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8815" r:id="rId2"/>
    <p:sldId id="8816" r:id="rId3"/>
    <p:sldId id="8817" r:id="rId4"/>
    <p:sldId id="277" r:id="rId5"/>
    <p:sldId id="292" r:id="rId6"/>
    <p:sldId id="8818" r:id="rId7"/>
    <p:sldId id="293" r:id="rId8"/>
    <p:sldId id="294" r:id="rId9"/>
    <p:sldId id="295" r:id="rId10"/>
    <p:sldId id="281" r:id="rId11"/>
    <p:sldId id="8822" r:id="rId12"/>
    <p:sldId id="8819" r:id="rId13"/>
    <p:sldId id="283" r:id="rId14"/>
    <p:sldId id="284" r:id="rId15"/>
    <p:sldId id="285" r:id="rId16"/>
    <p:sldId id="286" r:id="rId17"/>
    <p:sldId id="296" r:id="rId18"/>
    <p:sldId id="287" r:id="rId19"/>
    <p:sldId id="8820" r:id="rId20"/>
    <p:sldId id="271" r:id="rId21"/>
    <p:sldId id="8823" r:id="rId22"/>
    <p:sldId id="8821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02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A7094968-978A-4644-A954-388B18341511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7F954950-5517-4438-92C6-0585C4AC35D9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954950-5517-4438-92C6-0585C4AC35D9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E1CD010-A9A3-4117-BFBF-9C1583B3E14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3E63C41-425D-45B6-BB2D-84B1013371F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954950-5517-4438-92C6-0585C4AC35D9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3E63C41-425D-45B6-BB2D-84B1013371F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3E63C41-425D-45B6-BB2D-84B1013371F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3E63C41-425D-45B6-BB2D-84B1013371F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3E63C41-425D-45B6-BB2D-84B1013371F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3E63C41-425D-45B6-BB2D-84B1013371F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3E63C41-425D-45B6-BB2D-84B1013371F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954950-5517-4438-92C6-0585C4AC35D9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954950-5517-4438-92C6-0585C4AC35D9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3E63C41-425D-45B6-BB2D-84B1013371F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21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954950-5517-4438-92C6-0585C4AC35D9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954950-5517-4438-92C6-0585C4AC35D9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3E63C41-425D-45B6-BB2D-84B1013371F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E1CD010-A9A3-4117-BFBF-9C1583B3E14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954950-5517-4438-92C6-0585C4AC35D9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E1CD010-A9A3-4117-BFBF-9C1583B3E14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E1CD010-A9A3-4117-BFBF-9C1583B3E14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3E63C41-425D-45B6-BB2D-84B1013371F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274885" y="388559"/>
            <a:ext cx="525391" cy="434401"/>
            <a:chOff x="907344" y="144718"/>
            <a:chExt cx="2138283" cy="1767965"/>
          </a:xfrm>
        </p:grpSpPr>
        <p:sp>
          <p:nvSpPr>
            <p:cNvPr id="6" name="矩形: 圆角 5"/>
            <p:cNvSpPr/>
            <p:nvPr userDrawn="1"/>
          </p:nvSpPr>
          <p:spPr>
            <a:xfrm>
              <a:off x="907344" y="144718"/>
              <a:ext cx="1578677" cy="1578241"/>
            </a:xfrm>
            <a:prstGeom prst="roundRect">
              <a:avLst>
                <a:gd name="adj" fmla="val 50000"/>
              </a:avLst>
            </a:prstGeom>
            <a:noFill/>
            <a:ln w="63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  <a:effectLst/>
                <a:uLnTx/>
                <a:uFillTx/>
                <a:latin typeface="OPPOSans H" panose="00020600040101010101" pitchFamily="18" charset="-122"/>
                <a:ea typeface="OPPOSans H" panose="00020600040101010101" pitchFamily="18" charset="-122"/>
                <a:cs typeface="+mn-cs"/>
                <a:sym typeface="OPPOSans H" panose="00020600040101010101" pitchFamily="18" charset="-122"/>
              </a:endParaRPr>
            </a:p>
          </p:txBody>
        </p:sp>
        <p:sp>
          <p:nvSpPr>
            <p:cNvPr id="7" name="矩形: 圆角 6"/>
            <p:cNvSpPr/>
            <p:nvPr userDrawn="1"/>
          </p:nvSpPr>
          <p:spPr>
            <a:xfrm>
              <a:off x="1610690" y="478144"/>
              <a:ext cx="1434937" cy="1434539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  <a:effectLst/>
                <a:uLnTx/>
                <a:uFillTx/>
                <a:latin typeface="OPPOSans H" panose="00020600040101010101" pitchFamily="18" charset="-122"/>
                <a:ea typeface="OPPOSans H" panose="00020600040101010101" pitchFamily="18" charset="-122"/>
                <a:cs typeface="+mn-cs"/>
                <a:sym typeface="OPPOSans H" panose="00020600040101010101" pitchFamily="18" charset="-122"/>
              </a:endParaRPr>
            </a:p>
          </p:txBody>
        </p:sp>
        <p:sp>
          <p:nvSpPr>
            <p:cNvPr id="8" name="矩形: 圆角 7"/>
            <p:cNvSpPr/>
            <p:nvPr userDrawn="1"/>
          </p:nvSpPr>
          <p:spPr>
            <a:xfrm>
              <a:off x="1188642" y="241075"/>
              <a:ext cx="1575684" cy="1575249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  <a:effectLst/>
                <a:uLnTx/>
                <a:uFillTx/>
                <a:latin typeface="OPPOSans H" panose="00020600040101010101" pitchFamily="18" charset="-122"/>
                <a:ea typeface="OPPOSans H" panose="00020600040101010101" pitchFamily="18" charset="-122"/>
                <a:cs typeface="+mn-cs"/>
                <a:sym typeface="OPPOSans H" panose="00020600040101010101" pitchFamily="18" charset="-122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72095E-253A-4E3C-ACB3-353EBF1B530A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DBCA0-CF5A-472E-833F-2F58EF2F51C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8747023" y="360218"/>
            <a:ext cx="3280450" cy="979522"/>
            <a:chOff x="7343313" y="1131154"/>
            <a:chExt cx="5427414" cy="1871365"/>
          </a:xfrm>
        </p:grpSpPr>
        <p:sp>
          <p:nvSpPr>
            <p:cNvPr id="11" name="矩形: 圆角 10"/>
            <p:cNvSpPr/>
            <p:nvPr/>
          </p:nvSpPr>
          <p:spPr>
            <a:xfrm>
              <a:off x="7343313" y="1592819"/>
              <a:ext cx="4616133" cy="14097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" name="矩形: 圆角 3"/>
            <p:cNvSpPr/>
            <p:nvPr/>
          </p:nvSpPr>
          <p:spPr>
            <a:xfrm>
              <a:off x="8154594" y="1131154"/>
              <a:ext cx="4616133" cy="14097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3200" dirty="0">
                  <a:solidFill>
                    <a:srgbClr val="FFFFFF"/>
                  </a:solidFill>
                  <a:cs typeface="+mn-ea"/>
                  <a:sym typeface="+mn-lt"/>
                </a:rPr>
                <a:t>三年级数学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240530" y="2773680"/>
            <a:ext cx="7334885" cy="2009204"/>
            <a:chOff x="5317788" y="2115821"/>
            <a:chExt cx="7245894" cy="2009377"/>
          </a:xfrm>
        </p:grpSpPr>
        <p:sp>
          <p:nvSpPr>
            <p:cNvPr id="14" name="矩形 13"/>
            <p:cNvSpPr/>
            <p:nvPr/>
          </p:nvSpPr>
          <p:spPr>
            <a:xfrm>
              <a:off x="5317788" y="2115821"/>
              <a:ext cx="7245894" cy="7068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kumimoji="1" lang="en-US" altLang="zh-CN" sz="4000" dirty="0">
                  <a:solidFill>
                    <a:srgbClr val="009254"/>
                  </a:solidFill>
                  <a:cs typeface="+mn-ea"/>
                  <a:sym typeface="+mn-lt"/>
                </a:rPr>
                <a:t>4.2.1 </a:t>
              </a:r>
              <a:r>
                <a:rPr kumimoji="1" lang="zh-CN" altLang="en-US" sz="4000" dirty="0">
                  <a:solidFill>
                    <a:srgbClr val="009254"/>
                  </a:solidFill>
                  <a:cs typeface="+mn-ea"/>
                  <a:sym typeface="+mn-lt"/>
                </a:rPr>
                <a:t>用乘法两步计算解决问题</a:t>
              </a:r>
              <a:endParaRPr kumimoji="1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92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矩形: 圆角 15"/>
            <p:cNvSpPr/>
            <p:nvPr/>
          </p:nvSpPr>
          <p:spPr>
            <a:xfrm>
              <a:off x="7740656" y="3691707"/>
              <a:ext cx="2251078" cy="433491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400">
                  <a:solidFill>
                    <a:srgbClr val="FFFFFF"/>
                  </a:solidFill>
                  <a:cs typeface="+mn-ea"/>
                  <a:sym typeface="+mn-lt"/>
                </a:rPr>
                <a:t>老师：</a:t>
              </a:r>
              <a:r>
                <a:rPr lang="en-US" altLang="zh-CN" sz="1400">
                  <a:solidFill>
                    <a:srgbClr val="FFFFFF"/>
                  </a:solidFill>
                  <a:cs typeface="+mn-ea"/>
                  <a:sym typeface="+mn-lt"/>
                </a:rPr>
                <a:t>xippt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5423140" y="2883206"/>
              <a:ext cx="6886111" cy="3067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/>
              <a:r>
                <a:rPr lang="en-US" altLang="zh-CN" sz="1400" dirty="0">
                  <a:solidFill>
                    <a:srgbClr val="000000">
                      <a:lumMod val="65000"/>
                      <a:lumOff val="35000"/>
                    </a:srgbClr>
                  </a:solidFill>
                  <a:cs typeface="+mn-ea"/>
                  <a:sym typeface="+mn-lt"/>
                </a:rPr>
                <a:t>THE THIRD GRADE MATHEMATICS COURSEWARE OF PRIMARY SCHOOL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-10264697" y="-638983"/>
            <a:ext cx="13922889" cy="7716866"/>
            <a:chOff x="-3626019" y="868680"/>
            <a:chExt cx="8482592" cy="4701540"/>
          </a:xfrm>
        </p:grpSpPr>
        <p:sp>
          <p:nvSpPr>
            <p:cNvPr id="12" name="矩形: 圆角 11"/>
            <p:cNvSpPr/>
            <p:nvPr/>
          </p:nvSpPr>
          <p:spPr>
            <a:xfrm>
              <a:off x="-3583415" y="925617"/>
              <a:ext cx="8277138" cy="4587666"/>
            </a:xfrm>
            <a:prstGeom prst="roundRect">
              <a:avLst>
                <a:gd name="adj" fmla="val 50000"/>
              </a:avLst>
            </a:prstGeom>
            <a:noFill/>
            <a:ln w="12700" cap="flat" cmpd="sng" algn="ctr">
              <a:gradFill>
                <a:gsLst>
                  <a:gs pos="76000">
                    <a:schemeClr val="bg1">
                      <a:lumMod val="75000"/>
                      <a:alpha val="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0" scaled="0"/>
              </a:gra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矩形: 圆角 9"/>
            <p:cNvSpPr/>
            <p:nvPr/>
          </p:nvSpPr>
          <p:spPr>
            <a:xfrm>
              <a:off x="-3306889" y="1028700"/>
              <a:ext cx="7905169" cy="43815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" name="矩形: 圆角 2"/>
            <p:cNvSpPr/>
            <p:nvPr/>
          </p:nvSpPr>
          <p:spPr>
            <a:xfrm flipH="1">
              <a:off x="-2817432" y="1203960"/>
              <a:ext cx="6964075" cy="3962400"/>
            </a:xfrm>
            <a:prstGeom prst="roundRect">
              <a:avLst>
                <a:gd name="adj" fmla="val 50000"/>
              </a:avLst>
            </a:prstGeom>
            <a:blipFill dpi="0" rotWithShape="1">
              <a:blip r:embed="rId3"/>
              <a:srcRect/>
              <a:stretch>
                <a:fillRect l="-56485" t="-15000" r="56485" b="-20000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矩形: 圆角 17"/>
            <p:cNvSpPr/>
            <p:nvPr/>
          </p:nvSpPr>
          <p:spPr>
            <a:xfrm>
              <a:off x="-3626019" y="868680"/>
              <a:ext cx="8482592" cy="4701540"/>
            </a:xfrm>
            <a:prstGeom prst="roundRect">
              <a:avLst>
                <a:gd name="adj" fmla="val 50000"/>
              </a:avLst>
            </a:prstGeom>
            <a:noFill/>
            <a:ln w="12700" cap="flat" cmpd="sng" algn="ctr">
              <a:gradFill>
                <a:gsLst>
                  <a:gs pos="76000">
                    <a:schemeClr val="bg1">
                      <a:lumMod val="75000"/>
                      <a:alpha val="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0" scaled="0"/>
              </a:gra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cxnSp>
        <p:nvCxnSpPr>
          <p:cNvPr id="20" name="直接连接符 19"/>
          <p:cNvCxnSpPr/>
          <p:nvPr/>
        </p:nvCxnSpPr>
        <p:spPr>
          <a:xfrm flipH="1">
            <a:off x="5704698" y="5283381"/>
            <a:ext cx="5327106" cy="0"/>
          </a:xfrm>
          <a:prstGeom prst="line">
            <a:avLst/>
          </a:prstGeom>
          <a:ln>
            <a:gradFill>
              <a:gsLst>
                <a:gs pos="100000">
                  <a:schemeClr val="accent1">
                    <a:lumMod val="5000"/>
                    <a:lumOff val="95000"/>
                    <a:alpha val="0"/>
                  </a:schemeClr>
                </a:gs>
                <a:gs pos="31000">
                  <a:schemeClr val="accent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2044836" y="1641744"/>
            <a:ext cx="5131970" cy="317643"/>
          </a:xfrm>
          <a:custGeom>
            <a:avLst/>
            <a:gdLst/>
            <a:ahLst/>
            <a:cxnLst/>
            <a:rect l="l" t="t" r="r" b="b"/>
            <a:pathLst>
              <a:path w="5131970" h="317643">
                <a:moveTo>
                  <a:pt x="5038641" y="236528"/>
                </a:moveTo>
                <a:lnTo>
                  <a:pt x="5084694" y="236528"/>
                </a:lnTo>
                <a:lnTo>
                  <a:pt x="5084694" y="282560"/>
                </a:lnTo>
                <a:lnTo>
                  <a:pt x="5038641" y="282560"/>
                </a:lnTo>
                <a:close/>
                <a:moveTo>
                  <a:pt x="1121138" y="229448"/>
                </a:moveTo>
                <a:cubicBezTo>
                  <a:pt x="1125870" y="229454"/>
                  <a:pt x="1130610" y="230706"/>
                  <a:pt x="1135356" y="233205"/>
                </a:cubicBezTo>
                <a:cubicBezTo>
                  <a:pt x="1144850" y="238202"/>
                  <a:pt x="1149596" y="246093"/>
                  <a:pt x="1149596" y="256877"/>
                </a:cubicBezTo>
                <a:cubicBezTo>
                  <a:pt x="1149596" y="267661"/>
                  <a:pt x="1144100" y="275311"/>
                  <a:pt x="1133108" y="279828"/>
                </a:cubicBezTo>
                <a:cubicBezTo>
                  <a:pt x="1122117" y="284345"/>
                  <a:pt x="1112416" y="283797"/>
                  <a:pt x="1104005" y="278183"/>
                </a:cubicBezTo>
                <a:cubicBezTo>
                  <a:pt x="1095595" y="272569"/>
                  <a:pt x="1091626" y="264907"/>
                  <a:pt x="1092099" y="255199"/>
                </a:cubicBezTo>
                <a:cubicBezTo>
                  <a:pt x="1092572" y="245491"/>
                  <a:pt x="1097527" y="238148"/>
                  <a:pt x="1106963" y="233172"/>
                </a:cubicBezTo>
                <a:cubicBezTo>
                  <a:pt x="1111681" y="230684"/>
                  <a:pt x="1116406" y="229443"/>
                  <a:pt x="1121138" y="229448"/>
                </a:cubicBezTo>
                <a:close/>
                <a:moveTo>
                  <a:pt x="778808" y="213340"/>
                </a:moveTo>
                <a:cubicBezTo>
                  <a:pt x="781674" y="213157"/>
                  <a:pt x="786807" y="217975"/>
                  <a:pt x="794207" y="227795"/>
                </a:cubicBezTo>
                <a:cubicBezTo>
                  <a:pt x="801033" y="237173"/>
                  <a:pt x="809601" y="245946"/>
                  <a:pt x="819912" y="254113"/>
                </a:cubicBezTo>
                <a:cubicBezTo>
                  <a:pt x="830222" y="262279"/>
                  <a:pt x="845520" y="266793"/>
                  <a:pt x="865804" y="267653"/>
                </a:cubicBezTo>
                <a:cubicBezTo>
                  <a:pt x="886088" y="268514"/>
                  <a:pt x="900378" y="268005"/>
                  <a:pt x="908674" y="266126"/>
                </a:cubicBezTo>
                <a:cubicBezTo>
                  <a:pt x="916970" y="264248"/>
                  <a:pt x="919372" y="260035"/>
                  <a:pt x="915880" y="253489"/>
                </a:cubicBezTo>
                <a:cubicBezTo>
                  <a:pt x="912388" y="246943"/>
                  <a:pt x="909011" y="239102"/>
                  <a:pt x="905749" y="229967"/>
                </a:cubicBezTo>
                <a:cubicBezTo>
                  <a:pt x="902486" y="220833"/>
                  <a:pt x="905881" y="220711"/>
                  <a:pt x="915934" y="229602"/>
                </a:cubicBezTo>
                <a:cubicBezTo>
                  <a:pt x="925986" y="238493"/>
                  <a:pt x="936587" y="246484"/>
                  <a:pt x="947737" y="253575"/>
                </a:cubicBezTo>
                <a:cubicBezTo>
                  <a:pt x="958886" y="260666"/>
                  <a:pt x="963382" y="267152"/>
                  <a:pt x="961224" y="273031"/>
                </a:cubicBezTo>
                <a:cubicBezTo>
                  <a:pt x="959065" y="278911"/>
                  <a:pt x="951085" y="283991"/>
                  <a:pt x="937283" y="288271"/>
                </a:cubicBezTo>
                <a:cubicBezTo>
                  <a:pt x="923480" y="292552"/>
                  <a:pt x="903648" y="294918"/>
                  <a:pt x="877785" y="295369"/>
                </a:cubicBezTo>
                <a:cubicBezTo>
                  <a:pt x="851922" y="295821"/>
                  <a:pt x="831205" y="291096"/>
                  <a:pt x="815631" y="281194"/>
                </a:cubicBezTo>
                <a:cubicBezTo>
                  <a:pt x="800058" y="271292"/>
                  <a:pt x="789224" y="258988"/>
                  <a:pt x="783129" y="244282"/>
                </a:cubicBezTo>
                <a:cubicBezTo>
                  <a:pt x="777034" y="229577"/>
                  <a:pt x="774890" y="219879"/>
                  <a:pt x="776697" y="215190"/>
                </a:cubicBezTo>
                <a:cubicBezTo>
                  <a:pt x="777149" y="214017"/>
                  <a:pt x="777853" y="213401"/>
                  <a:pt x="778808" y="213340"/>
                </a:cubicBezTo>
                <a:close/>
                <a:moveTo>
                  <a:pt x="64433" y="213340"/>
                </a:moveTo>
                <a:cubicBezTo>
                  <a:pt x="67300" y="213157"/>
                  <a:pt x="72432" y="217975"/>
                  <a:pt x="79832" y="227795"/>
                </a:cubicBezTo>
                <a:cubicBezTo>
                  <a:pt x="86658" y="237173"/>
                  <a:pt x="95226" y="245946"/>
                  <a:pt x="105537" y="254113"/>
                </a:cubicBezTo>
                <a:cubicBezTo>
                  <a:pt x="115847" y="262279"/>
                  <a:pt x="131145" y="266793"/>
                  <a:pt x="151429" y="267653"/>
                </a:cubicBezTo>
                <a:cubicBezTo>
                  <a:pt x="171713" y="268514"/>
                  <a:pt x="186003" y="268005"/>
                  <a:pt x="194299" y="266126"/>
                </a:cubicBezTo>
                <a:cubicBezTo>
                  <a:pt x="202595" y="264248"/>
                  <a:pt x="204997" y="260035"/>
                  <a:pt x="201505" y="253489"/>
                </a:cubicBezTo>
                <a:cubicBezTo>
                  <a:pt x="198013" y="246943"/>
                  <a:pt x="194636" y="239102"/>
                  <a:pt x="191374" y="229967"/>
                </a:cubicBezTo>
                <a:cubicBezTo>
                  <a:pt x="188111" y="220833"/>
                  <a:pt x="191506" y="220711"/>
                  <a:pt x="201559" y="229602"/>
                </a:cubicBezTo>
                <a:cubicBezTo>
                  <a:pt x="211611" y="238493"/>
                  <a:pt x="222212" y="246484"/>
                  <a:pt x="233362" y="253575"/>
                </a:cubicBezTo>
                <a:cubicBezTo>
                  <a:pt x="244511" y="260666"/>
                  <a:pt x="249007" y="267152"/>
                  <a:pt x="246849" y="273031"/>
                </a:cubicBezTo>
                <a:cubicBezTo>
                  <a:pt x="244690" y="278911"/>
                  <a:pt x="236710" y="283991"/>
                  <a:pt x="222908" y="288271"/>
                </a:cubicBezTo>
                <a:cubicBezTo>
                  <a:pt x="209105" y="292552"/>
                  <a:pt x="189273" y="294918"/>
                  <a:pt x="163410" y="295369"/>
                </a:cubicBezTo>
                <a:cubicBezTo>
                  <a:pt x="137548" y="295821"/>
                  <a:pt x="116830" y="291096"/>
                  <a:pt x="101256" y="281194"/>
                </a:cubicBezTo>
                <a:cubicBezTo>
                  <a:pt x="85683" y="271292"/>
                  <a:pt x="74849" y="258988"/>
                  <a:pt x="68754" y="244282"/>
                </a:cubicBezTo>
                <a:cubicBezTo>
                  <a:pt x="62659" y="229577"/>
                  <a:pt x="60516" y="219879"/>
                  <a:pt x="62322" y="215190"/>
                </a:cubicBezTo>
                <a:cubicBezTo>
                  <a:pt x="62774" y="214017"/>
                  <a:pt x="63478" y="213401"/>
                  <a:pt x="64433" y="213340"/>
                </a:cubicBezTo>
                <a:close/>
                <a:moveTo>
                  <a:pt x="935293" y="201176"/>
                </a:moveTo>
                <a:cubicBezTo>
                  <a:pt x="942047" y="200452"/>
                  <a:pt x="950938" y="200556"/>
                  <a:pt x="961966" y="201488"/>
                </a:cubicBezTo>
                <a:cubicBezTo>
                  <a:pt x="975101" y="202492"/>
                  <a:pt x="984874" y="206776"/>
                  <a:pt x="991284" y="214340"/>
                </a:cubicBezTo>
                <a:cubicBezTo>
                  <a:pt x="997694" y="221905"/>
                  <a:pt x="999458" y="229093"/>
                  <a:pt x="996576" y="235904"/>
                </a:cubicBezTo>
                <a:cubicBezTo>
                  <a:pt x="993694" y="242716"/>
                  <a:pt x="987714" y="244472"/>
                  <a:pt x="978636" y="241174"/>
                </a:cubicBezTo>
                <a:cubicBezTo>
                  <a:pt x="969559" y="237876"/>
                  <a:pt x="958377" y="230566"/>
                  <a:pt x="945091" y="219244"/>
                </a:cubicBezTo>
                <a:cubicBezTo>
                  <a:pt x="931805" y="207923"/>
                  <a:pt x="928539" y="201900"/>
                  <a:pt x="935293" y="201176"/>
                </a:cubicBezTo>
                <a:close/>
                <a:moveTo>
                  <a:pt x="220918" y="201176"/>
                </a:moveTo>
                <a:cubicBezTo>
                  <a:pt x="227672" y="200452"/>
                  <a:pt x="236563" y="200556"/>
                  <a:pt x="247591" y="201488"/>
                </a:cubicBezTo>
                <a:cubicBezTo>
                  <a:pt x="260726" y="202492"/>
                  <a:pt x="270499" y="206776"/>
                  <a:pt x="276909" y="214340"/>
                </a:cubicBezTo>
                <a:cubicBezTo>
                  <a:pt x="283319" y="221905"/>
                  <a:pt x="285083" y="229093"/>
                  <a:pt x="282201" y="235904"/>
                </a:cubicBezTo>
                <a:cubicBezTo>
                  <a:pt x="279318" y="242716"/>
                  <a:pt x="273339" y="244472"/>
                  <a:pt x="264261" y="241174"/>
                </a:cubicBezTo>
                <a:cubicBezTo>
                  <a:pt x="255184" y="237876"/>
                  <a:pt x="244002" y="230566"/>
                  <a:pt x="230716" y="219244"/>
                </a:cubicBezTo>
                <a:cubicBezTo>
                  <a:pt x="217430" y="207923"/>
                  <a:pt x="214164" y="201900"/>
                  <a:pt x="220918" y="201176"/>
                </a:cubicBezTo>
                <a:close/>
                <a:moveTo>
                  <a:pt x="759960" y="199848"/>
                </a:moveTo>
                <a:cubicBezTo>
                  <a:pt x="761858" y="200324"/>
                  <a:pt x="763318" y="203431"/>
                  <a:pt x="764340" y="209167"/>
                </a:cubicBezTo>
                <a:cubicBezTo>
                  <a:pt x="766383" y="220639"/>
                  <a:pt x="765480" y="230964"/>
                  <a:pt x="761629" y="240142"/>
                </a:cubicBezTo>
                <a:cubicBezTo>
                  <a:pt x="757779" y="249319"/>
                  <a:pt x="751699" y="257332"/>
                  <a:pt x="743389" y="264180"/>
                </a:cubicBezTo>
                <a:cubicBezTo>
                  <a:pt x="735078" y="271027"/>
                  <a:pt x="729328" y="271604"/>
                  <a:pt x="726137" y="265911"/>
                </a:cubicBezTo>
                <a:cubicBezTo>
                  <a:pt x="722947" y="260218"/>
                  <a:pt x="722050" y="254883"/>
                  <a:pt x="723449" y="249907"/>
                </a:cubicBezTo>
                <a:cubicBezTo>
                  <a:pt x="724847" y="244931"/>
                  <a:pt x="728966" y="238536"/>
                  <a:pt x="735806" y="230720"/>
                </a:cubicBezTo>
                <a:cubicBezTo>
                  <a:pt x="741686" y="224009"/>
                  <a:pt x="747400" y="215871"/>
                  <a:pt x="752950" y="206306"/>
                </a:cubicBezTo>
                <a:cubicBezTo>
                  <a:pt x="755725" y="201524"/>
                  <a:pt x="758061" y="199371"/>
                  <a:pt x="759960" y="199848"/>
                </a:cubicBezTo>
                <a:close/>
                <a:moveTo>
                  <a:pt x="45585" y="199848"/>
                </a:moveTo>
                <a:cubicBezTo>
                  <a:pt x="47483" y="200324"/>
                  <a:pt x="48943" y="203431"/>
                  <a:pt x="49965" y="209167"/>
                </a:cubicBezTo>
                <a:cubicBezTo>
                  <a:pt x="52008" y="220639"/>
                  <a:pt x="51105" y="230964"/>
                  <a:pt x="47254" y="240142"/>
                </a:cubicBezTo>
                <a:cubicBezTo>
                  <a:pt x="43404" y="249319"/>
                  <a:pt x="37324" y="257332"/>
                  <a:pt x="29014" y="264180"/>
                </a:cubicBezTo>
                <a:cubicBezTo>
                  <a:pt x="20704" y="271027"/>
                  <a:pt x="14953" y="271604"/>
                  <a:pt x="11762" y="265911"/>
                </a:cubicBezTo>
                <a:cubicBezTo>
                  <a:pt x="8572" y="260218"/>
                  <a:pt x="7675" y="254883"/>
                  <a:pt x="9074" y="249907"/>
                </a:cubicBezTo>
                <a:cubicBezTo>
                  <a:pt x="10472" y="244931"/>
                  <a:pt x="14591" y="238536"/>
                  <a:pt x="21431" y="230720"/>
                </a:cubicBezTo>
                <a:cubicBezTo>
                  <a:pt x="27311" y="224009"/>
                  <a:pt x="33025" y="215871"/>
                  <a:pt x="38575" y="206306"/>
                </a:cubicBezTo>
                <a:cubicBezTo>
                  <a:pt x="41350" y="201524"/>
                  <a:pt x="43686" y="199371"/>
                  <a:pt x="45585" y="199848"/>
                </a:cubicBezTo>
                <a:close/>
                <a:moveTo>
                  <a:pt x="2707356" y="192972"/>
                </a:moveTo>
                <a:cubicBezTo>
                  <a:pt x="2709567" y="192913"/>
                  <a:pt x="2712646" y="193586"/>
                  <a:pt x="2716593" y="194992"/>
                </a:cubicBezTo>
                <a:cubicBezTo>
                  <a:pt x="2732381" y="200613"/>
                  <a:pt x="2743431" y="206607"/>
                  <a:pt x="2749740" y="212974"/>
                </a:cubicBezTo>
                <a:cubicBezTo>
                  <a:pt x="2756050" y="219341"/>
                  <a:pt x="2758309" y="227357"/>
                  <a:pt x="2756516" y="237023"/>
                </a:cubicBezTo>
                <a:cubicBezTo>
                  <a:pt x="2754724" y="246688"/>
                  <a:pt x="2749196" y="247875"/>
                  <a:pt x="2739932" y="240583"/>
                </a:cubicBezTo>
                <a:cubicBezTo>
                  <a:pt x="2730668" y="233291"/>
                  <a:pt x="2720988" y="224188"/>
                  <a:pt x="2710893" y="213275"/>
                </a:cubicBezTo>
                <a:cubicBezTo>
                  <a:pt x="2701902" y="199917"/>
                  <a:pt x="2700722" y="193150"/>
                  <a:pt x="2707356" y="192972"/>
                </a:cubicBezTo>
                <a:close/>
                <a:moveTo>
                  <a:pt x="835388" y="186871"/>
                </a:moveTo>
                <a:cubicBezTo>
                  <a:pt x="842135" y="185760"/>
                  <a:pt x="851345" y="189048"/>
                  <a:pt x="863018" y="196734"/>
                </a:cubicBezTo>
                <a:cubicBezTo>
                  <a:pt x="874863" y="202886"/>
                  <a:pt x="877997" y="212203"/>
                  <a:pt x="872418" y="224687"/>
                </a:cubicBezTo>
                <a:cubicBezTo>
                  <a:pt x="866840" y="237170"/>
                  <a:pt x="857587" y="234266"/>
                  <a:pt x="844659" y="215975"/>
                </a:cubicBezTo>
                <a:cubicBezTo>
                  <a:pt x="831732" y="197684"/>
                  <a:pt x="828641" y="187983"/>
                  <a:pt x="835388" y="186871"/>
                </a:cubicBezTo>
                <a:close/>
                <a:moveTo>
                  <a:pt x="121013" y="186871"/>
                </a:moveTo>
                <a:cubicBezTo>
                  <a:pt x="127760" y="185760"/>
                  <a:pt x="136970" y="189048"/>
                  <a:pt x="148643" y="196734"/>
                </a:cubicBezTo>
                <a:cubicBezTo>
                  <a:pt x="160488" y="202886"/>
                  <a:pt x="163622" y="212203"/>
                  <a:pt x="158043" y="224687"/>
                </a:cubicBezTo>
                <a:cubicBezTo>
                  <a:pt x="152465" y="237170"/>
                  <a:pt x="143212" y="234266"/>
                  <a:pt x="130284" y="215975"/>
                </a:cubicBezTo>
                <a:cubicBezTo>
                  <a:pt x="117357" y="197684"/>
                  <a:pt x="114266" y="187983"/>
                  <a:pt x="121013" y="186871"/>
                </a:cubicBezTo>
                <a:close/>
                <a:moveTo>
                  <a:pt x="1460207" y="164378"/>
                </a:moveTo>
                <a:lnTo>
                  <a:pt x="1459441" y="178719"/>
                </a:lnTo>
                <a:lnTo>
                  <a:pt x="1457098" y="193188"/>
                </a:lnTo>
                <a:lnTo>
                  <a:pt x="1477564" y="188517"/>
                </a:lnTo>
                <a:lnTo>
                  <a:pt x="1477564" y="165135"/>
                </a:lnTo>
                <a:cubicBezTo>
                  <a:pt x="1472072" y="166024"/>
                  <a:pt x="1466425" y="165845"/>
                  <a:pt x="1460625" y="164598"/>
                </a:cubicBezTo>
                <a:close/>
                <a:moveTo>
                  <a:pt x="4060614" y="155671"/>
                </a:moveTo>
                <a:lnTo>
                  <a:pt x="4009488" y="167927"/>
                </a:lnTo>
                <a:lnTo>
                  <a:pt x="4015109" y="170782"/>
                </a:lnTo>
                <a:cubicBezTo>
                  <a:pt x="4026861" y="177357"/>
                  <a:pt x="4031743" y="182892"/>
                  <a:pt x="4029757" y="187388"/>
                </a:cubicBezTo>
                <a:cubicBezTo>
                  <a:pt x="4027771" y="191883"/>
                  <a:pt x="4025165" y="195623"/>
                  <a:pt x="4021938" y="198605"/>
                </a:cubicBezTo>
                <a:lnTo>
                  <a:pt x="4062270" y="227063"/>
                </a:lnTo>
                <a:lnTo>
                  <a:pt x="4062270" y="177203"/>
                </a:lnTo>
                <a:cubicBezTo>
                  <a:pt x="4062270" y="164684"/>
                  <a:pt x="4061718" y="157506"/>
                  <a:pt x="4060614" y="155671"/>
                </a:cubicBezTo>
                <a:close/>
                <a:moveTo>
                  <a:pt x="1521830" y="154456"/>
                </a:moveTo>
                <a:lnTo>
                  <a:pt x="1515874" y="158854"/>
                </a:lnTo>
                <a:cubicBezTo>
                  <a:pt x="1508919" y="161220"/>
                  <a:pt x="1503850" y="162669"/>
                  <a:pt x="1500666" y="163199"/>
                </a:cubicBezTo>
                <a:lnTo>
                  <a:pt x="1500666" y="183871"/>
                </a:lnTo>
                <a:cubicBezTo>
                  <a:pt x="1499619" y="184029"/>
                  <a:pt x="1501874" y="183390"/>
                  <a:pt x="1507431" y="181956"/>
                </a:cubicBezTo>
                <a:cubicBezTo>
                  <a:pt x="1512988" y="180522"/>
                  <a:pt x="1517975" y="182824"/>
                  <a:pt x="1522392" y="188861"/>
                </a:cubicBezTo>
                <a:lnTo>
                  <a:pt x="1522725" y="190191"/>
                </a:lnTo>
                <a:lnTo>
                  <a:pt x="1522673" y="186703"/>
                </a:lnTo>
                <a:cubicBezTo>
                  <a:pt x="1522537" y="179478"/>
                  <a:pt x="1522361" y="171504"/>
                  <a:pt x="1522144" y="162780"/>
                </a:cubicBezTo>
                <a:close/>
                <a:moveTo>
                  <a:pt x="3001321" y="149926"/>
                </a:moveTo>
                <a:cubicBezTo>
                  <a:pt x="3003640" y="150237"/>
                  <a:pt x="3006444" y="150872"/>
                  <a:pt x="3009735" y="151831"/>
                </a:cubicBezTo>
                <a:cubicBezTo>
                  <a:pt x="3022900" y="155667"/>
                  <a:pt x="3032375" y="161479"/>
                  <a:pt x="3038162" y="169265"/>
                </a:cubicBezTo>
                <a:cubicBezTo>
                  <a:pt x="3043948" y="177052"/>
                  <a:pt x="3045375" y="186631"/>
                  <a:pt x="3042442" y="198003"/>
                </a:cubicBezTo>
                <a:cubicBezTo>
                  <a:pt x="3039509" y="209375"/>
                  <a:pt x="3030264" y="206693"/>
                  <a:pt x="3014704" y="189958"/>
                </a:cubicBezTo>
                <a:cubicBezTo>
                  <a:pt x="3003017" y="173768"/>
                  <a:pt x="2995976" y="162407"/>
                  <a:pt x="2993581" y="155875"/>
                </a:cubicBezTo>
                <a:cubicBezTo>
                  <a:pt x="2991785" y="150976"/>
                  <a:pt x="2994365" y="148993"/>
                  <a:pt x="3001321" y="149926"/>
                </a:cubicBezTo>
                <a:close/>
                <a:moveTo>
                  <a:pt x="1121154" y="128215"/>
                </a:moveTo>
                <a:cubicBezTo>
                  <a:pt x="1125886" y="128221"/>
                  <a:pt x="1130624" y="129471"/>
                  <a:pt x="1135367" y="131966"/>
                </a:cubicBezTo>
                <a:cubicBezTo>
                  <a:pt x="1144853" y="136957"/>
                  <a:pt x="1149596" y="144851"/>
                  <a:pt x="1149596" y="155649"/>
                </a:cubicBezTo>
                <a:cubicBezTo>
                  <a:pt x="1149596" y="166433"/>
                  <a:pt x="1144100" y="174084"/>
                  <a:pt x="1133108" y="178601"/>
                </a:cubicBezTo>
                <a:cubicBezTo>
                  <a:pt x="1122117" y="183118"/>
                  <a:pt x="1112416" y="182569"/>
                  <a:pt x="1104005" y="176955"/>
                </a:cubicBezTo>
                <a:cubicBezTo>
                  <a:pt x="1095595" y="171341"/>
                  <a:pt x="1091626" y="163676"/>
                  <a:pt x="1092099" y="153961"/>
                </a:cubicBezTo>
                <a:cubicBezTo>
                  <a:pt x="1092572" y="144245"/>
                  <a:pt x="1097530" y="136903"/>
                  <a:pt x="1106974" y="131934"/>
                </a:cubicBezTo>
                <a:cubicBezTo>
                  <a:pt x="1111695" y="129450"/>
                  <a:pt x="1116422" y="128210"/>
                  <a:pt x="1121154" y="128215"/>
                </a:cubicBezTo>
                <a:close/>
                <a:moveTo>
                  <a:pt x="2628834" y="126172"/>
                </a:moveTo>
                <a:cubicBezTo>
                  <a:pt x="2632474" y="126805"/>
                  <a:pt x="2635427" y="128453"/>
                  <a:pt x="2637693" y="131117"/>
                </a:cubicBezTo>
                <a:cubicBezTo>
                  <a:pt x="2642225" y="136444"/>
                  <a:pt x="2639321" y="140488"/>
                  <a:pt x="2628981" y="143249"/>
                </a:cubicBezTo>
                <a:cubicBezTo>
                  <a:pt x="2618642" y="146009"/>
                  <a:pt x="2604460" y="148723"/>
                  <a:pt x="2586434" y="151390"/>
                </a:cubicBezTo>
                <a:cubicBezTo>
                  <a:pt x="2592744" y="153541"/>
                  <a:pt x="2595898" y="157191"/>
                  <a:pt x="2595898" y="162339"/>
                </a:cubicBezTo>
                <a:lnTo>
                  <a:pt x="2595898" y="174406"/>
                </a:lnTo>
                <a:cubicBezTo>
                  <a:pt x="2598408" y="174550"/>
                  <a:pt x="2603384" y="172786"/>
                  <a:pt x="2610827" y="169115"/>
                </a:cubicBezTo>
                <a:cubicBezTo>
                  <a:pt x="2618269" y="165444"/>
                  <a:pt x="2625063" y="166433"/>
                  <a:pt x="2631208" y="172083"/>
                </a:cubicBezTo>
                <a:cubicBezTo>
                  <a:pt x="2637353" y="177733"/>
                  <a:pt x="2635793" y="182035"/>
                  <a:pt x="2626529" y="184989"/>
                </a:cubicBezTo>
                <a:cubicBezTo>
                  <a:pt x="2617266" y="187943"/>
                  <a:pt x="2606933" y="189420"/>
                  <a:pt x="2595533" y="189420"/>
                </a:cubicBezTo>
                <a:lnTo>
                  <a:pt x="2593188" y="217663"/>
                </a:lnTo>
                <a:lnTo>
                  <a:pt x="2636970" y="235340"/>
                </a:lnTo>
                <a:lnTo>
                  <a:pt x="2636908" y="235407"/>
                </a:lnTo>
                <a:lnTo>
                  <a:pt x="2637093" y="235390"/>
                </a:lnTo>
                <a:lnTo>
                  <a:pt x="2668574" y="248101"/>
                </a:lnTo>
                <a:cubicBezTo>
                  <a:pt x="2688709" y="255307"/>
                  <a:pt x="2703852" y="259573"/>
                  <a:pt x="2714001" y="260899"/>
                </a:cubicBezTo>
                <a:cubicBezTo>
                  <a:pt x="2734300" y="263552"/>
                  <a:pt x="2753390" y="264879"/>
                  <a:pt x="2771272" y="264879"/>
                </a:cubicBezTo>
                <a:cubicBezTo>
                  <a:pt x="2792022" y="264879"/>
                  <a:pt x="2800705" y="267083"/>
                  <a:pt x="2797321" y="271493"/>
                </a:cubicBezTo>
                <a:cubicBezTo>
                  <a:pt x="2793937" y="275903"/>
                  <a:pt x="2782579" y="281097"/>
                  <a:pt x="2763249" y="287077"/>
                </a:cubicBezTo>
                <a:cubicBezTo>
                  <a:pt x="2743918" y="293057"/>
                  <a:pt x="2728596" y="296047"/>
                  <a:pt x="2717281" y="296047"/>
                </a:cubicBezTo>
                <a:cubicBezTo>
                  <a:pt x="2705766" y="296047"/>
                  <a:pt x="2690160" y="291239"/>
                  <a:pt x="2670464" y="281624"/>
                </a:cubicBezTo>
                <a:cubicBezTo>
                  <a:pt x="2650768" y="272009"/>
                  <a:pt x="2628623" y="260046"/>
                  <a:pt x="2604029" y="245734"/>
                </a:cubicBezTo>
                <a:cubicBezTo>
                  <a:pt x="2579436" y="231423"/>
                  <a:pt x="2559761" y="221198"/>
                  <a:pt x="2545005" y="215061"/>
                </a:cubicBezTo>
                <a:cubicBezTo>
                  <a:pt x="2541434" y="222159"/>
                  <a:pt x="2534849" y="231426"/>
                  <a:pt x="2525248" y="242863"/>
                </a:cubicBezTo>
                <a:cubicBezTo>
                  <a:pt x="2515647" y="254299"/>
                  <a:pt x="2503623" y="263549"/>
                  <a:pt x="2489175" y="270611"/>
                </a:cubicBezTo>
                <a:cubicBezTo>
                  <a:pt x="2474727" y="277674"/>
                  <a:pt x="2474745" y="273146"/>
                  <a:pt x="2489229" y="257027"/>
                </a:cubicBezTo>
                <a:cubicBezTo>
                  <a:pt x="2503713" y="240909"/>
                  <a:pt x="2514285" y="224704"/>
                  <a:pt x="2520946" y="208414"/>
                </a:cubicBezTo>
                <a:cubicBezTo>
                  <a:pt x="2527607" y="192124"/>
                  <a:pt x="2530489" y="181483"/>
                  <a:pt x="2529593" y="176493"/>
                </a:cubicBezTo>
                <a:cubicBezTo>
                  <a:pt x="2528697" y="171502"/>
                  <a:pt x="2533898" y="171051"/>
                  <a:pt x="2545199" y="175138"/>
                </a:cubicBezTo>
                <a:cubicBezTo>
                  <a:pt x="2556499" y="179225"/>
                  <a:pt x="2561615" y="183179"/>
                  <a:pt x="2560546" y="187000"/>
                </a:cubicBezTo>
                <a:cubicBezTo>
                  <a:pt x="2559478" y="190822"/>
                  <a:pt x="2555961" y="195874"/>
                  <a:pt x="2549995" y="202155"/>
                </a:cubicBezTo>
                <a:cubicBezTo>
                  <a:pt x="2562916" y="207331"/>
                  <a:pt x="2570065" y="210235"/>
                  <a:pt x="2571441" y="210866"/>
                </a:cubicBezTo>
                <a:cubicBezTo>
                  <a:pt x="2571441" y="188854"/>
                  <a:pt x="2571011" y="174865"/>
                  <a:pt x="2570151" y="168900"/>
                </a:cubicBezTo>
                <a:cubicBezTo>
                  <a:pt x="2569290" y="162934"/>
                  <a:pt x="2568279" y="158976"/>
                  <a:pt x="2567118" y="157026"/>
                </a:cubicBezTo>
                <a:cubicBezTo>
                  <a:pt x="2538337" y="165042"/>
                  <a:pt x="2520279" y="169972"/>
                  <a:pt x="2512944" y="171814"/>
                </a:cubicBezTo>
                <a:cubicBezTo>
                  <a:pt x="2505609" y="173657"/>
                  <a:pt x="2497550" y="171043"/>
                  <a:pt x="2488766" y="163974"/>
                </a:cubicBezTo>
                <a:cubicBezTo>
                  <a:pt x="2479983" y="156904"/>
                  <a:pt x="2481327" y="153068"/>
                  <a:pt x="2492800" y="152466"/>
                </a:cubicBezTo>
                <a:cubicBezTo>
                  <a:pt x="2504272" y="151863"/>
                  <a:pt x="2525140" y="148221"/>
                  <a:pt x="2555405" y="141538"/>
                </a:cubicBezTo>
                <a:cubicBezTo>
                  <a:pt x="2585670" y="134856"/>
                  <a:pt x="2605818" y="130116"/>
                  <a:pt x="2615849" y="127320"/>
                </a:cubicBezTo>
                <a:cubicBezTo>
                  <a:pt x="2620865" y="125922"/>
                  <a:pt x="2625193" y="125539"/>
                  <a:pt x="2628834" y="126172"/>
                </a:cubicBezTo>
                <a:close/>
                <a:moveTo>
                  <a:pt x="2259417" y="125986"/>
                </a:moveTo>
                <a:cubicBezTo>
                  <a:pt x="2253709" y="146292"/>
                  <a:pt x="2244976" y="165264"/>
                  <a:pt x="2233217" y="182903"/>
                </a:cubicBezTo>
                <a:cubicBezTo>
                  <a:pt x="2227338" y="191722"/>
                  <a:pt x="2221146" y="200176"/>
                  <a:pt x="2214643" y="208263"/>
                </a:cubicBezTo>
                <a:lnTo>
                  <a:pt x="2200284" y="224533"/>
                </a:lnTo>
                <a:lnTo>
                  <a:pt x="2209556" y="221686"/>
                </a:lnTo>
                <a:cubicBezTo>
                  <a:pt x="2218260" y="221686"/>
                  <a:pt x="2234458" y="219642"/>
                  <a:pt x="2258148" y="215555"/>
                </a:cubicBezTo>
                <a:cubicBezTo>
                  <a:pt x="2258994" y="184581"/>
                  <a:pt x="2259417" y="154724"/>
                  <a:pt x="2259417" y="125986"/>
                </a:cubicBezTo>
                <a:close/>
                <a:moveTo>
                  <a:pt x="589893" y="123622"/>
                </a:moveTo>
                <a:cubicBezTo>
                  <a:pt x="606073" y="122538"/>
                  <a:pt x="619645" y="124911"/>
                  <a:pt x="630610" y="130740"/>
                </a:cubicBezTo>
                <a:cubicBezTo>
                  <a:pt x="645230" y="138513"/>
                  <a:pt x="651669" y="145511"/>
                  <a:pt x="649926" y="151734"/>
                </a:cubicBezTo>
                <a:cubicBezTo>
                  <a:pt x="648184" y="157958"/>
                  <a:pt x="641150" y="160622"/>
                  <a:pt x="628825" y="159725"/>
                </a:cubicBezTo>
                <a:cubicBezTo>
                  <a:pt x="616499" y="158829"/>
                  <a:pt x="599180" y="158381"/>
                  <a:pt x="576867" y="158381"/>
                </a:cubicBezTo>
                <a:cubicBezTo>
                  <a:pt x="554582" y="158381"/>
                  <a:pt x="530641" y="159503"/>
                  <a:pt x="505044" y="161747"/>
                </a:cubicBezTo>
                <a:cubicBezTo>
                  <a:pt x="479446" y="163992"/>
                  <a:pt x="458022" y="166662"/>
                  <a:pt x="440771" y="169760"/>
                </a:cubicBezTo>
                <a:cubicBezTo>
                  <a:pt x="423520" y="172857"/>
                  <a:pt x="408462" y="175783"/>
                  <a:pt x="395599" y="178536"/>
                </a:cubicBezTo>
                <a:cubicBezTo>
                  <a:pt x="382736" y="181290"/>
                  <a:pt x="369349" y="178300"/>
                  <a:pt x="355439" y="169566"/>
                </a:cubicBezTo>
                <a:cubicBezTo>
                  <a:pt x="342834" y="155699"/>
                  <a:pt x="341938" y="149451"/>
                  <a:pt x="352751" y="150820"/>
                </a:cubicBezTo>
                <a:cubicBezTo>
                  <a:pt x="363563" y="152190"/>
                  <a:pt x="382087" y="151759"/>
                  <a:pt x="408322" y="149530"/>
                </a:cubicBezTo>
                <a:cubicBezTo>
                  <a:pt x="434558" y="147300"/>
                  <a:pt x="462565" y="143926"/>
                  <a:pt x="492342" y="139409"/>
                </a:cubicBezTo>
                <a:cubicBezTo>
                  <a:pt x="522119" y="134892"/>
                  <a:pt x="548953" y="130375"/>
                  <a:pt x="572844" y="125857"/>
                </a:cubicBezTo>
                <a:cubicBezTo>
                  <a:pt x="578817" y="124728"/>
                  <a:pt x="584500" y="123983"/>
                  <a:pt x="589893" y="123622"/>
                </a:cubicBezTo>
                <a:close/>
                <a:moveTo>
                  <a:pt x="2925189" y="122599"/>
                </a:moveTo>
                <a:cubicBezTo>
                  <a:pt x="2920264" y="123036"/>
                  <a:pt x="2907726" y="125262"/>
                  <a:pt x="2887578" y="129278"/>
                </a:cubicBezTo>
                <a:lnTo>
                  <a:pt x="2888761" y="167673"/>
                </a:lnTo>
                <a:cubicBezTo>
                  <a:pt x="2896691" y="166928"/>
                  <a:pt x="2903292" y="165164"/>
                  <a:pt x="2908562" y="162382"/>
                </a:cubicBezTo>
                <a:cubicBezTo>
                  <a:pt x="2913832" y="159600"/>
                  <a:pt x="2919525" y="161217"/>
                  <a:pt x="2925641" y="167233"/>
                </a:cubicBezTo>
                <a:cubicBezTo>
                  <a:pt x="2931757" y="173248"/>
                  <a:pt x="2930000" y="178224"/>
                  <a:pt x="2920371" y="182161"/>
                </a:cubicBezTo>
                <a:cubicBezTo>
                  <a:pt x="2910741" y="186097"/>
                  <a:pt x="2900262" y="188065"/>
                  <a:pt x="2888934" y="188065"/>
                </a:cubicBezTo>
                <a:lnTo>
                  <a:pt x="2890095" y="222998"/>
                </a:lnTo>
                <a:cubicBezTo>
                  <a:pt x="2894626" y="223127"/>
                  <a:pt x="2901381" y="221360"/>
                  <a:pt x="2910358" y="217696"/>
                </a:cubicBezTo>
                <a:cubicBezTo>
                  <a:pt x="2919335" y="214032"/>
                  <a:pt x="2925354" y="214225"/>
                  <a:pt x="2928416" y="218276"/>
                </a:cubicBezTo>
                <a:cubicBezTo>
                  <a:pt x="2931477" y="222328"/>
                  <a:pt x="2933732" y="222069"/>
                  <a:pt x="2935181" y="217502"/>
                </a:cubicBezTo>
                <a:cubicBezTo>
                  <a:pt x="2936629" y="212935"/>
                  <a:pt x="2937579" y="197419"/>
                  <a:pt x="2938031" y="170954"/>
                </a:cubicBezTo>
                <a:cubicBezTo>
                  <a:pt x="2938483" y="144489"/>
                  <a:pt x="2937687" y="129704"/>
                  <a:pt x="2935643" y="126600"/>
                </a:cubicBezTo>
                <a:cubicBezTo>
                  <a:pt x="2933600" y="123495"/>
                  <a:pt x="2930115" y="122161"/>
                  <a:pt x="2925189" y="122599"/>
                </a:cubicBezTo>
                <a:close/>
                <a:moveTo>
                  <a:pt x="3642542" y="120607"/>
                </a:moveTo>
                <a:cubicBezTo>
                  <a:pt x="3649240" y="119689"/>
                  <a:pt x="3654611" y="122088"/>
                  <a:pt x="3658654" y="127804"/>
                </a:cubicBezTo>
                <a:cubicBezTo>
                  <a:pt x="3664046" y="135426"/>
                  <a:pt x="3654596" y="142334"/>
                  <a:pt x="3630304" y="148529"/>
                </a:cubicBezTo>
                <a:cubicBezTo>
                  <a:pt x="3633903" y="150279"/>
                  <a:pt x="3635251" y="152666"/>
                  <a:pt x="3634348" y="155692"/>
                </a:cubicBezTo>
                <a:cubicBezTo>
                  <a:pt x="3633444" y="158718"/>
                  <a:pt x="3632992" y="162260"/>
                  <a:pt x="3632992" y="166318"/>
                </a:cubicBezTo>
                <a:lnTo>
                  <a:pt x="3642930" y="162726"/>
                </a:lnTo>
                <a:cubicBezTo>
                  <a:pt x="3648208" y="159715"/>
                  <a:pt x="3653721" y="160622"/>
                  <a:pt x="3659472" y="165447"/>
                </a:cubicBezTo>
                <a:cubicBezTo>
                  <a:pt x="3665222" y="170273"/>
                  <a:pt x="3664997" y="174750"/>
                  <a:pt x="3658794" y="178880"/>
                </a:cubicBezTo>
                <a:cubicBezTo>
                  <a:pt x="3652592" y="183010"/>
                  <a:pt x="3643489" y="186667"/>
                  <a:pt x="3631487" y="189851"/>
                </a:cubicBezTo>
                <a:cubicBezTo>
                  <a:pt x="3630641" y="218789"/>
                  <a:pt x="3630006" y="234248"/>
                  <a:pt x="3629583" y="236227"/>
                </a:cubicBezTo>
                <a:cubicBezTo>
                  <a:pt x="3629160" y="238206"/>
                  <a:pt x="3629691" y="238833"/>
                  <a:pt x="3631175" y="238109"/>
                </a:cubicBezTo>
                <a:cubicBezTo>
                  <a:pt x="3632659" y="237385"/>
                  <a:pt x="3638284" y="234685"/>
                  <a:pt x="3648050" y="230010"/>
                </a:cubicBezTo>
                <a:cubicBezTo>
                  <a:pt x="3657815" y="225335"/>
                  <a:pt x="3661888" y="225461"/>
                  <a:pt x="3660268" y="230387"/>
                </a:cubicBezTo>
                <a:cubicBezTo>
                  <a:pt x="3658647" y="235313"/>
                  <a:pt x="3653556" y="242056"/>
                  <a:pt x="3644995" y="250617"/>
                </a:cubicBezTo>
                <a:cubicBezTo>
                  <a:pt x="3636434" y="259178"/>
                  <a:pt x="3629275" y="268216"/>
                  <a:pt x="3623517" y="277731"/>
                </a:cubicBezTo>
                <a:cubicBezTo>
                  <a:pt x="3617760" y="287246"/>
                  <a:pt x="3610898" y="288038"/>
                  <a:pt x="3602932" y="280108"/>
                </a:cubicBezTo>
                <a:cubicBezTo>
                  <a:pt x="3594966" y="272178"/>
                  <a:pt x="3594134" y="264190"/>
                  <a:pt x="3600437" y="256145"/>
                </a:cubicBezTo>
                <a:cubicBezTo>
                  <a:pt x="3606739" y="248101"/>
                  <a:pt x="3609482" y="227659"/>
                  <a:pt x="3608664" y="194819"/>
                </a:cubicBezTo>
                <a:cubicBezTo>
                  <a:pt x="3603961" y="197429"/>
                  <a:pt x="3599117" y="199208"/>
                  <a:pt x="3594134" y="200154"/>
                </a:cubicBezTo>
                <a:cubicBezTo>
                  <a:pt x="3589151" y="201101"/>
                  <a:pt x="3582432" y="199595"/>
                  <a:pt x="3573979" y="195637"/>
                </a:cubicBezTo>
                <a:cubicBezTo>
                  <a:pt x="3565525" y="191679"/>
                  <a:pt x="3565891" y="187904"/>
                  <a:pt x="3575076" y="184312"/>
                </a:cubicBezTo>
                <a:cubicBezTo>
                  <a:pt x="3584261" y="180719"/>
                  <a:pt x="3595866" y="176858"/>
                  <a:pt x="3609890" y="172728"/>
                </a:cubicBezTo>
                <a:cubicBezTo>
                  <a:pt x="3609890" y="166992"/>
                  <a:pt x="3609210" y="160410"/>
                  <a:pt x="3607847" y="152982"/>
                </a:cubicBezTo>
                <a:cubicBezTo>
                  <a:pt x="3604004" y="152982"/>
                  <a:pt x="3599558" y="151179"/>
                  <a:pt x="3594511" y="147572"/>
                </a:cubicBezTo>
                <a:cubicBezTo>
                  <a:pt x="3589463" y="143966"/>
                  <a:pt x="3589201" y="141047"/>
                  <a:pt x="3593725" y="138817"/>
                </a:cubicBezTo>
                <a:cubicBezTo>
                  <a:pt x="3598250" y="136587"/>
                  <a:pt x="3603800" y="134376"/>
                  <a:pt x="3610374" y="132181"/>
                </a:cubicBezTo>
                <a:cubicBezTo>
                  <a:pt x="3616950" y="129987"/>
                  <a:pt x="3625292" y="126804"/>
                  <a:pt x="3635402" y="122631"/>
                </a:cubicBezTo>
                <a:cubicBezTo>
                  <a:pt x="3637929" y="121588"/>
                  <a:pt x="3640309" y="120913"/>
                  <a:pt x="3642542" y="120607"/>
                </a:cubicBezTo>
                <a:close/>
                <a:moveTo>
                  <a:pt x="4146731" y="116363"/>
                </a:moveTo>
                <a:cubicBezTo>
                  <a:pt x="4156649" y="116256"/>
                  <a:pt x="4164794" y="120077"/>
                  <a:pt x="4171166" y="127826"/>
                </a:cubicBezTo>
                <a:cubicBezTo>
                  <a:pt x="4179663" y="138158"/>
                  <a:pt x="4174131" y="143578"/>
                  <a:pt x="4154571" y="144087"/>
                </a:cubicBezTo>
                <a:cubicBezTo>
                  <a:pt x="4135011" y="144597"/>
                  <a:pt x="4112396" y="146808"/>
                  <a:pt x="4086727" y="150723"/>
                </a:cubicBezTo>
                <a:cubicBezTo>
                  <a:pt x="4090327" y="154796"/>
                  <a:pt x="4091435" y="159453"/>
                  <a:pt x="4090051" y="164694"/>
                </a:cubicBezTo>
                <a:cubicBezTo>
                  <a:pt x="4088667" y="169936"/>
                  <a:pt x="4087559" y="175876"/>
                  <a:pt x="4086727" y="182516"/>
                </a:cubicBezTo>
                <a:cubicBezTo>
                  <a:pt x="4097425" y="179949"/>
                  <a:pt x="4106965" y="177056"/>
                  <a:pt x="4115347" y="173836"/>
                </a:cubicBezTo>
                <a:cubicBezTo>
                  <a:pt x="4123729" y="170617"/>
                  <a:pt x="4131853" y="172513"/>
                  <a:pt x="4139718" y="179526"/>
                </a:cubicBezTo>
                <a:cubicBezTo>
                  <a:pt x="4147584" y="186538"/>
                  <a:pt x="4144379" y="192192"/>
                  <a:pt x="4130103" y="196487"/>
                </a:cubicBezTo>
                <a:cubicBezTo>
                  <a:pt x="4115827" y="200781"/>
                  <a:pt x="4101304" y="202477"/>
                  <a:pt x="4086534" y="201574"/>
                </a:cubicBezTo>
                <a:lnTo>
                  <a:pt x="4085351" y="239346"/>
                </a:lnTo>
                <a:cubicBezTo>
                  <a:pt x="4110704" y="252008"/>
                  <a:pt x="4133853" y="260121"/>
                  <a:pt x="4154797" y="263685"/>
                </a:cubicBezTo>
                <a:cubicBezTo>
                  <a:pt x="4175741" y="267248"/>
                  <a:pt x="4195502" y="270507"/>
                  <a:pt x="4214079" y="273461"/>
                </a:cubicBezTo>
                <a:cubicBezTo>
                  <a:pt x="4232657" y="276415"/>
                  <a:pt x="4234915" y="280448"/>
                  <a:pt x="4220855" y="285561"/>
                </a:cubicBezTo>
                <a:cubicBezTo>
                  <a:pt x="4206794" y="290673"/>
                  <a:pt x="4190748" y="295050"/>
                  <a:pt x="4172715" y="298693"/>
                </a:cubicBezTo>
                <a:cubicBezTo>
                  <a:pt x="4154682" y="302335"/>
                  <a:pt x="4140887" y="302514"/>
                  <a:pt x="4131329" y="299231"/>
                </a:cubicBezTo>
                <a:cubicBezTo>
                  <a:pt x="4121771" y="295947"/>
                  <a:pt x="4105061" y="284844"/>
                  <a:pt x="4081199" y="265922"/>
                </a:cubicBezTo>
                <a:cubicBezTo>
                  <a:pt x="4057337" y="247000"/>
                  <a:pt x="4034206" y="228698"/>
                  <a:pt x="4011807" y="211017"/>
                </a:cubicBezTo>
                <a:cubicBezTo>
                  <a:pt x="4007261" y="217972"/>
                  <a:pt x="3999238" y="227655"/>
                  <a:pt x="3987737" y="240066"/>
                </a:cubicBezTo>
                <a:cubicBezTo>
                  <a:pt x="3976236" y="252478"/>
                  <a:pt x="3965126" y="262179"/>
                  <a:pt x="3954407" y="269170"/>
                </a:cubicBezTo>
                <a:cubicBezTo>
                  <a:pt x="3943687" y="276161"/>
                  <a:pt x="3931989" y="281040"/>
                  <a:pt x="3919312" y="283808"/>
                </a:cubicBezTo>
                <a:cubicBezTo>
                  <a:pt x="3906636" y="286575"/>
                  <a:pt x="3907199" y="282711"/>
                  <a:pt x="3921001" y="272214"/>
                </a:cubicBezTo>
                <a:cubicBezTo>
                  <a:pt x="3934803" y="261717"/>
                  <a:pt x="3949237" y="247158"/>
                  <a:pt x="3964301" y="228537"/>
                </a:cubicBezTo>
                <a:cubicBezTo>
                  <a:pt x="3979366" y="209916"/>
                  <a:pt x="3988888" y="196228"/>
                  <a:pt x="3992867" y="187474"/>
                </a:cubicBezTo>
                <a:cubicBezTo>
                  <a:pt x="3994857" y="183096"/>
                  <a:pt x="3996293" y="179254"/>
                  <a:pt x="3997175" y="175947"/>
                </a:cubicBezTo>
                <a:lnTo>
                  <a:pt x="3997767" y="170939"/>
                </a:lnTo>
                <a:lnTo>
                  <a:pt x="3976691" y="176568"/>
                </a:lnTo>
                <a:cubicBezTo>
                  <a:pt x="3966689" y="179744"/>
                  <a:pt x="3956407" y="176356"/>
                  <a:pt x="3945845" y="166404"/>
                </a:cubicBezTo>
                <a:cubicBezTo>
                  <a:pt x="3935284" y="156452"/>
                  <a:pt x="3934018" y="151932"/>
                  <a:pt x="3942049" y="152842"/>
                </a:cubicBezTo>
                <a:cubicBezTo>
                  <a:pt x="3950079" y="153753"/>
                  <a:pt x="3957529" y="153778"/>
                  <a:pt x="3964398" y="152917"/>
                </a:cubicBezTo>
                <a:cubicBezTo>
                  <a:pt x="3971267" y="152057"/>
                  <a:pt x="3984424" y="150046"/>
                  <a:pt x="4003870" y="146884"/>
                </a:cubicBezTo>
                <a:cubicBezTo>
                  <a:pt x="4023315" y="143722"/>
                  <a:pt x="4046535" y="138989"/>
                  <a:pt x="4073531" y="132687"/>
                </a:cubicBezTo>
                <a:cubicBezTo>
                  <a:pt x="4100526" y="126384"/>
                  <a:pt x="4121424" y="121416"/>
                  <a:pt x="4136223" y="117780"/>
                </a:cubicBezTo>
                <a:cubicBezTo>
                  <a:pt x="4139922" y="116871"/>
                  <a:pt x="4143425" y="116399"/>
                  <a:pt x="4146731" y="116363"/>
                </a:cubicBezTo>
                <a:close/>
                <a:moveTo>
                  <a:pt x="3709167" y="115489"/>
                </a:moveTo>
                <a:lnTo>
                  <a:pt x="3708031" y="117364"/>
                </a:lnTo>
                <a:cubicBezTo>
                  <a:pt x="3706167" y="121338"/>
                  <a:pt x="3704321" y="126180"/>
                  <a:pt x="3702492" y="131891"/>
                </a:cubicBezTo>
                <a:cubicBezTo>
                  <a:pt x="3698836" y="143313"/>
                  <a:pt x="3694118" y="156144"/>
                  <a:pt x="3688338" y="170384"/>
                </a:cubicBezTo>
                <a:cubicBezTo>
                  <a:pt x="3698563" y="170384"/>
                  <a:pt x="3705845" y="172363"/>
                  <a:pt x="3710182" y="176321"/>
                </a:cubicBezTo>
                <a:cubicBezTo>
                  <a:pt x="3714520" y="180279"/>
                  <a:pt x="3715528" y="185018"/>
                  <a:pt x="3713204" y="190539"/>
                </a:cubicBezTo>
                <a:cubicBezTo>
                  <a:pt x="3710881" y="196060"/>
                  <a:pt x="3707089" y="209274"/>
                  <a:pt x="3701825" y="230182"/>
                </a:cubicBezTo>
                <a:cubicBezTo>
                  <a:pt x="3715076" y="237374"/>
                  <a:pt x="3727612" y="243542"/>
                  <a:pt x="3739434" y="248687"/>
                </a:cubicBezTo>
                <a:lnTo>
                  <a:pt x="3755939" y="254810"/>
                </a:lnTo>
                <a:lnTo>
                  <a:pt x="3755451" y="253951"/>
                </a:lnTo>
                <a:cubicBezTo>
                  <a:pt x="3751995" y="245677"/>
                  <a:pt x="3750267" y="232269"/>
                  <a:pt x="3750267" y="213727"/>
                </a:cubicBezTo>
                <a:cubicBezTo>
                  <a:pt x="3749220" y="214616"/>
                  <a:pt x="3744542" y="216186"/>
                  <a:pt x="3736231" y="218438"/>
                </a:cubicBezTo>
                <a:cubicBezTo>
                  <a:pt x="3727921" y="220689"/>
                  <a:pt x="3720310" y="218563"/>
                  <a:pt x="3713398" y="212060"/>
                </a:cubicBezTo>
                <a:cubicBezTo>
                  <a:pt x="3706486" y="205557"/>
                  <a:pt x="3708504" y="201724"/>
                  <a:pt x="3719453" y="200563"/>
                </a:cubicBezTo>
                <a:cubicBezTo>
                  <a:pt x="3730402" y="199401"/>
                  <a:pt x="3740673" y="197716"/>
                  <a:pt x="3750267" y="195508"/>
                </a:cubicBezTo>
                <a:lnTo>
                  <a:pt x="3750267" y="182666"/>
                </a:lnTo>
                <a:cubicBezTo>
                  <a:pt x="3749048" y="183527"/>
                  <a:pt x="3744986" y="184642"/>
                  <a:pt x="3738081" y="186011"/>
                </a:cubicBezTo>
                <a:cubicBezTo>
                  <a:pt x="3731176" y="187381"/>
                  <a:pt x="3724508" y="185068"/>
                  <a:pt x="3718077" y="179074"/>
                </a:cubicBezTo>
                <a:cubicBezTo>
                  <a:pt x="3711645" y="173080"/>
                  <a:pt x="3713004" y="169473"/>
                  <a:pt x="3722153" y="168254"/>
                </a:cubicBezTo>
                <a:cubicBezTo>
                  <a:pt x="3731302" y="167035"/>
                  <a:pt x="3740673" y="165322"/>
                  <a:pt x="3750267" y="163113"/>
                </a:cubicBezTo>
                <a:lnTo>
                  <a:pt x="3750267" y="152982"/>
                </a:lnTo>
                <a:cubicBezTo>
                  <a:pt x="3743512" y="155664"/>
                  <a:pt x="3737831" y="157234"/>
                  <a:pt x="3733220" y="157693"/>
                </a:cubicBezTo>
                <a:cubicBezTo>
                  <a:pt x="3728610" y="158152"/>
                  <a:pt x="3723099" y="155617"/>
                  <a:pt x="3716689" y="150089"/>
                </a:cubicBezTo>
                <a:cubicBezTo>
                  <a:pt x="3710279" y="144561"/>
                  <a:pt x="3711659" y="141176"/>
                  <a:pt x="3720830" y="139936"/>
                </a:cubicBezTo>
                <a:cubicBezTo>
                  <a:pt x="3730001" y="138696"/>
                  <a:pt x="3739813" y="136957"/>
                  <a:pt x="3750267" y="134720"/>
                </a:cubicBezTo>
                <a:lnTo>
                  <a:pt x="3750267" y="123276"/>
                </a:lnTo>
                <a:cubicBezTo>
                  <a:pt x="3746137" y="125083"/>
                  <a:pt x="3740698" y="126886"/>
                  <a:pt x="3733951" y="128686"/>
                </a:cubicBezTo>
                <a:cubicBezTo>
                  <a:pt x="3727204" y="130486"/>
                  <a:pt x="3720138" y="128148"/>
                  <a:pt x="3712753" y="121674"/>
                </a:cubicBezTo>
                <a:close/>
                <a:moveTo>
                  <a:pt x="3789415" y="115188"/>
                </a:moveTo>
                <a:cubicBezTo>
                  <a:pt x="3783465" y="116981"/>
                  <a:pt x="3778116" y="118178"/>
                  <a:pt x="3773369" y="118781"/>
                </a:cubicBezTo>
                <a:lnTo>
                  <a:pt x="3773369" y="129880"/>
                </a:lnTo>
                <a:cubicBezTo>
                  <a:pt x="3780596" y="129077"/>
                  <a:pt x="3785945" y="128102"/>
                  <a:pt x="3789415" y="126954"/>
                </a:cubicBezTo>
                <a:close/>
                <a:moveTo>
                  <a:pt x="1474488" y="115188"/>
                </a:moveTo>
                <a:lnTo>
                  <a:pt x="1461517" y="117404"/>
                </a:lnTo>
                <a:cubicBezTo>
                  <a:pt x="1461517" y="128604"/>
                  <a:pt x="1461344" y="139313"/>
                  <a:pt x="1460998" y="149532"/>
                </a:cubicBezTo>
                <a:lnTo>
                  <a:pt x="1460939" y="150639"/>
                </a:lnTo>
                <a:lnTo>
                  <a:pt x="1461466" y="150210"/>
                </a:lnTo>
                <a:cubicBezTo>
                  <a:pt x="1465322" y="148652"/>
                  <a:pt x="1470688" y="147447"/>
                  <a:pt x="1477564" y="146593"/>
                </a:cubicBezTo>
                <a:cubicBezTo>
                  <a:pt x="1477564" y="134218"/>
                  <a:pt x="1476539" y="123749"/>
                  <a:pt x="1474488" y="115188"/>
                </a:cubicBezTo>
                <a:close/>
                <a:moveTo>
                  <a:pt x="2694997" y="115102"/>
                </a:moveTo>
                <a:cubicBezTo>
                  <a:pt x="2700876" y="116063"/>
                  <a:pt x="2706300" y="117730"/>
                  <a:pt x="2711269" y="120103"/>
                </a:cubicBezTo>
                <a:cubicBezTo>
                  <a:pt x="2716238" y="122477"/>
                  <a:pt x="2717794" y="125610"/>
                  <a:pt x="2715937" y="129503"/>
                </a:cubicBezTo>
                <a:cubicBezTo>
                  <a:pt x="2714080" y="133397"/>
                  <a:pt x="2712488" y="140893"/>
                  <a:pt x="2711162" y="151992"/>
                </a:cubicBezTo>
                <a:cubicBezTo>
                  <a:pt x="2709835" y="163092"/>
                  <a:pt x="2707050" y="174302"/>
                  <a:pt x="2702805" y="185624"/>
                </a:cubicBezTo>
                <a:cubicBezTo>
                  <a:pt x="2698560" y="196945"/>
                  <a:pt x="2691957" y="206851"/>
                  <a:pt x="2682994" y="215340"/>
                </a:cubicBezTo>
                <a:cubicBezTo>
                  <a:pt x="2674031" y="223830"/>
                  <a:pt x="2662419" y="230182"/>
                  <a:pt x="2648158" y="234398"/>
                </a:cubicBezTo>
                <a:lnTo>
                  <a:pt x="2637093" y="235390"/>
                </a:lnTo>
                <a:lnTo>
                  <a:pt x="2636970" y="235340"/>
                </a:lnTo>
                <a:lnTo>
                  <a:pt x="2645942" y="225784"/>
                </a:lnTo>
                <a:cubicBezTo>
                  <a:pt x="2658727" y="215824"/>
                  <a:pt x="2668177" y="204947"/>
                  <a:pt x="2674293" y="193152"/>
                </a:cubicBezTo>
                <a:cubicBezTo>
                  <a:pt x="2680409" y="181358"/>
                  <a:pt x="2684593" y="168451"/>
                  <a:pt x="2686844" y="154434"/>
                </a:cubicBezTo>
                <a:cubicBezTo>
                  <a:pt x="2689096" y="140416"/>
                  <a:pt x="2688870" y="129894"/>
                  <a:pt x="2686167" y="122867"/>
                </a:cubicBezTo>
                <a:cubicBezTo>
                  <a:pt x="2683463" y="115841"/>
                  <a:pt x="2686407" y="113252"/>
                  <a:pt x="2694997" y="115102"/>
                </a:cubicBezTo>
                <a:close/>
                <a:moveTo>
                  <a:pt x="1620059" y="114446"/>
                </a:moveTo>
                <a:cubicBezTo>
                  <a:pt x="1627767" y="115859"/>
                  <a:pt x="1634765" y="117945"/>
                  <a:pt x="1641053" y="120706"/>
                </a:cubicBezTo>
                <a:cubicBezTo>
                  <a:pt x="1647341" y="123466"/>
                  <a:pt x="1649586" y="126980"/>
                  <a:pt x="1647786" y="131246"/>
                </a:cubicBezTo>
                <a:cubicBezTo>
                  <a:pt x="1645986" y="135512"/>
                  <a:pt x="1645086" y="140456"/>
                  <a:pt x="1645086" y="146077"/>
                </a:cubicBezTo>
                <a:cubicBezTo>
                  <a:pt x="1650550" y="146178"/>
                  <a:pt x="1656275" y="145303"/>
                  <a:pt x="1662262" y="143453"/>
                </a:cubicBezTo>
                <a:cubicBezTo>
                  <a:pt x="1668249" y="141603"/>
                  <a:pt x="1674982" y="143116"/>
                  <a:pt x="1682461" y="147992"/>
                </a:cubicBezTo>
                <a:cubicBezTo>
                  <a:pt x="1689939" y="152867"/>
                  <a:pt x="1690226" y="156933"/>
                  <a:pt x="1683321" y="160188"/>
                </a:cubicBezTo>
                <a:cubicBezTo>
                  <a:pt x="1676416" y="163443"/>
                  <a:pt x="1663671" y="166282"/>
                  <a:pt x="1645086" y="168706"/>
                </a:cubicBezTo>
                <a:lnTo>
                  <a:pt x="1645086" y="189270"/>
                </a:lnTo>
                <a:cubicBezTo>
                  <a:pt x="1663299" y="188438"/>
                  <a:pt x="1677954" y="186879"/>
                  <a:pt x="1689053" y="184591"/>
                </a:cubicBezTo>
                <a:cubicBezTo>
                  <a:pt x="1700153" y="182304"/>
                  <a:pt x="1709775" y="185183"/>
                  <a:pt x="1717920" y="193228"/>
                </a:cubicBezTo>
                <a:cubicBezTo>
                  <a:pt x="1726066" y="201273"/>
                  <a:pt x="1722040" y="205575"/>
                  <a:pt x="1705842" y="206134"/>
                </a:cubicBezTo>
                <a:cubicBezTo>
                  <a:pt x="1689645" y="206693"/>
                  <a:pt x="1669393" y="207382"/>
                  <a:pt x="1645086" y="208199"/>
                </a:cubicBezTo>
                <a:cubicBezTo>
                  <a:pt x="1645086" y="234700"/>
                  <a:pt x="1644362" y="259566"/>
                  <a:pt x="1642914" y="282797"/>
                </a:cubicBezTo>
                <a:cubicBezTo>
                  <a:pt x="1641465" y="306028"/>
                  <a:pt x="1637665" y="317643"/>
                  <a:pt x="1631513" y="317643"/>
                </a:cubicBezTo>
                <a:cubicBezTo>
                  <a:pt x="1625218" y="317643"/>
                  <a:pt x="1621830" y="307057"/>
                  <a:pt x="1621350" y="285883"/>
                </a:cubicBezTo>
                <a:cubicBezTo>
                  <a:pt x="1620869" y="264710"/>
                  <a:pt x="1620629" y="239303"/>
                  <a:pt x="1620629" y="209662"/>
                </a:cubicBezTo>
                <a:cubicBezTo>
                  <a:pt x="1596064" y="212343"/>
                  <a:pt x="1580609" y="214591"/>
                  <a:pt x="1574264" y="216405"/>
                </a:cubicBezTo>
                <a:cubicBezTo>
                  <a:pt x="1567918" y="218219"/>
                  <a:pt x="1560340" y="215502"/>
                  <a:pt x="1551527" y="208253"/>
                </a:cubicBezTo>
                <a:cubicBezTo>
                  <a:pt x="1542715" y="201004"/>
                  <a:pt x="1545085" y="197379"/>
                  <a:pt x="1558636" y="197379"/>
                </a:cubicBezTo>
                <a:cubicBezTo>
                  <a:pt x="1570238" y="197379"/>
                  <a:pt x="1590902" y="195730"/>
                  <a:pt x="1620629" y="192432"/>
                </a:cubicBezTo>
                <a:lnTo>
                  <a:pt x="1620629" y="170534"/>
                </a:lnTo>
                <a:cubicBezTo>
                  <a:pt x="1605672" y="172327"/>
                  <a:pt x="1595727" y="171423"/>
                  <a:pt x="1590794" y="167824"/>
                </a:cubicBezTo>
                <a:cubicBezTo>
                  <a:pt x="1583983" y="177748"/>
                  <a:pt x="1575554" y="185853"/>
                  <a:pt x="1565509" y="192141"/>
                </a:cubicBezTo>
                <a:cubicBezTo>
                  <a:pt x="1555464" y="198430"/>
                  <a:pt x="1553173" y="195791"/>
                  <a:pt x="1558636" y="184226"/>
                </a:cubicBezTo>
                <a:cubicBezTo>
                  <a:pt x="1564100" y="172660"/>
                  <a:pt x="1568377" y="163034"/>
                  <a:pt x="1571467" y="155348"/>
                </a:cubicBezTo>
                <a:cubicBezTo>
                  <a:pt x="1574558" y="147662"/>
                  <a:pt x="1575203" y="141044"/>
                  <a:pt x="1573403" y="135494"/>
                </a:cubicBezTo>
                <a:cubicBezTo>
                  <a:pt x="1571604" y="129944"/>
                  <a:pt x="1574353" y="127650"/>
                  <a:pt x="1581653" y="128611"/>
                </a:cubicBezTo>
                <a:cubicBezTo>
                  <a:pt x="1588952" y="129572"/>
                  <a:pt x="1595501" y="131805"/>
                  <a:pt x="1601302" y="135311"/>
                </a:cubicBezTo>
                <a:cubicBezTo>
                  <a:pt x="1607103" y="138817"/>
                  <a:pt x="1608497" y="142395"/>
                  <a:pt x="1605486" y="146045"/>
                </a:cubicBezTo>
                <a:cubicBezTo>
                  <a:pt x="1602474" y="149694"/>
                  <a:pt x="1599477" y="152401"/>
                  <a:pt x="1596495" y="154165"/>
                </a:cubicBezTo>
                <a:cubicBezTo>
                  <a:pt x="1602145" y="154237"/>
                  <a:pt x="1610190" y="153161"/>
                  <a:pt x="1620629" y="150938"/>
                </a:cubicBezTo>
                <a:cubicBezTo>
                  <a:pt x="1619783" y="139724"/>
                  <a:pt x="1617550" y="130486"/>
                  <a:pt x="1613929" y="123222"/>
                </a:cubicBezTo>
                <a:cubicBezTo>
                  <a:pt x="1610308" y="115959"/>
                  <a:pt x="1612351" y="113034"/>
                  <a:pt x="1620059" y="114446"/>
                </a:cubicBezTo>
                <a:close/>
                <a:moveTo>
                  <a:pt x="1967350" y="110015"/>
                </a:moveTo>
                <a:cubicBezTo>
                  <a:pt x="1966188" y="108961"/>
                  <a:pt x="1959563" y="110363"/>
                  <a:pt x="1947474" y="114220"/>
                </a:cubicBezTo>
                <a:cubicBezTo>
                  <a:pt x="1946643" y="136964"/>
                  <a:pt x="1945352" y="152530"/>
                  <a:pt x="1943602" y="160919"/>
                </a:cubicBezTo>
                <a:cubicBezTo>
                  <a:pt x="1948349" y="160991"/>
                  <a:pt x="1955978" y="159901"/>
                  <a:pt x="1966489" y="157650"/>
                </a:cubicBezTo>
                <a:cubicBezTo>
                  <a:pt x="1967321" y="141804"/>
                  <a:pt x="1967963" y="130167"/>
                  <a:pt x="1968415" y="122738"/>
                </a:cubicBezTo>
                <a:cubicBezTo>
                  <a:pt x="1968866" y="115310"/>
                  <a:pt x="1968511" y="111069"/>
                  <a:pt x="1967350" y="110015"/>
                </a:cubicBezTo>
                <a:close/>
                <a:moveTo>
                  <a:pt x="1516078" y="109434"/>
                </a:moveTo>
                <a:cubicBezTo>
                  <a:pt x="1512902" y="108767"/>
                  <a:pt x="1505513" y="109201"/>
                  <a:pt x="1493912" y="110736"/>
                </a:cubicBezTo>
                <a:cubicBezTo>
                  <a:pt x="1501111" y="113073"/>
                  <a:pt x="1504036" y="116923"/>
                  <a:pt x="1502688" y="122287"/>
                </a:cubicBezTo>
                <a:cubicBezTo>
                  <a:pt x="1501340" y="127650"/>
                  <a:pt x="1500666" y="134684"/>
                  <a:pt x="1500666" y="143388"/>
                </a:cubicBezTo>
                <a:cubicBezTo>
                  <a:pt x="1499304" y="143388"/>
                  <a:pt x="1501523" y="142485"/>
                  <a:pt x="1507324" y="140678"/>
                </a:cubicBezTo>
                <a:cubicBezTo>
                  <a:pt x="1513124" y="138871"/>
                  <a:pt x="1517738" y="140857"/>
                  <a:pt x="1521165" y="146636"/>
                </a:cubicBezTo>
                <a:lnTo>
                  <a:pt x="1521641" y="149452"/>
                </a:lnTo>
                <a:lnTo>
                  <a:pt x="1521277" y="139816"/>
                </a:lnTo>
                <a:cubicBezTo>
                  <a:pt x="1520193" y="120062"/>
                  <a:pt x="1518461" y="109934"/>
                  <a:pt x="1516078" y="109434"/>
                </a:cubicBezTo>
                <a:close/>
                <a:moveTo>
                  <a:pt x="3789641" y="81062"/>
                </a:moveTo>
                <a:cubicBezTo>
                  <a:pt x="3788903" y="80410"/>
                  <a:pt x="3783479" y="81568"/>
                  <a:pt x="3773369" y="84536"/>
                </a:cubicBezTo>
                <a:lnTo>
                  <a:pt x="3773369" y="100174"/>
                </a:lnTo>
                <a:lnTo>
                  <a:pt x="3789545" y="96926"/>
                </a:lnTo>
                <a:cubicBezTo>
                  <a:pt x="3790348" y="87003"/>
                  <a:pt x="3790380" y="81715"/>
                  <a:pt x="3789641" y="81062"/>
                </a:cubicBezTo>
                <a:close/>
                <a:moveTo>
                  <a:pt x="1803804" y="68282"/>
                </a:moveTo>
                <a:cubicBezTo>
                  <a:pt x="1806165" y="67709"/>
                  <a:pt x="1809471" y="67832"/>
                  <a:pt x="1813723" y="68651"/>
                </a:cubicBezTo>
                <a:cubicBezTo>
                  <a:pt x="1830731" y="71927"/>
                  <a:pt x="1842683" y="76792"/>
                  <a:pt x="1849581" y="83245"/>
                </a:cubicBezTo>
                <a:cubicBezTo>
                  <a:pt x="1856479" y="89699"/>
                  <a:pt x="1858820" y="98210"/>
                  <a:pt x="1856604" y="108778"/>
                </a:cubicBezTo>
                <a:cubicBezTo>
                  <a:pt x="1854388" y="119347"/>
                  <a:pt x="1849204" y="122688"/>
                  <a:pt x="1841052" y="118802"/>
                </a:cubicBezTo>
                <a:cubicBezTo>
                  <a:pt x="1832900" y="114916"/>
                  <a:pt x="1821912" y="106061"/>
                  <a:pt x="1808087" y="92237"/>
                </a:cubicBezTo>
                <a:cubicBezTo>
                  <a:pt x="1798150" y="77986"/>
                  <a:pt x="1796722" y="70001"/>
                  <a:pt x="1803804" y="68282"/>
                </a:cubicBezTo>
                <a:close/>
                <a:moveTo>
                  <a:pt x="1509649" y="59740"/>
                </a:moveTo>
                <a:cubicBezTo>
                  <a:pt x="1508300" y="59356"/>
                  <a:pt x="1505950" y="59391"/>
                  <a:pt x="1502602" y="59842"/>
                </a:cubicBezTo>
                <a:cubicBezTo>
                  <a:pt x="1495905" y="60746"/>
                  <a:pt x="1488649" y="60746"/>
                  <a:pt x="1480834" y="59842"/>
                </a:cubicBezTo>
                <a:cubicBezTo>
                  <a:pt x="1475312" y="67113"/>
                  <a:pt x="1467092" y="75979"/>
                  <a:pt x="1456172" y="86440"/>
                </a:cubicBezTo>
                <a:lnTo>
                  <a:pt x="1439875" y="100196"/>
                </a:lnTo>
                <a:lnTo>
                  <a:pt x="1451881" y="100185"/>
                </a:lnTo>
                <a:cubicBezTo>
                  <a:pt x="1456326" y="100178"/>
                  <a:pt x="1467160" y="99400"/>
                  <a:pt x="1484383" y="97851"/>
                </a:cubicBezTo>
                <a:cubicBezTo>
                  <a:pt x="1500630" y="76484"/>
                  <a:pt x="1509403" y="64582"/>
                  <a:pt x="1510701" y="62144"/>
                </a:cubicBezTo>
                <a:cubicBezTo>
                  <a:pt x="1511350" y="60925"/>
                  <a:pt x="1510999" y="60124"/>
                  <a:pt x="1509649" y="59740"/>
                </a:cubicBezTo>
                <a:close/>
                <a:moveTo>
                  <a:pt x="4823629" y="55075"/>
                </a:moveTo>
                <a:cubicBezTo>
                  <a:pt x="4825930" y="54077"/>
                  <a:pt x="4829496" y="55139"/>
                  <a:pt x="4834324" y="58261"/>
                </a:cubicBezTo>
                <a:cubicBezTo>
                  <a:pt x="4843983" y="64506"/>
                  <a:pt x="4851659" y="71210"/>
                  <a:pt x="4857352" y="78373"/>
                </a:cubicBezTo>
                <a:cubicBezTo>
                  <a:pt x="4863045" y="85536"/>
                  <a:pt x="4862765" y="91695"/>
                  <a:pt x="4856513" y="96851"/>
                </a:cubicBezTo>
                <a:cubicBezTo>
                  <a:pt x="4850261" y="102006"/>
                  <a:pt x="4839463" y="112973"/>
                  <a:pt x="4824118" y="129751"/>
                </a:cubicBezTo>
                <a:cubicBezTo>
                  <a:pt x="4808774" y="146529"/>
                  <a:pt x="4791483" y="166057"/>
                  <a:pt x="4772246" y="188334"/>
                </a:cubicBezTo>
                <a:cubicBezTo>
                  <a:pt x="4753009" y="210612"/>
                  <a:pt x="4740863" y="223758"/>
                  <a:pt x="4735808" y="227773"/>
                </a:cubicBezTo>
                <a:cubicBezTo>
                  <a:pt x="4730753" y="231789"/>
                  <a:pt x="4730835" y="233811"/>
                  <a:pt x="4736055" y="233839"/>
                </a:cubicBezTo>
                <a:cubicBezTo>
                  <a:pt x="4741275" y="233868"/>
                  <a:pt x="4756153" y="232541"/>
                  <a:pt x="4780689" y="229860"/>
                </a:cubicBezTo>
                <a:cubicBezTo>
                  <a:pt x="4805225" y="227178"/>
                  <a:pt x="4824577" y="224740"/>
                  <a:pt x="4838745" y="222546"/>
                </a:cubicBezTo>
                <a:cubicBezTo>
                  <a:pt x="4834544" y="216136"/>
                  <a:pt x="4829668" y="206962"/>
                  <a:pt x="4824118" y="195024"/>
                </a:cubicBezTo>
                <a:cubicBezTo>
                  <a:pt x="4818568" y="183086"/>
                  <a:pt x="4822605" y="180426"/>
                  <a:pt x="4836228" y="187044"/>
                </a:cubicBezTo>
                <a:cubicBezTo>
                  <a:pt x="4849852" y="193662"/>
                  <a:pt x="4862216" y="202294"/>
                  <a:pt x="4873323" y="212942"/>
                </a:cubicBezTo>
                <a:cubicBezTo>
                  <a:pt x="4884430" y="223590"/>
                  <a:pt x="4891141" y="234585"/>
                  <a:pt x="4893456" y="245928"/>
                </a:cubicBezTo>
                <a:cubicBezTo>
                  <a:pt x="4895772" y="257271"/>
                  <a:pt x="4894568" y="267112"/>
                  <a:pt x="4889843" y="275451"/>
                </a:cubicBezTo>
                <a:cubicBezTo>
                  <a:pt x="4885118" y="283790"/>
                  <a:pt x="4878686" y="283403"/>
                  <a:pt x="4870548" y="274289"/>
                </a:cubicBezTo>
                <a:cubicBezTo>
                  <a:pt x="4862410" y="265176"/>
                  <a:pt x="4854247" y="253084"/>
                  <a:pt x="4846059" y="238012"/>
                </a:cubicBezTo>
                <a:cubicBezTo>
                  <a:pt x="4820117" y="242515"/>
                  <a:pt x="4792211" y="248556"/>
                  <a:pt x="4762341" y="256135"/>
                </a:cubicBezTo>
                <a:cubicBezTo>
                  <a:pt x="4732470" y="263713"/>
                  <a:pt x="4711347" y="270912"/>
                  <a:pt x="4698971" y="277731"/>
                </a:cubicBezTo>
                <a:cubicBezTo>
                  <a:pt x="4686596" y="284550"/>
                  <a:pt x="4679351" y="281248"/>
                  <a:pt x="4677235" y="267826"/>
                </a:cubicBezTo>
                <a:cubicBezTo>
                  <a:pt x="4675120" y="254403"/>
                  <a:pt x="4678071" y="245308"/>
                  <a:pt x="4686087" y="240540"/>
                </a:cubicBezTo>
                <a:cubicBezTo>
                  <a:pt x="4694103" y="235772"/>
                  <a:pt x="4703661" y="228282"/>
                  <a:pt x="4714760" y="218072"/>
                </a:cubicBezTo>
                <a:cubicBezTo>
                  <a:pt x="4725859" y="207862"/>
                  <a:pt x="4741720" y="189750"/>
                  <a:pt x="4762341" y="163737"/>
                </a:cubicBezTo>
                <a:cubicBezTo>
                  <a:pt x="4782962" y="137724"/>
                  <a:pt x="4797926" y="117200"/>
                  <a:pt x="4807233" y="102164"/>
                </a:cubicBezTo>
                <a:cubicBezTo>
                  <a:pt x="4816540" y="87128"/>
                  <a:pt x="4820967" y="74491"/>
                  <a:pt x="4820515" y="64252"/>
                </a:cubicBezTo>
                <a:cubicBezTo>
                  <a:pt x="4820289" y="59132"/>
                  <a:pt x="4821328" y="56073"/>
                  <a:pt x="4823629" y="55075"/>
                </a:cubicBezTo>
                <a:close/>
                <a:moveTo>
                  <a:pt x="919066" y="51362"/>
                </a:moveTo>
                <a:cubicBezTo>
                  <a:pt x="916859" y="51344"/>
                  <a:pt x="914177" y="51647"/>
                  <a:pt x="911019" y="52271"/>
                </a:cubicBezTo>
                <a:cubicBezTo>
                  <a:pt x="904702" y="53518"/>
                  <a:pt x="892373" y="56229"/>
                  <a:pt x="874032" y="60402"/>
                </a:cubicBezTo>
                <a:lnTo>
                  <a:pt x="874032" y="82622"/>
                </a:lnTo>
                <a:cubicBezTo>
                  <a:pt x="880399" y="82736"/>
                  <a:pt x="887533" y="81643"/>
                  <a:pt x="895434" y="79341"/>
                </a:cubicBezTo>
                <a:cubicBezTo>
                  <a:pt x="903336" y="77040"/>
                  <a:pt x="909843" y="78312"/>
                  <a:pt x="914955" y="83159"/>
                </a:cubicBezTo>
                <a:cubicBezTo>
                  <a:pt x="920067" y="88006"/>
                  <a:pt x="916622" y="91857"/>
                  <a:pt x="904619" y="94710"/>
                </a:cubicBezTo>
                <a:cubicBezTo>
                  <a:pt x="892617" y="97564"/>
                  <a:pt x="882421" y="98991"/>
                  <a:pt x="874032" y="98991"/>
                </a:cubicBezTo>
                <a:lnTo>
                  <a:pt x="874032" y="121770"/>
                </a:lnTo>
                <a:cubicBezTo>
                  <a:pt x="880313" y="121871"/>
                  <a:pt x="887415" y="120548"/>
                  <a:pt x="895337" y="117802"/>
                </a:cubicBezTo>
                <a:cubicBezTo>
                  <a:pt x="903260" y="115056"/>
                  <a:pt x="910237" y="116543"/>
                  <a:pt x="916267" y="122265"/>
                </a:cubicBezTo>
                <a:cubicBezTo>
                  <a:pt x="922297" y="127987"/>
                  <a:pt x="919106" y="132511"/>
                  <a:pt x="906695" y="135838"/>
                </a:cubicBezTo>
                <a:cubicBezTo>
                  <a:pt x="894283" y="139165"/>
                  <a:pt x="883396" y="140829"/>
                  <a:pt x="874032" y="140829"/>
                </a:cubicBezTo>
                <a:lnTo>
                  <a:pt x="874032" y="162274"/>
                </a:lnTo>
                <a:cubicBezTo>
                  <a:pt x="882363" y="162346"/>
                  <a:pt x="892111" y="161238"/>
                  <a:pt x="903275" y="158951"/>
                </a:cubicBezTo>
                <a:cubicBezTo>
                  <a:pt x="914439" y="156664"/>
                  <a:pt x="920964" y="157094"/>
                  <a:pt x="922849" y="160242"/>
                </a:cubicBezTo>
                <a:cubicBezTo>
                  <a:pt x="924735" y="163389"/>
                  <a:pt x="926492" y="152609"/>
                  <a:pt x="928119" y="127901"/>
                </a:cubicBezTo>
                <a:cubicBezTo>
                  <a:pt x="929747" y="103193"/>
                  <a:pt x="930138" y="84758"/>
                  <a:pt x="929292" y="72598"/>
                </a:cubicBezTo>
                <a:cubicBezTo>
                  <a:pt x="928445" y="60437"/>
                  <a:pt x="926768" y="53697"/>
                  <a:pt x="924258" y="52378"/>
                </a:cubicBezTo>
                <a:cubicBezTo>
                  <a:pt x="923003" y="51719"/>
                  <a:pt x="921273" y="51380"/>
                  <a:pt x="919066" y="51362"/>
                </a:cubicBezTo>
                <a:close/>
                <a:moveTo>
                  <a:pt x="204691" y="51362"/>
                </a:moveTo>
                <a:cubicBezTo>
                  <a:pt x="202484" y="51344"/>
                  <a:pt x="199802" y="51647"/>
                  <a:pt x="196644" y="52271"/>
                </a:cubicBezTo>
                <a:cubicBezTo>
                  <a:pt x="190327" y="53518"/>
                  <a:pt x="177998" y="56229"/>
                  <a:pt x="159657" y="60402"/>
                </a:cubicBezTo>
                <a:lnTo>
                  <a:pt x="159657" y="82622"/>
                </a:lnTo>
                <a:cubicBezTo>
                  <a:pt x="166024" y="82736"/>
                  <a:pt x="173158" y="81643"/>
                  <a:pt x="181060" y="79341"/>
                </a:cubicBezTo>
                <a:cubicBezTo>
                  <a:pt x="188961" y="77040"/>
                  <a:pt x="195468" y="78312"/>
                  <a:pt x="200580" y="83159"/>
                </a:cubicBezTo>
                <a:cubicBezTo>
                  <a:pt x="205692" y="88006"/>
                  <a:pt x="202247" y="91857"/>
                  <a:pt x="190244" y="94710"/>
                </a:cubicBezTo>
                <a:cubicBezTo>
                  <a:pt x="178242" y="97564"/>
                  <a:pt x="168046" y="98991"/>
                  <a:pt x="159657" y="98991"/>
                </a:cubicBezTo>
                <a:lnTo>
                  <a:pt x="159657" y="121770"/>
                </a:lnTo>
                <a:cubicBezTo>
                  <a:pt x="165938" y="121871"/>
                  <a:pt x="173040" y="120548"/>
                  <a:pt x="180963" y="117802"/>
                </a:cubicBezTo>
                <a:cubicBezTo>
                  <a:pt x="188885" y="115056"/>
                  <a:pt x="195862" y="116543"/>
                  <a:pt x="201892" y="122265"/>
                </a:cubicBezTo>
                <a:cubicBezTo>
                  <a:pt x="207922" y="127987"/>
                  <a:pt x="204731" y="132511"/>
                  <a:pt x="192320" y="135838"/>
                </a:cubicBezTo>
                <a:cubicBezTo>
                  <a:pt x="179908" y="139165"/>
                  <a:pt x="169021" y="140829"/>
                  <a:pt x="159657" y="140829"/>
                </a:cubicBezTo>
                <a:lnTo>
                  <a:pt x="159657" y="162274"/>
                </a:lnTo>
                <a:cubicBezTo>
                  <a:pt x="167988" y="162346"/>
                  <a:pt x="177736" y="161238"/>
                  <a:pt x="188900" y="158951"/>
                </a:cubicBezTo>
                <a:cubicBezTo>
                  <a:pt x="200064" y="156664"/>
                  <a:pt x="206589" y="157094"/>
                  <a:pt x="208474" y="160242"/>
                </a:cubicBezTo>
                <a:cubicBezTo>
                  <a:pt x="210360" y="163389"/>
                  <a:pt x="212117" y="152609"/>
                  <a:pt x="213744" y="127901"/>
                </a:cubicBezTo>
                <a:cubicBezTo>
                  <a:pt x="215372" y="103193"/>
                  <a:pt x="215763" y="84758"/>
                  <a:pt x="214917" y="72598"/>
                </a:cubicBezTo>
                <a:cubicBezTo>
                  <a:pt x="214070" y="60437"/>
                  <a:pt x="212393" y="53697"/>
                  <a:pt x="209883" y="52378"/>
                </a:cubicBezTo>
                <a:cubicBezTo>
                  <a:pt x="208628" y="51719"/>
                  <a:pt x="206898" y="51380"/>
                  <a:pt x="204691" y="51362"/>
                </a:cubicBezTo>
                <a:close/>
                <a:moveTo>
                  <a:pt x="2596678" y="41881"/>
                </a:moveTo>
                <a:cubicBezTo>
                  <a:pt x="2594370" y="41939"/>
                  <a:pt x="2591317" y="42304"/>
                  <a:pt x="2587520" y="42978"/>
                </a:cubicBezTo>
                <a:cubicBezTo>
                  <a:pt x="2579927" y="44326"/>
                  <a:pt x="2571018" y="46391"/>
                  <a:pt x="2560794" y="49173"/>
                </a:cubicBezTo>
                <a:cubicBezTo>
                  <a:pt x="2561640" y="50521"/>
                  <a:pt x="2562837" y="57175"/>
                  <a:pt x="2564386" y="69135"/>
                </a:cubicBezTo>
                <a:cubicBezTo>
                  <a:pt x="2567211" y="69264"/>
                  <a:pt x="2571943" y="67722"/>
                  <a:pt x="2578583" y="64510"/>
                </a:cubicBezTo>
                <a:cubicBezTo>
                  <a:pt x="2585222" y="61298"/>
                  <a:pt x="2591116" y="62560"/>
                  <a:pt x="2596264" y="68296"/>
                </a:cubicBezTo>
                <a:cubicBezTo>
                  <a:pt x="2601412" y="74032"/>
                  <a:pt x="2599122" y="78330"/>
                  <a:pt x="2589392" y="81191"/>
                </a:cubicBezTo>
                <a:cubicBezTo>
                  <a:pt x="2579662" y="84052"/>
                  <a:pt x="2571929" y="85483"/>
                  <a:pt x="2566193" y="85483"/>
                </a:cubicBezTo>
                <a:lnTo>
                  <a:pt x="2568537" y="106928"/>
                </a:lnTo>
                <a:cubicBezTo>
                  <a:pt x="2585645" y="104534"/>
                  <a:pt x="2594683" y="102526"/>
                  <a:pt x="2595651" y="100905"/>
                </a:cubicBezTo>
                <a:cubicBezTo>
                  <a:pt x="2596619" y="99285"/>
                  <a:pt x="2598225" y="89448"/>
                  <a:pt x="2600469" y="71393"/>
                </a:cubicBezTo>
                <a:cubicBezTo>
                  <a:pt x="2602714" y="53339"/>
                  <a:pt x="2603015" y="43753"/>
                  <a:pt x="2601373" y="42634"/>
                </a:cubicBezTo>
                <a:cubicBezTo>
                  <a:pt x="2600552" y="42075"/>
                  <a:pt x="2598987" y="41824"/>
                  <a:pt x="2596678" y="41881"/>
                </a:cubicBezTo>
                <a:close/>
                <a:moveTo>
                  <a:pt x="4096125" y="32133"/>
                </a:moveTo>
                <a:cubicBezTo>
                  <a:pt x="4094648" y="31827"/>
                  <a:pt x="4092924" y="31843"/>
                  <a:pt x="4090954" y="32180"/>
                </a:cubicBezTo>
                <a:cubicBezTo>
                  <a:pt x="4083074" y="33528"/>
                  <a:pt x="4065920" y="36231"/>
                  <a:pt x="4039491" y="40289"/>
                </a:cubicBezTo>
                <a:cubicBezTo>
                  <a:pt x="4040380" y="42440"/>
                  <a:pt x="4041577" y="48908"/>
                  <a:pt x="4043083" y="59692"/>
                </a:cubicBezTo>
                <a:cubicBezTo>
                  <a:pt x="4047041" y="59792"/>
                  <a:pt x="4056760" y="58017"/>
                  <a:pt x="4072240" y="54368"/>
                </a:cubicBezTo>
                <a:cubicBezTo>
                  <a:pt x="4087720" y="50718"/>
                  <a:pt x="4096031" y="52604"/>
                  <a:pt x="4097171" y="60025"/>
                </a:cubicBezTo>
                <a:cubicBezTo>
                  <a:pt x="4098311" y="67446"/>
                  <a:pt x="4092578" y="72422"/>
                  <a:pt x="4079973" y="74953"/>
                </a:cubicBezTo>
                <a:cubicBezTo>
                  <a:pt x="4067368" y="77484"/>
                  <a:pt x="4055674" y="77846"/>
                  <a:pt x="4044890" y="76040"/>
                </a:cubicBezTo>
                <a:lnTo>
                  <a:pt x="4048482" y="102884"/>
                </a:lnTo>
                <a:cubicBezTo>
                  <a:pt x="4055093" y="101078"/>
                  <a:pt x="4063475" y="99504"/>
                  <a:pt x="4073628" y="98163"/>
                </a:cubicBezTo>
                <a:cubicBezTo>
                  <a:pt x="4083780" y="96822"/>
                  <a:pt x="4091402" y="96152"/>
                  <a:pt x="4096493" y="96152"/>
                </a:cubicBezTo>
                <a:cubicBezTo>
                  <a:pt x="4100680" y="72705"/>
                  <a:pt x="4102774" y="55175"/>
                  <a:pt x="4102774" y="43559"/>
                </a:cubicBezTo>
                <a:cubicBezTo>
                  <a:pt x="4102774" y="36859"/>
                  <a:pt x="4100558" y="33050"/>
                  <a:pt x="4096125" y="32133"/>
                </a:cubicBezTo>
                <a:close/>
                <a:moveTo>
                  <a:pt x="3286367" y="29758"/>
                </a:moveTo>
                <a:cubicBezTo>
                  <a:pt x="3288260" y="29510"/>
                  <a:pt x="3290783" y="29920"/>
                  <a:pt x="3293936" y="30986"/>
                </a:cubicBezTo>
                <a:cubicBezTo>
                  <a:pt x="3306549" y="35252"/>
                  <a:pt x="3316024" y="40336"/>
                  <a:pt x="3322362" y="46237"/>
                </a:cubicBezTo>
                <a:cubicBezTo>
                  <a:pt x="3328701" y="52138"/>
                  <a:pt x="3331106" y="59810"/>
                  <a:pt x="3329579" y="69253"/>
                </a:cubicBezTo>
                <a:cubicBezTo>
                  <a:pt x="3328051" y="78696"/>
                  <a:pt x="3324588" y="83988"/>
                  <a:pt x="3319189" y="85128"/>
                </a:cubicBezTo>
                <a:cubicBezTo>
                  <a:pt x="3313790" y="86268"/>
                  <a:pt x="3308571" y="83410"/>
                  <a:pt x="3303530" y="76556"/>
                </a:cubicBezTo>
                <a:cubicBezTo>
                  <a:pt x="3298489" y="69701"/>
                  <a:pt x="3292757" y="60760"/>
                  <a:pt x="3286332" y="49732"/>
                </a:cubicBezTo>
                <a:cubicBezTo>
                  <a:pt x="3280675" y="37160"/>
                  <a:pt x="3280687" y="30502"/>
                  <a:pt x="3286367" y="29758"/>
                </a:cubicBezTo>
                <a:close/>
                <a:moveTo>
                  <a:pt x="5067206" y="27448"/>
                </a:moveTo>
                <a:cubicBezTo>
                  <a:pt x="5093191" y="23748"/>
                  <a:pt x="5113819" y="36568"/>
                  <a:pt x="5129091" y="65908"/>
                </a:cubicBezTo>
                <a:cubicBezTo>
                  <a:pt x="5138183" y="97872"/>
                  <a:pt x="5125743" y="129593"/>
                  <a:pt x="5091771" y="161070"/>
                </a:cubicBezTo>
                <a:cubicBezTo>
                  <a:pt x="5081647" y="176270"/>
                  <a:pt x="5076585" y="194267"/>
                  <a:pt x="5076585" y="215061"/>
                </a:cubicBezTo>
                <a:lnTo>
                  <a:pt x="5044147" y="215061"/>
                </a:lnTo>
                <a:cubicBezTo>
                  <a:pt x="5043172" y="178551"/>
                  <a:pt x="5058122" y="145303"/>
                  <a:pt x="5088996" y="115317"/>
                </a:cubicBezTo>
                <a:cubicBezTo>
                  <a:pt x="5095922" y="104964"/>
                  <a:pt x="5098948" y="93958"/>
                  <a:pt x="5098074" y="82299"/>
                </a:cubicBezTo>
                <a:cubicBezTo>
                  <a:pt x="5093356" y="66424"/>
                  <a:pt x="5084401" y="58939"/>
                  <a:pt x="5071207" y="59842"/>
                </a:cubicBezTo>
                <a:lnTo>
                  <a:pt x="5065916" y="59842"/>
                </a:lnTo>
                <a:cubicBezTo>
                  <a:pt x="5049640" y="60617"/>
                  <a:pt x="5041953" y="74562"/>
                  <a:pt x="5042857" y="101680"/>
                </a:cubicBezTo>
                <a:lnTo>
                  <a:pt x="5009042" y="101680"/>
                </a:lnTo>
                <a:cubicBezTo>
                  <a:pt x="5008082" y="64567"/>
                  <a:pt x="5019819" y="41781"/>
                  <a:pt x="5044255" y="33320"/>
                </a:cubicBezTo>
                <a:cubicBezTo>
                  <a:pt x="5048227" y="30337"/>
                  <a:pt x="5055878" y="28380"/>
                  <a:pt x="5067206" y="27448"/>
                </a:cubicBezTo>
                <a:close/>
                <a:moveTo>
                  <a:pt x="928601" y="26595"/>
                </a:moveTo>
                <a:cubicBezTo>
                  <a:pt x="931144" y="26719"/>
                  <a:pt x="934146" y="27512"/>
                  <a:pt x="937605" y="28975"/>
                </a:cubicBezTo>
                <a:cubicBezTo>
                  <a:pt x="944524" y="31900"/>
                  <a:pt x="950956" y="35195"/>
                  <a:pt x="956900" y="38859"/>
                </a:cubicBezTo>
                <a:cubicBezTo>
                  <a:pt x="962844" y="42523"/>
                  <a:pt x="964669" y="46474"/>
                  <a:pt x="962374" y="50711"/>
                </a:cubicBezTo>
                <a:cubicBezTo>
                  <a:pt x="960080" y="54949"/>
                  <a:pt x="958270" y="66998"/>
                  <a:pt x="956943" y="86859"/>
                </a:cubicBezTo>
                <a:cubicBezTo>
                  <a:pt x="955617" y="106720"/>
                  <a:pt x="954724" y="123509"/>
                  <a:pt x="954265" y="137226"/>
                </a:cubicBezTo>
                <a:cubicBezTo>
                  <a:pt x="953806" y="150942"/>
                  <a:pt x="951680" y="162783"/>
                  <a:pt x="947887" y="172750"/>
                </a:cubicBezTo>
                <a:cubicBezTo>
                  <a:pt x="944094" y="182716"/>
                  <a:pt x="940301" y="189112"/>
                  <a:pt x="936508" y="191937"/>
                </a:cubicBezTo>
                <a:cubicBezTo>
                  <a:pt x="932715" y="194762"/>
                  <a:pt x="929001" y="193023"/>
                  <a:pt x="925366" y="186721"/>
                </a:cubicBezTo>
                <a:cubicBezTo>
                  <a:pt x="921731" y="180418"/>
                  <a:pt x="917640" y="177267"/>
                  <a:pt x="913094" y="177267"/>
                </a:cubicBezTo>
                <a:cubicBezTo>
                  <a:pt x="908075" y="177267"/>
                  <a:pt x="893477" y="178995"/>
                  <a:pt x="869299" y="182451"/>
                </a:cubicBezTo>
                <a:cubicBezTo>
                  <a:pt x="862488" y="188001"/>
                  <a:pt x="857271" y="186556"/>
                  <a:pt x="853651" y="178117"/>
                </a:cubicBezTo>
                <a:cubicBezTo>
                  <a:pt x="850030" y="169678"/>
                  <a:pt x="849119" y="159937"/>
                  <a:pt x="850919" y="148895"/>
                </a:cubicBezTo>
                <a:cubicBezTo>
                  <a:pt x="852718" y="137853"/>
                  <a:pt x="853174" y="122387"/>
                  <a:pt x="852285" y="102497"/>
                </a:cubicBezTo>
                <a:cubicBezTo>
                  <a:pt x="851395" y="82607"/>
                  <a:pt x="849370" y="66901"/>
                  <a:pt x="846208" y="55379"/>
                </a:cubicBezTo>
                <a:cubicBezTo>
                  <a:pt x="843046" y="43857"/>
                  <a:pt x="845788" y="39669"/>
                  <a:pt x="854436" y="42817"/>
                </a:cubicBezTo>
                <a:cubicBezTo>
                  <a:pt x="863083" y="45965"/>
                  <a:pt x="875749" y="44928"/>
                  <a:pt x="892434" y="39709"/>
                </a:cubicBezTo>
                <a:cubicBezTo>
                  <a:pt x="909118" y="34489"/>
                  <a:pt x="919088" y="30664"/>
                  <a:pt x="922344" y="28233"/>
                </a:cubicBezTo>
                <a:cubicBezTo>
                  <a:pt x="923971" y="27018"/>
                  <a:pt x="926057" y="26472"/>
                  <a:pt x="928601" y="26595"/>
                </a:cubicBezTo>
                <a:close/>
                <a:moveTo>
                  <a:pt x="214226" y="26595"/>
                </a:moveTo>
                <a:cubicBezTo>
                  <a:pt x="216769" y="26719"/>
                  <a:pt x="219771" y="27512"/>
                  <a:pt x="223230" y="28975"/>
                </a:cubicBezTo>
                <a:cubicBezTo>
                  <a:pt x="230149" y="31900"/>
                  <a:pt x="236581" y="35195"/>
                  <a:pt x="242525" y="38859"/>
                </a:cubicBezTo>
                <a:cubicBezTo>
                  <a:pt x="248469" y="42523"/>
                  <a:pt x="250294" y="46474"/>
                  <a:pt x="247999" y="50711"/>
                </a:cubicBezTo>
                <a:cubicBezTo>
                  <a:pt x="245705" y="54949"/>
                  <a:pt x="243895" y="66998"/>
                  <a:pt x="242568" y="86859"/>
                </a:cubicBezTo>
                <a:cubicBezTo>
                  <a:pt x="241242" y="106720"/>
                  <a:pt x="240349" y="123509"/>
                  <a:pt x="239890" y="137226"/>
                </a:cubicBezTo>
                <a:cubicBezTo>
                  <a:pt x="239431" y="150942"/>
                  <a:pt x="237305" y="162783"/>
                  <a:pt x="233512" y="172750"/>
                </a:cubicBezTo>
                <a:cubicBezTo>
                  <a:pt x="229719" y="182716"/>
                  <a:pt x="225926" y="189112"/>
                  <a:pt x="222133" y="191937"/>
                </a:cubicBezTo>
                <a:cubicBezTo>
                  <a:pt x="218340" y="194762"/>
                  <a:pt x="214626" y="193023"/>
                  <a:pt x="210991" y="186721"/>
                </a:cubicBezTo>
                <a:cubicBezTo>
                  <a:pt x="207356" y="180418"/>
                  <a:pt x="203265" y="177267"/>
                  <a:pt x="198720" y="177267"/>
                </a:cubicBezTo>
                <a:cubicBezTo>
                  <a:pt x="193700" y="177267"/>
                  <a:pt x="179102" y="178995"/>
                  <a:pt x="154924" y="182451"/>
                </a:cubicBezTo>
                <a:cubicBezTo>
                  <a:pt x="148113" y="188001"/>
                  <a:pt x="142896" y="186556"/>
                  <a:pt x="139276" y="178117"/>
                </a:cubicBezTo>
                <a:cubicBezTo>
                  <a:pt x="135655" y="169678"/>
                  <a:pt x="134744" y="159937"/>
                  <a:pt x="136544" y="148895"/>
                </a:cubicBezTo>
                <a:cubicBezTo>
                  <a:pt x="138343" y="137853"/>
                  <a:pt x="138799" y="122387"/>
                  <a:pt x="137910" y="102497"/>
                </a:cubicBezTo>
                <a:cubicBezTo>
                  <a:pt x="137021" y="82607"/>
                  <a:pt x="134995" y="66901"/>
                  <a:pt x="131833" y="55379"/>
                </a:cubicBezTo>
                <a:cubicBezTo>
                  <a:pt x="128671" y="43857"/>
                  <a:pt x="131413" y="39669"/>
                  <a:pt x="140061" y="42817"/>
                </a:cubicBezTo>
                <a:cubicBezTo>
                  <a:pt x="148708" y="45965"/>
                  <a:pt x="161374" y="44928"/>
                  <a:pt x="178059" y="39709"/>
                </a:cubicBezTo>
                <a:cubicBezTo>
                  <a:pt x="194744" y="34489"/>
                  <a:pt x="204714" y="30664"/>
                  <a:pt x="207969" y="28233"/>
                </a:cubicBezTo>
                <a:cubicBezTo>
                  <a:pt x="209596" y="27018"/>
                  <a:pt x="211682" y="26472"/>
                  <a:pt x="214226" y="26595"/>
                </a:cubicBezTo>
                <a:close/>
                <a:moveTo>
                  <a:pt x="4760907" y="22722"/>
                </a:moveTo>
                <a:cubicBezTo>
                  <a:pt x="4762732" y="22732"/>
                  <a:pt x="4764898" y="23282"/>
                  <a:pt x="4767406" y="24372"/>
                </a:cubicBezTo>
                <a:cubicBezTo>
                  <a:pt x="4777437" y="28731"/>
                  <a:pt x="4784887" y="33815"/>
                  <a:pt x="4789756" y="39623"/>
                </a:cubicBezTo>
                <a:cubicBezTo>
                  <a:pt x="4794624" y="45430"/>
                  <a:pt x="4794635" y="50693"/>
                  <a:pt x="4789788" y="55411"/>
                </a:cubicBezTo>
                <a:cubicBezTo>
                  <a:pt x="4784941" y="60129"/>
                  <a:pt x="4775534" y="71279"/>
                  <a:pt x="4761566" y="88860"/>
                </a:cubicBezTo>
                <a:cubicBezTo>
                  <a:pt x="4747599" y="106441"/>
                  <a:pt x="4733055" y="121649"/>
                  <a:pt x="4717933" y="134483"/>
                </a:cubicBezTo>
                <a:cubicBezTo>
                  <a:pt x="4702811" y="147318"/>
                  <a:pt x="4688345" y="156309"/>
                  <a:pt x="4674536" y="161457"/>
                </a:cubicBezTo>
                <a:cubicBezTo>
                  <a:pt x="4660726" y="166605"/>
                  <a:pt x="4661353" y="162181"/>
                  <a:pt x="4676418" y="148185"/>
                </a:cubicBezTo>
                <a:cubicBezTo>
                  <a:pt x="4691482" y="134189"/>
                  <a:pt x="4708353" y="114529"/>
                  <a:pt x="4727032" y="89204"/>
                </a:cubicBezTo>
                <a:cubicBezTo>
                  <a:pt x="4745710" y="63879"/>
                  <a:pt x="4754597" y="46549"/>
                  <a:pt x="4753693" y="37213"/>
                </a:cubicBezTo>
                <a:cubicBezTo>
                  <a:pt x="4753027" y="27523"/>
                  <a:pt x="4755431" y="22693"/>
                  <a:pt x="4760907" y="22722"/>
                </a:cubicBezTo>
                <a:close/>
                <a:moveTo>
                  <a:pt x="1662590" y="22167"/>
                </a:moveTo>
                <a:cubicBezTo>
                  <a:pt x="1665304" y="22085"/>
                  <a:pt x="1668153" y="22543"/>
                  <a:pt x="1671135" y="23544"/>
                </a:cubicBezTo>
                <a:cubicBezTo>
                  <a:pt x="1677101" y="25544"/>
                  <a:pt x="1682801" y="29541"/>
                  <a:pt x="1688236" y="35536"/>
                </a:cubicBezTo>
                <a:cubicBezTo>
                  <a:pt x="1693671" y="41530"/>
                  <a:pt x="1694037" y="46370"/>
                  <a:pt x="1689333" y="50055"/>
                </a:cubicBezTo>
                <a:cubicBezTo>
                  <a:pt x="1684630" y="53740"/>
                  <a:pt x="1680998" y="60287"/>
                  <a:pt x="1678438" y="69694"/>
                </a:cubicBezTo>
                <a:cubicBezTo>
                  <a:pt x="1675878" y="79101"/>
                  <a:pt x="1673634" y="87418"/>
                  <a:pt x="1671706" y="94646"/>
                </a:cubicBezTo>
                <a:cubicBezTo>
                  <a:pt x="1669776" y="101873"/>
                  <a:pt x="1664302" y="108452"/>
                  <a:pt x="1655282" y="114382"/>
                </a:cubicBezTo>
                <a:cubicBezTo>
                  <a:pt x="1646262" y="120311"/>
                  <a:pt x="1640379" y="120128"/>
                  <a:pt x="1637633" y="113833"/>
                </a:cubicBezTo>
                <a:cubicBezTo>
                  <a:pt x="1634887" y="107538"/>
                  <a:pt x="1630018" y="100988"/>
                  <a:pt x="1623028" y="94183"/>
                </a:cubicBezTo>
                <a:cubicBezTo>
                  <a:pt x="1616037" y="87379"/>
                  <a:pt x="1616850" y="84436"/>
                  <a:pt x="1625469" y="85353"/>
                </a:cubicBezTo>
                <a:cubicBezTo>
                  <a:pt x="1634087" y="86271"/>
                  <a:pt x="1639250" y="86723"/>
                  <a:pt x="1640957" y="86709"/>
                </a:cubicBezTo>
                <a:cubicBezTo>
                  <a:pt x="1642089" y="86709"/>
                  <a:pt x="1643502" y="85691"/>
                  <a:pt x="1645194" y="83654"/>
                </a:cubicBezTo>
                <a:cubicBezTo>
                  <a:pt x="1646886" y="81618"/>
                  <a:pt x="1648840" y="75817"/>
                  <a:pt x="1651055" y="66252"/>
                </a:cubicBezTo>
                <a:cubicBezTo>
                  <a:pt x="1653271" y="56687"/>
                  <a:pt x="1654110" y="50980"/>
                  <a:pt x="1653572" y="49130"/>
                </a:cubicBezTo>
                <a:cubicBezTo>
                  <a:pt x="1653034" y="47280"/>
                  <a:pt x="1651184" y="46567"/>
                  <a:pt x="1648023" y="46990"/>
                </a:cubicBezTo>
                <a:cubicBezTo>
                  <a:pt x="1644860" y="47413"/>
                  <a:pt x="1637135" y="48901"/>
                  <a:pt x="1624845" y="51453"/>
                </a:cubicBezTo>
                <a:cubicBezTo>
                  <a:pt x="1631141" y="56444"/>
                  <a:pt x="1632553" y="60878"/>
                  <a:pt x="1629083" y="64757"/>
                </a:cubicBezTo>
                <a:cubicBezTo>
                  <a:pt x="1625612" y="68636"/>
                  <a:pt x="1619123" y="78269"/>
                  <a:pt x="1609616" y="93656"/>
                </a:cubicBezTo>
                <a:cubicBezTo>
                  <a:pt x="1600108" y="109044"/>
                  <a:pt x="1587421" y="120978"/>
                  <a:pt x="1571553" y="129460"/>
                </a:cubicBezTo>
                <a:cubicBezTo>
                  <a:pt x="1555686" y="137943"/>
                  <a:pt x="1552983" y="135688"/>
                  <a:pt x="1563444" y="122695"/>
                </a:cubicBezTo>
                <a:cubicBezTo>
                  <a:pt x="1573905" y="109703"/>
                  <a:pt x="1582244" y="96991"/>
                  <a:pt x="1588461" y="84558"/>
                </a:cubicBezTo>
                <a:cubicBezTo>
                  <a:pt x="1594677" y="72125"/>
                  <a:pt x="1598653" y="62538"/>
                  <a:pt x="1600388" y="55798"/>
                </a:cubicBezTo>
                <a:cubicBezTo>
                  <a:pt x="1597276" y="57591"/>
                  <a:pt x="1594136" y="58713"/>
                  <a:pt x="1590966" y="59165"/>
                </a:cubicBezTo>
                <a:cubicBezTo>
                  <a:pt x="1587797" y="59616"/>
                  <a:pt x="1582276" y="56756"/>
                  <a:pt x="1574403" y="50582"/>
                </a:cubicBezTo>
                <a:cubicBezTo>
                  <a:pt x="1566531" y="44409"/>
                  <a:pt x="1568510" y="41028"/>
                  <a:pt x="1580340" y="40440"/>
                </a:cubicBezTo>
                <a:cubicBezTo>
                  <a:pt x="1592171" y="39852"/>
                  <a:pt x="1606325" y="37554"/>
                  <a:pt x="1622802" y="33546"/>
                </a:cubicBezTo>
                <a:cubicBezTo>
                  <a:pt x="1639279" y="29538"/>
                  <a:pt x="1649962" y="26369"/>
                  <a:pt x="1654852" y="24038"/>
                </a:cubicBezTo>
                <a:cubicBezTo>
                  <a:pt x="1657297" y="22873"/>
                  <a:pt x="1659876" y="22249"/>
                  <a:pt x="1662590" y="22167"/>
                </a:cubicBezTo>
                <a:close/>
                <a:moveTo>
                  <a:pt x="2741943" y="21941"/>
                </a:moveTo>
                <a:cubicBezTo>
                  <a:pt x="2750956" y="20106"/>
                  <a:pt x="2757886" y="22339"/>
                  <a:pt x="2762732" y="28642"/>
                </a:cubicBezTo>
                <a:cubicBezTo>
                  <a:pt x="2767580" y="34944"/>
                  <a:pt x="2764597" y="39393"/>
                  <a:pt x="2753784" y="41989"/>
                </a:cubicBezTo>
                <a:cubicBezTo>
                  <a:pt x="2742972" y="44584"/>
                  <a:pt x="2724982" y="48105"/>
                  <a:pt x="2699815" y="52550"/>
                </a:cubicBezTo>
                <a:cubicBezTo>
                  <a:pt x="2708821" y="56264"/>
                  <a:pt x="2711617" y="60602"/>
                  <a:pt x="2708204" y="65564"/>
                </a:cubicBezTo>
                <a:cubicBezTo>
                  <a:pt x="2704791" y="70526"/>
                  <a:pt x="2698395" y="78915"/>
                  <a:pt x="2689017" y="90731"/>
                </a:cubicBezTo>
                <a:cubicBezTo>
                  <a:pt x="2703916" y="87347"/>
                  <a:pt x="2714374" y="84027"/>
                  <a:pt x="2720389" y="80772"/>
                </a:cubicBezTo>
                <a:cubicBezTo>
                  <a:pt x="2726405" y="77517"/>
                  <a:pt x="2734604" y="78675"/>
                  <a:pt x="2744986" y="84246"/>
                </a:cubicBezTo>
                <a:cubicBezTo>
                  <a:pt x="2755369" y="89817"/>
                  <a:pt x="2759607" y="95037"/>
                  <a:pt x="2757699" y="99905"/>
                </a:cubicBezTo>
                <a:cubicBezTo>
                  <a:pt x="2755792" y="104774"/>
                  <a:pt x="2754214" y="109083"/>
                  <a:pt x="2752967" y="112833"/>
                </a:cubicBezTo>
                <a:cubicBezTo>
                  <a:pt x="2751719" y="116583"/>
                  <a:pt x="2751540" y="125384"/>
                  <a:pt x="2752429" y="139237"/>
                </a:cubicBezTo>
                <a:cubicBezTo>
                  <a:pt x="2753318" y="153090"/>
                  <a:pt x="2752644" y="167390"/>
                  <a:pt x="2750407" y="182139"/>
                </a:cubicBezTo>
                <a:cubicBezTo>
                  <a:pt x="2748170" y="196888"/>
                  <a:pt x="2743427" y="200613"/>
                  <a:pt x="2736178" y="193314"/>
                </a:cubicBezTo>
                <a:cubicBezTo>
                  <a:pt x="2728929" y="186015"/>
                  <a:pt x="2725756" y="180110"/>
                  <a:pt x="2726660" y="175600"/>
                </a:cubicBezTo>
                <a:cubicBezTo>
                  <a:pt x="2727563" y="171090"/>
                  <a:pt x="2728237" y="159976"/>
                  <a:pt x="2728682" y="142259"/>
                </a:cubicBezTo>
                <a:cubicBezTo>
                  <a:pt x="2729126" y="124542"/>
                  <a:pt x="2728642" y="112901"/>
                  <a:pt x="2727230" y="107337"/>
                </a:cubicBezTo>
                <a:cubicBezTo>
                  <a:pt x="2725817" y="101773"/>
                  <a:pt x="2720830" y="100253"/>
                  <a:pt x="2712269" y="102777"/>
                </a:cubicBezTo>
                <a:lnTo>
                  <a:pt x="2671486" y="110435"/>
                </a:lnTo>
                <a:cubicBezTo>
                  <a:pt x="2671486" y="123484"/>
                  <a:pt x="2670955" y="141262"/>
                  <a:pt x="2669894" y="163769"/>
                </a:cubicBezTo>
                <a:cubicBezTo>
                  <a:pt x="2668833" y="186276"/>
                  <a:pt x="2664305" y="194396"/>
                  <a:pt x="2656310" y="188130"/>
                </a:cubicBezTo>
                <a:cubicBezTo>
                  <a:pt x="2648316" y="181863"/>
                  <a:pt x="2644774" y="175216"/>
                  <a:pt x="2645684" y="168190"/>
                </a:cubicBezTo>
                <a:cubicBezTo>
                  <a:pt x="2646595" y="161163"/>
                  <a:pt x="2647495" y="150537"/>
                  <a:pt x="2648384" y="136311"/>
                </a:cubicBezTo>
                <a:cubicBezTo>
                  <a:pt x="2649273" y="122086"/>
                  <a:pt x="2647918" y="111610"/>
                  <a:pt x="2644318" y="104885"/>
                </a:cubicBezTo>
                <a:cubicBezTo>
                  <a:pt x="2640719" y="98159"/>
                  <a:pt x="2642547" y="94797"/>
                  <a:pt x="2649803" y="94797"/>
                </a:cubicBezTo>
                <a:cubicBezTo>
                  <a:pt x="2654736" y="94797"/>
                  <a:pt x="2658626" y="95019"/>
                  <a:pt x="2661473" y="95463"/>
                </a:cubicBezTo>
                <a:cubicBezTo>
                  <a:pt x="2664319" y="95908"/>
                  <a:pt x="2668180" y="95592"/>
                  <a:pt x="2673056" y="94517"/>
                </a:cubicBezTo>
                <a:cubicBezTo>
                  <a:pt x="2679093" y="73293"/>
                  <a:pt x="2681610" y="60839"/>
                  <a:pt x="2680606" y="57153"/>
                </a:cubicBezTo>
                <a:cubicBezTo>
                  <a:pt x="2674970" y="58917"/>
                  <a:pt x="2669625" y="60032"/>
                  <a:pt x="2664570" y="60498"/>
                </a:cubicBezTo>
                <a:cubicBezTo>
                  <a:pt x="2659515" y="60964"/>
                  <a:pt x="2653077" y="58484"/>
                  <a:pt x="2645254" y="53056"/>
                </a:cubicBezTo>
                <a:cubicBezTo>
                  <a:pt x="2637431" y="47628"/>
                  <a:pt x="2639450" y="44021"/>
                  <a:pt x="2651309" y="42236"/>
                </a:cubicBezTo>
                <a:cubicBezTo>
                  <a:pt x="2663169" y="40451"/>
                  <a:pt x="2674268" y="38206"/>
                  <a:pt x="2684607" y="35503"/>
                </a:cubicBezTo>
                <a:cubicBezTo>
                  <a:pt x="2694947" y="32800"/>
                  <a:pt x="2704834" y="30323"/>
                  <a:pt x="2714270" y="28072"/>
                </a:cubicBezTo>
                <a:cubicBezTo>
                  <a:pt x="2723706" y="25820"/>
                  <a:pt x="2732930" y="23777"/>
                  <a:pt x="2741943" y="21941"/>
                </a:cubicBezTo>
                <a:close/>
                <a:moveTo>
                  <a:pt x="2604411" y="19446"/>
                </a:moveTo>
                <a:cubicBezTo>
                  <a:pt x="2606978" y="19102"/>
                  <a:pt x="2609478" y="19295"/>
                  <a:pt x="2611913" y="20027"/>
                </a:cubicBezTo>
                <a:cubicBezTo>
                  <a:pt x="2616782" y="21489"/>
                  <a:pt x="2623202" y="24383"/>
                  <a:pt x="2631175" y="28706"/>
                </a:cubicBezTo>
                <a:cubicBezTo>
                  <a:pt x="2639149" y="33030"/>
                  <a:pt x="2641479" y="37185"/>
                  <a:pt x="2638166" y="41171"/>
                </a:cubicBezTo>
                <a:cubicBezTo>
                  <a:pt x="2634854" y="45158"/>
                  <a:pt x="2632154" y="50898"/>
                  <a:pt x="2630068" y="58390"/>
                </a:cubicBezTo>
                <a:cubicBezTo>
                  <a:pt x="2627981" y="65883"/>
                  <a:pt x="2625321" y="76567"/>
                  <a:pt x="2622087" y="90441"/>
                </a:cubicBezTo>
                <a:cubicBezTo>
                  <a:pt x="2618853" y="104315"/>
                  <a:pt x="2614896" y="114156"/>
                  <a:pt x="2610214" y="119964"/>
                </a:cubicBezTo>
                <a:cubicBezTo>
                  <a:pt x="2605532" y="125771"/>
                  <a:pt x="2600796" y="124631"/>
                  <a:pt x="2596006" y="116543"/>
                </a:cubicBezTo>
                <a:lnTo>
                  <a:pt x="2568365" y="122631"/>
                </a:lnTo>
                <a:cubicBezTo>
                  <a:pt x="2567390" y="128467"/>
                  <a:pt x="2564393" y="131386"/>
                  <a:pt x="2559374" y="131386"/>
                </a:cubicBezTo>
                <a:cubicBezTo>
                  <a:pt x="2555201" y="131386"/>
                  <a:pt x="2552118" y="125427"/>
                  <a:pt x="2550125" y="113510"/>
                </a:cubicBezTo>
                <a:cubicBezTo>
                  <a:pt x="2548131" y="101594"/>
                  <a:pt x="2545374" y="88594"/>
                  <a:pt x="2541854" y="74512"/>
                </a:cubicBezTo>
                <a:cubicBezTo>
                  <a:pt x="2538333" y="60430"/>
                  <a:pt x="2534960" y="50392"/>
                  <a:pt x="2531733" y="44398"/>
                </a:cubicBezTo>
                <a:cubicBezTo>
                  <a:pt x="2528507" y="38404"/>
                  <a:pt x="2530966" y="35407"/>
                  <a:pt x="2539111" y="35407"/>
                </a:cubicBezTo>
                <a:lnTo>
                  <a:pt x="2552620" y="35407"/>
                </a:lnTo>
                <a:cubicBezTo>
                  <a:pt x="2555746" y="35407"/>
                  <a:pt x="2562493" y="33897"/>
                  <a:pt x="2572861" y="30879"/>
                </a:cubicBezTo>
                <a:cubicBezTo>
                  <a:pt x="2583229" y="27860"/>
                  <a:pt x="2591112" y="24931"/>
                  <a:pt x="2596512" y="22092"/>
                </a:cubicBezTo>
                <a:cubicBezTo>
                  <a:pt x="2599211" y="20672"/>
                  <a:pt x="2601844" y="19790"/>
                  <a:pt x="2604411" y="19446"/>
                </a:cubicBezTo>
                <a:close/>
                <a:moveTo>
                  <a:pt x="1913825" y="17642"/>
                </a:moveTo>
                <a:cubicBezTo>
                  <a:pt x="1915264" y="17407"/>
                  <a:pt x="1917130" y="17528"/>
                  <a:pt x="1919425" y="18005"/>
                </a:cubicBezTo>
                <a:cubicBezTo>
                  <a:pt x="1928603" y="19912"/>
                  <a:pt x="1936726" y="22665"/>
                  <a:pt x="1943796" y="26265"/>
                </a:cubicBezTo>
                <a:cubicBezTo>
                  <a:pt x="1950866" y="29864"/>
                  <a:pt x="1953709" y="34704"/>
                  <a:pt x="1952325" y="40784"/>
                </a:cubicBezTo>
                <a:cubicBezTo>
                  <a:pt x="1950941" y="46864"/>
                  <a:pt x="1949815" y="55727"/>
                  <a:pt x="1948948" y="67371"/>
                </a:cubicBezTo>
                <a:cubicBezTo>
                  <a:pt x="1948080" y="79015"/>
                  <a:pt x="1947646" y="87254"/>
                  <a:pt x="1947646" y="92086"/>
                </a:cubicBezTo>
                <a:cubicBezTo>
                  <a:pt x="1954257" y="90537"/>
                  <a:pt x="1960359" y="87899"/>
                  <a:pt x="1965952" y="84170"/>
                </a:cubicBezTo>
                <a:cubicBezTo>
                  <a:pt x="1971544" y="80442"/>
                  <a:pt x="1981142" y="82654"/>
                  <a:pt x="1994743" y="90806"/>
                </a:cubicBezTo>
                <a:cubicBezTo>
                  <a:pt x="2008345" y="98959"/>
                  <a:pt x="2012597" y="105433"/>
                  <a:pt x="2007499" y="110230"/>
                </a:cubicBezTo>
                <a:cubicBezTo>
                  <a:pt x="2002401" y="115027"/>
                  <a:pt x="1996403" y="129672"/>
                  <a:pt x="1989505" y="154165"/>
                </a:cubicBezTo>
                <a:cubicBezTo>
                  <a:pt x="2004821" y="152473"/>
                  <a:pt x="2016228" y="150476"/>
                  <a:pt x="2023728" y="148174"/>
                </a:cubicBezTo>
                <a:cubicBezTo>
                  <a:pt x="2031228" y="145873"/>
                  <a:pt x="2038405" y="145460"/>
                  <a:pt x="2045260" y="146938"/>
                </a:cubicBezTo>
                <a:cubicBezTo>
                  <a:pt x="2052115" y="148415"/>
                  <a:pt x="2058034" y="153165"/>
                  <a:pt x="2063017" y="161188"/>
                </a:cubicBezTo>
                <a:cubicBezTo>
                  <a:pt x="2068000" y="169211"/>
                  <a:pt x="2063264" y="173223"/>
                  <a:pt x="2048809" y="173223"/>
                </a:cubicBezTo>
                <a:cubicBezTo>
                  <a:pt x="2037409" y="173223"/>
                  <a:pt x="2022036" y="174349"/>
                  <a:pt x="2002691" y="176600"/>
                </a:cubicBezTo>
                <a:cubicBezTo>
                  <a:pt x="1983346" y="178852"/>
                  <a:pt x="1963650" y="181074"/>
                  <a:pt x="1943602" y="183268"/>
                </a:cubicBezTo>
                <a:cubicBezTo>
                  <a:pt x="1953139" y="194626"/>
                  <a:pt x="1965224" y="208066"/>
                  <a:pt x="1979858" y="223590"/>
                </a:cubicBezTo>
                <a:cubicBezTo>
                  <a:pt x="1994492" y="239113"/>
                  <a:pt x="2007083" y="249728"/>
                  <a:pt x="2017630" y="255436"/>
                </a:cubicBezTo>
                <a:cubicBezTo>
                  <a:pt x="2028177" y="261143"/>
                  <a:pt x="2038725" y="266062"/>
                  <a:pt x="2049272" y="270192"/>
                </a:cubicBezTo>
                <a:cubicBezTo>
                  <a:pt x="2059819" y="274322"/>
                  <a:pt x="2064028" y="277853"/>
                  <a:pt x="2061898" y="280785"/>
                </a:cubicBezTo>
                <a:cubicBezTo>
                  <a:pt x="2059769" y="283718"/>
                  <a:pt x="2052936" y="285421"/>
                  <a:pt x="2041399" y="285894"/>
                </a:cubicBezTo>
                <a:cubicBezTo>
                  <a:pt x="2029862" y="286367"/>
                  <a:pt x="2017444" y="285661"/>
                  <a:pt x="2004143" y="283775"/>
                </a:cubicBezTo>
                <a:cubicBezTo>
                  <a:pt x="1990843" y="281890"/>
                  <a:pt x="1979973" y="274142"/>
                  <a:pt x="1971534" y="260534"/>
                </a:cubicBezTo>
                <a:cubicBezTo>
                  <a:pt x="1963095" y="246925"/>
                  <a:pt x="1956688" y="236628"/>
                  <a:pt x="1952314" y="229645"/>
                </a:cubicBezTo>
                <a:lnTo>
                  <a:pt x="1937128" y="196175"/>
                </a:lnTo>
                <a:cubicBezTo>
                  <a:pt x="1933084" y="219090"/>
                  <a:pt x="1923860" y="238453"/>
                  <a:pt x="1909455" y="254263"/>
                </a:cubicBezTo>
                <a:cubicBezTo>
                  <a:pt x="1895050" y="270073"/>
                  <a:pt x="1877766" y="281216"/>
                  <a:pt x="1857604" y="287690"/>
                </a:cubicBezTo>
                <a:cubicBezTo>
                  <a:pt x="1837442" y="294165"/>
                  <a:pt x="1834918" y="291942"/>
                  <a:pt x="1850032" y="281022"/>
                </a:cubicBezTo>
                <a:cubicBezTo>
                  <a:pt x="1865147" y="270102"/>
                  <a:pt x="1878663" y="257142"/>
                  <a:pt x="1890579" y="242142"/>
                </a:cubicBezTo>
                <a:cubicBezTo>
                  <a:pt x="1902496" y="227142"/>
                  <a:pt x="1911122" y="208672"/>
                  <a:pt x="1916456" y="186732"/>
                </a:cubicBezTo>
                <a:cubicBezTo>
                  <a:pt x="1904239" y="189428"/>
                  <a:pt x="1892921" y="191901"/>
                  <a:pt x="1882502" y="194153"/>
                </a:cubicBezTo>
                <a:cubicBezTo>
                  <a:pt x="1872084" y="196404"/>
                  <a:pt x="1862763" y="193228"/>
                  <a:pt x="1854539" y="184624"/>
                </a:cubicBezTo>
                <a:lnTo>
                  <a:pt x="1850292" y="177078"/>
                </a:lnTo>
                <a:lnTo>
                  <a:pt x="1838654" y="200466"/>
                </a:lnTo>
                <a:cubicBezTo>
                  <a:pt x="1826551" y="222887"/>
                  <a:pt x="1819140" y="240601"/>
                  <a:pt x="1816423" y="253607"/>
                </a:cubicBezTo>
                <a:cubicBezTo>
                  <a:pt x="1813705" y="266614"/>
                  <a:pt x="1808199" y="269213"/>
                  <a:pt x="1799903" y="261405"/>
                </a:cubicBezTo>
                <a:cubicBezTo>
                  <a:pt x="1791607" y="253596"/>
                  <a:pt x="1785563" y="244225"/>
                  <a:pt x="1781769" y="233291"/>
                </a:cubicBezTo>
                <a:cubicBezTo>
                  <a:pt x="1777977" y="222356"/>
                  <a:pt x="1780113" y="216391"/>
                  <a:pt x="1788180" y="215394"/>
                </a:cubicBezTo>
                <a:cubicBezTo>
                  <a:pt x="1796246" y="214397"/>
                  <a:pt x="1807069" y="203710"/>
                  <a:pt x="1820649" y="183333"/>
                </a:cubicBezTo>
                <a:cubicBezTo>
                  <a:pt x="1853130" y="144098"/>
                  <a:pt x="1867277" y="131540"/>
                  <a:pt x="1863089" y="145658"/>
                </a:cubicBezTo>
                <a:cubicBezTo>
                  <a:pt x="1860996" y="152717"/>
                  <a:pt x="1857912" y="160813"/>
                  <a:pt x="1853840" y="169948"/>
                </a:cubicBezTo>
                <a:lnTo>
                  <a:pt x="1851448" y="174756"/>
                </a:lnTo>
                <a:lnTo>
                  <a:pt x="1858196" y="173094"/>
                </a:lnTo>
                <a:cubicBezTo>
                  <a:pt x="1868858" y="174012"/>
                  <a:pt x="1889217" y="171545"/>
                  <a:pt x="1919274" y="165695"/>
                </a:cubicBezTo>
                <a:cubicBezTo>
                  <a:pt x="1920995" y="141660"/>
                  <a:pt x="1921856" y="126173"/>
                  <a:pt x="1921856" y="119232"/>
                </a:cubicBezTo>
                <a:cubicBezTo>
                  <a:pt x="1921196" y="120136"/>
                  <a:pt x="1916593" y="121713"/>
                  <a:pt x="1908046" y="123965"/>
                </a:cubicBezTo>
                <a:cubicBezTo>
                  <a:pt x="1899499" y="126216"/>
                  <a:pt x="1891565" y="123265"/>
                  <a:pt x="1884245" y="115113"/>
                </a:cubicBezTo>
                <a:cubicBezTo>
                  <a:pt x="1876924" y="106961"/>
                  <a:pt x="1877236" y="103107"/>
                  <a:pt x="1885181" y="103551"/>
                </a:cubicBezTo>
                <a:cubicBezTo>
                  <a:pt x="1893125" y="103996"/>
                  <a:pt x="1905350" y="102712"/>
                  <a:pt x="1921856" y="99701"/>
                </a:cubicBezTo>
                <a:cubicBezTo>
                  <a:pt x="1921856" y="90394"/>
                  <a:pt x="1921415" y="78714"/>
                  <a:pt x="1920533" y="64661"/>
                </a:cubicBezTo>
                <a:cubicBezTo>
                  <a:pt x="1919651" y="50607"/>
                  <a:pt x="1916951" y="38841"/>
                  <a:pt x="1912434" y="29362"/>
                </a:cubicBezTo>
                <a:cubicBezTo>
                  <a:pt x="1909046" y="22253"/>
                  <a:pt x="1909510" y="18346"/>
                  <a:pt x="1913825" y="17642"/>
                </a:cubicBezTo>
                <a:close/>
                <a:moveTo>
                  <a:pt x="3616920" y="17570"/>
                </a:moveTo>
                <a:cubicBezTo>
                  <a:pt x="3618144" y="17437"/>
                  <a:pt x="3619590" y="17618"/>
                  <a:pt x="3621259" y="18112"/>
                </a:cubicBezTo>
                <a:cubicBezTo>
                  <a:pt x="3627934" y="20091"/>
                  <a:pt x="3634033" y="23468"/>
                  <a:pt x="3639553" y="28244"/>
                </a:cubicBezTo>
                <a:cubicBezTo>
                  <a:pt x="3645074" y="33019"/>
                  <a:pt x="3646164" y="38016"/>
                  <a:pt x="3642823" y="43236"/>
                </a:cubicBezTo>
                <a:cubicBezTo>
                  <a:pt x="3639482" y="48456"/>
                  <a:pt x="3632605" y="61140"/>
                  <a:pt x="3622194" y="81288"/>
                </a:cubicBezTo>
                <a:cubicBezTo>
                  <a:pt x="3628504" y="81374"/>
                  <a:pt x="3637180" y="79370"/>
                  <a:pt x="3648222" y="75276"/>
                </a:cubicBezTo>
                <a:cubicBezTo>
                  <a:pt x="3659264" y="71182"/>
                  <a:pt x="3668484" y="72433"/>
                  <a:pt x="3675884" y="79029"/>
                </a:cubicBezTo>
                <a:cubicBezTo>
                  <a:pt x="3683284" y="85626"/>
                  <a:pt x="3678236" y="91276"/>
                  <a:pt x="3660741" y="95980"/>
                </a:cubicBezTo>
                <a:cubicBezTo>
                  <a:pt x="3643246" y="100683"/>
                  <a:pt x="3628834" y="102139"/>
                  <a:pt x="3617505" y="100346"/>
                </a:cubicBezTo>
                <a:cubicBezTo>
                  <a:pt x="3594819" y="139007"/>
                  <a:pt x="3574829" y="165092"/>
                  <a:pt x="3557534" y="178601"/>
                </a:cubicBezTo>
                <a:cubicBezTo>
                  <a:pt x="3540240" y="192109"/>
                  <a:pt x="3537089" y="190299"/>
                  <a:pt x="3548080" y="173169"/>
                </a:cubicBezTo>
                <a:cubicBezTo>
                  <a:pt x="3559072" y="156040"/>
                  <a:pt x="3570107" y="138169"/>
                  <a:pt x="3581185" y="119555"/>
                </a:cubicBezTo>
                <a:cubicBezTo>
                  <a:pt x="3592263" y="100941"/>
                  <a:pt x="3600265" y="82919"/>
                  <a:pt x="3605190" y="65489"/>
                </a:cubicBezTo>
                <a:cubicBezTo>
                  <a:pt x="3610116" y="48058"/>
                  <a:pt x="3612357" y="35310"/>
                  <a:pt x="3611912" y="27243"/>
                </a:cubicBezTo>
                <a:cubicBezTo>
                  <a:pt x="3611579" y="21194"/>
                  <a:pt x="3613248" y="17969"/>
                  <a:pt x="3616920" y="17570"/>
                </a:cubicBezTo>
                <a:close/>
                <a:moveTo>
                  <a:pt x="4362584" y="16179"/>
                </a:moveTo>
                <a:cubicBezTo>
                  <a:pt x="4366085" y="16421"/>
                  <a:pt x="4371560" y="18808"/>
                  <a:pt x="4379010" y="23339"/>
                </a:cubicBezTo>
                <a:cubicBezTo>
                  <a:pt x="4393909" y="32402"/>
                  <a:pt x="4399175" y="39160"/>
                  <a:pt x="4394809" y="43613"/>
                </a:cubicBezTo>
                <a:cubicBezTo>
                  <a:pt x="4390442" y="48065"/>
                  <a:pt x="4383588" y="57856"/>
                  <a:pt x="4374245" y="72985"/>
                </a:cubicBezTo>
                <a:cubicBezTo>
                  <a:pt x="4364902" y="88114"/>
                  <a:pt x="4356395" y="101716"/>
                  <a:pt x="4348723" y="113790"/>
                </a:cubicBezTo>
                <a:cubicBezTo>
                  <a:pt x="4357714" y="123240"/>
                  <a:pt x="4361762" y="135376"/>
                  <a:pt x="4360866" y="150196"/>
                </a:cubicBezTo>
                <a:cubicBezTo>
                  <a:pt x="4359969" y="165017"/>
                  <a:pt x="4359521" y="189765"/>
                  <a:pt x="4359521" y="224439"/>
                </a:cubicBezTo>
                <a:cubicBezTo>
                  <a:pt x="4359521" y="259472"/>
                  <a:pt x="4356621" y="280391"/>
                  <a:pt x="4350820" y="287196"/>
                </a:cubicBezTo>
                <a:cubicBezTo>
                  <a:pt x="4345020" y="294000"/>
                  <a:pt x="4339592" y="291351"/>
                  <a:pt x="4334537" y="279247"/>
                </a:cubicBezTo>
                <a:cubicBezTo>
                  <a:pt x="4329482" y="267144"/>
                  <a:pt x="4328310" y="257848"/>
                  <a:pt x="4331020" y="251359"/>
                </a:cubicBezTo>
                <a:cubicBezTo>
                  <a:pt x="4333730" y="244870"/>
                  <a:pt x="4335982" y="223711"/>
                  <a:pt x="4337774" y="187882"/>
                </a:cubicBezTo>
                <a:cubicBezTo>
                  <a:pt x="4339567" y="152053"/>
                  <a:pt x="4339108" y="131873"/>
                  <a:pt x="4336398" y="127342"/>
                </a:cubicBezTo>
                <a:cubicBezTo>
                  <a:pt x="4317454" y="150200"/>
                  <a:pt x="4298998" y="166713"/>
                  <a:pt x="4281030" y="176880"/>
                </a:cubicBezTo>
                <a:cubicBezTo>
                  <a:pt x="4263062" y="187047"/>
                  <a:pt x="4261789" y="183598"/>
                  <a:pt x="4277212" y="166533"/>
                </a:cubicBezTo>
                <a:cubicBezTo>
                  <a:pt x="4292635" y="149469"/>
                  <a:pt x="4308405" y="128181"/>
                  <a:pt x="4324524" y="102669"/>
                </a:cubicBezTo>
                <a:cubicBezTo>
                  <a:pt x="4340642" y="77158"/>
                  <a:pt x="4350476" y="59340"/>
                  <a:pt x="4354025" y="49216"/>
                </a:cubicBezTo>
                <a:cubicBezTo>
                  <a:pt x="4357575" y="39092"/>
                  <a:pt x="4358901" y="29982"/>
                  <a:pt x="4358005" y="21887"/>
                </a:cubicBezTo>
                <a:cubicBezTo>
                  <a:pt x="4357556" y="17840"/>
                  <a:pt x="4359083" y="15937"/>
                  <a:pt x="4362584" y="16179"/>
                </a:cubicBezTo>
                <a:close/>
                <a:moveTo>
                  <a:pt x="3748040" y="14443"/>
                </a:moveTo>
                <a:cubicBezTo>
                  <a:pt x="3750804" y="14774"/>
                  <a:pt x="3754200" y="15517"/>
                  <a:pt x="3758226" y="16671"/>
                </a:cubicBezTo>
                <a:cubicBezTo>
                  <a:pt x="3772824" y="19912"/>
                  <a:pt x="3778997" y="25103"/>
                  <a:pt x="3776746" y="32245"/>
                </a:cubicBezTo>
                <a:cubicBezTo>
                  <a:pt x="3774495" y="39386"/>
                  <a:pt x="3773369" y="50779"/>
                  <a:pt x="3773369" y="66424"/>
                </a:cubicBezTo>
                <a:cubicBezTo>
                  <a:pt x="3779879" y="64919"/>
                  <a:pt x="3785096" y="62520"/>
                  <a:pt x="3789018" y="59229"/>
                </a:cubicBezTo>
                <a:cubicBezTo>
                  <a:pt x="3792940" y="55938"/>
                  <a:pt x="3797701" y="55024"/>
                  <a:pt x="3803300" y="56487"/>
                </a:cubicBezTo>
                <a:cubicBezTo>
                  <a:pt x="3808901" y="57949"/>
                  <a:pt x="3814762" y="60645"/>
                  <a:pt x="3820885" y="64575"/>
                </a:cubicBezTo>
                <a:cubicBezTo>
                  <a:pt x="3827009" y="68504"/>
                  <a:pt x="3828188" y="72655"/>
                  <a:pt x="3824424" y="77029"/>
                </a:cubicBezTo>
                <a:cubicBezTo>
                  <a:pt x="3820659" y="81403"/>
                  <a:pt x="3817587" y="85970"/>
                  <a:pt x="3815206" y="90731"/>
                </a:cubicBezTo>
                <a:cubicBezTo>
                  <a:pt x="3816755" y="90287"/>
                  <a:pt x="3821839" y="88602"/>
                  <a:pt x="3830457" y="85676"/>
                </a:cubicBezTo>
                <a:cubicBezTo>
                  <a:pt x="3839076" y="82751"/>
                  <a:pt x="3846565" y="84902"/>
                  <a:pt x="3852925" y="92129"/>
                </a:cubicBezTo>
                <a:cubicBezTo>
                  <a:pt x="3859285" y="99357"/>
                  <a:pt x="3858112" y="103881"/>
                  <a:pt x="3849408" y="105702"/>
                </a:cubicBezTo>
                <a:cubicBezTo>
                  <a:pt x="3840704" y="107523"/>
                  <a:pt x="3828242" y="109639"/>
                  <a:pt x="3812023" y="112048"/>
                </a:cubicBezTo>
                <a:lnTo>
                  <a:pt x="3809807" y="126481"/>
                </a:lnTo>
                <a:cubicBezTo>
                  <a:pt x="3817910" y="135014"/>
                  <a:pt x="3817795" y="140201"/>
                  <a:pt x="3809463" y="142044"/>
                </a:cubicBezTo>
                <a:cubicBezTo>
                  <a:pt x="3801132" y="143887"/>
                  <a:pt x="3789100" y="146385"/>
                  <a:pt x="3773369" y="149540"/>
                </a:cubicBezTo>
                <a:lnTo>
                  <a:pt x="3773369" y="158209"/>
                </a:lnTo>
                <a:cubicBezTo>
                  <a:pt x="3778546" y="157506"/>
                  <a:pt x="3784508" y="155983"/>
                  <a:pt x="3791255" y="153638"/>
                </a:cubicBezTo>
                <a:cubicBezTo>
                  <a:pt x="3798002" y="151293"/>
                  <a:pt x="3804580" y="153520"/>
                  <a:pt x="3810990" y="160317"/>
                </a:cubicBezTo>
                <a:cubicBezTo>
                  <a:pt x="3817400" y="167114"/>
                  <a:pt x="3814851" y="171639"/>
                  <a:pt x="3803343" y="173890"/>
                </a:cubicBezTo>
                <a:cubicBezTo>
                  <a:pt x="3791835" y="176141"/>
                  <a:pt x="3781844" y="177977"/>
                  <a:pt x="3773369" y="179397"/>
                </a:cubicBezTo>
                <a:lnTo>
                  <a:pt x="3773369" y="190603"/>
                </a:lnTo>
                <a:cubicBezTo>
                  <a:pt x="3781414" y="188940"/>
                  <a:pt x="3789168" y="186724"/>
                  <a:pt x="3796632" y="183957"/>
                </a:cubicBezTo>
                <a:cubicBezTo>
                  <a:pt x="3804096" y="181189"/>
                  <a:pt x="3811984" y="183455"/>
                  <a:pt x="3820294" y="190754"/>
                </a:cubicBezTo>
                <a:cubicBezTo>
                  <a:pt x="3828604" y="198053"/>
                  <a:pt x="3825413" y="202807"/>
                  <a:pt x="3810721" y="205015"/>
                </a:cubicBezTo>
                <a:cubicBezTo>
                  <a:pt x="3796030" y="207224"/>
                  <a:pt x="3783579" y="209059"/>
                  <a:pt x="3773369" y="210522"/>
                </a:cubicBezTo>
                <a:cubicBezTo>
                  <a:pt x="3773369" y="231989"/>
                  <a:pt x="3771247" y="246663"/>
                  <a:pt x="3767002" y="254543"/>
                </a:cubicBezTo>
                <a:lnTo>
                  <a:pt x="3764552" y="258006"/>
                </a:lnTo>
                <a:lnTo>
                  <a:pt x="3772756" y="261050"/>
                </a:lnTo>
                <a:cubicBezTo>
                  <a:pt x="3793542" y="267245"/>
                  <a:pt x="3816164" y="270891"/>
                  <a:pt x="3840621" y="271988"/>
                </a:cubicBezTo>
                <a:cubicBezTo>
                  <a:pt x="3865078" y="273085"/>
                  <a:pt x="3870068" y="277344"/>
                  <a:pt x="3855592" y="284765"/>
                </a:cubicBezTo>
                <a:cubicBezTo>
                  <a:pt x="3841116" y="292186"/>
                  <a:pt x="3826811" y="297273"/>
                  <a:pt x="3812679" y="300026"/>
                </a:cubicBezTo>
                <a:cubicBezTo>
                  <a:pt x="3798547" y="302780"/>
                  <a:pt x="3782016" y="299119"/>
                  <a:pt x="3763087" y="289045"/>
                </a:cubicBezTo>
                <a:cubicBezTo>
                  <a:pt x="3744158" y="278971"/>
                  <a:pt x="3721436" y="264663"/>
                  <a:pt x="3694921" y="246122"/>
                </a:cubicBezTo>
                <a:cubicBezTo>
                  <a:pt x="3690705" y="254281"/>
                  <a:pt x="3684854" y="261641"/>
                  <a:pt x="3677368" y="268202"/>
                </a:cubicBezTo>
                <a:cubicBezTo>
                  <a:pt x="3669883" y="274763"/>
                  <a:pt x="3661039" y="279470"/>
                  <a:pt x="3650835" y="282323"/>
                </a:cubicBezTo>
                <a:cubicBezTo>
                  <a:pt x="3640632" y="285177"/>
                  <a:pt x="3640776" y="281438"/>
                  <a:pt x="3651265" y="271106"/>
                </a:cubicBezTo>
                <a:cubicBezTo>
                  <a:pt x="3661756" y="260774"/>
                  <a:pt x="3670456" y="248954"/>
                  <a:pt x="3677368" y="235646"/>
                </a:cubicBezTo>
                <a:cubicBezTo>
                  <a:pt x="3670069" y="231660"/>
                  <a:pt x="3663523" y="228311"/>
                  <a:pt x="3657729" y="225601"/>
                </a:cubicBezTo>
                <a:cubicBezTo>
                  <a:pt x="3651936" y="222890"/>
                  <a:pt x="3651994" y="219531"/>
                  <a:pt x="3657901" y="215523"/>
                </a:cubicBezTo>
                <a:cubicBezTo>
                  <a:pt x="3663810" y="211515"/>
                  <a:pt x="3668811" y="210798"/>
                  <a:pt x="3672905" y="213372"/>
                </a:cubicBezTo>
                <a:cubicBezTo>
                  <a:pt x="3676999" y="215946"/>
                  <a:pt x="3679957" y="218259"/>
                  <a:pt x="3681778" y="220309"/>
                </a:cubicBezTo>
                <a:cubicBezTo>
                  <a:pt x="3684245" y="212064"/>
                  <a:pt x="3685926" y="204617"/>
                  <a:pt x="3686822" y="197971"/>
                </a:cubicBezTo>
                <a:cubicBezTo>
                  <a:pt x="3687718" y="191324"/>
                  <a:pt x="3686991" y="187578"/>
                  <a:pt x="3684639" y="186732"/>
                </a:cubicBezTo>
                <a:cubicBezTo>
                  <a:pt x="3683406" y="186732"/>
                  <a:pt x="3681007" y="187631"/>
                  <a:pt x="3677444" y="189431"/>
                </a:cubicBezTo>
                <a:cubicBezTo>
                  <a:pt x="3673880" y="191231"/>
                  <a:pt x="3670277" y="189234"/>
                  <a:pt x="3666635" y="183441"/>
                </a:cubicBezTo>
                <a:cubicBezTo>
                  <a:pt x="3662992" y="177647"/>
                  <a:pt x="3663440" y="171216"/>
                  <a:pt x="3667979" y="164146"/>
                </a:cubicBezTo>
                <a:cubicBezTo>
                  <a:pt x="3672518" y="157076"/>
                  <a:pt x="3677243" y="146249"/>
                  <a:pt x="3682154" y="131665"/>
                </a:cubicBezTo>
                <a:cubicBezTo>
                  <a:pt x="3687066" y="117081"/>
                  <a:pt x="3688170" y="111123"/>
                  <a:pt x="3685467" y="113790"/>
                </a:cubicBezTo>
                <a:cubicBezTo>
                  <a:pt x="3682764" y="116457"/>
                  <a:pt x="3679014" y="118031"/>
                  <a:pt x="3674217" y="118512"/>
                </a:cubicBezTo>
                <a:cubicBezTo>
                  <a:pt x="3669420" y="118992"/>
                  <a:pt x="3664699" y="117336"/>
                  <a:pt x="3660052" y="113543"/>
                </a:cubicBezTo>
                <a:cubicBezTo>
                  <a:pt x="3655406" y="109750"/>
                  <a:pt x="3656589" y="106634"/>
                  <a:pt x="3663602" y="104197"/>
                </a:cubicBezTo>
                <a:cubicBezTo>
                  <a:pt x="3670614" y="101759"/>
                  <a:pt x="3675726" y="99737"/>
                  <a:pt x="3678938" y="98131"/>
                </a:cubicBezTo>
                <a:cubicBezTo>
                  <a:pt x="3682151" y="96525"/>
                  <a:pt x="3684929" y="94216"/>
                  <a:pt x="3687274" y="91204"/>
                </a:cubicBezTo>
                <a:cubicBezTo>
                  <a:pt x="3689618" y="88193"/>
                  <a:pt x="3693498" y="87931"/>
                  <a:pt x="3698911" y="90419"/>
                </a:cubicBezTo>
                <a:cubicBezTo>
                  <a:pt x="3704324" y="92907"/>
                  <a:pt x="3709089" y="95349"/>
                  <a:pt x="3713204" y="97743"/>
                </a:cubicBezTo>
                <a:cubicBezTo>
                  <a:pt x="3717320" y="100138"/>
                  <a:pt x="3717478" y="103573"/>
                  <a:pt x="3713678" y="108047"/>
                </a:cubicBezTo>
                <a:lnTo>
                  <a:pt x="3710766" y="112852"/>
                </a:lnTo>
                <a:lnTo>
                  <a:pt x="3716969" y="110155"/>
                </a:lnTo>
                <a:cubicBezTo>
                  <a:pt x="3727165" y="108950"/>
                  <a:pt x="3738264" y="107222"/>
                  <a:pt x="3750267" y="104971"/>
                </a:cubicBezTo>
                <a:lnTo>
                  <a:pt x="3750267" y="88193"/>
                </a:lnTo>
                <a:cubicBezTo>
                  <a:pt x="3743785" y="90831"/>
                  <a:pt x="3738447" y="92617"/>
                  <a:pt x="3734252" y="93549"/>
                </a:cubicBezTo>
                <a:cubicBezTo>
                  <a:pt x="3730058" y="94481"/>
                  <a:pt x="3724705" y="92212"/>
                  <a:pt x="3718195" y="86741"/>
                </a:cubicBezTo>
                <a:cubicBezTo>
                  <a:pt x="3711685" y="81270"/>
                  <a:pt x="3712352" y="77886"/>
                  <a:pt x="3720195" y="76588"/>
                </a:cubicBezTo>
                <a:cubicBezTo>
                  <a:pt x="3728040" y="75290"/>
                  <a:pt x="3737612" y="73516"/>
                  <a:pt x="3748912" y="71264"/>
                </a:cubicBezTo>
                <a:cubicBezTo>
                  <a:pt x="3748912" y="64797"/>
                  <a:pt x="3748478" y="57207"/>
                  <a:pt x="3747610" y="48496"/>
                </a:cubicBezTo>
                <a:cubicBezTo>
                  <a:pt x="3746743" y="39784"/>
                  <a:pt x="3744269" y="31148"/>
                  <a:pt x="3740189" y="22586"/>
                </a:cubicBezTo>
                <a:cubicBezTo>
                  <a:pt x="3737129" y="16166"/>
                  <a:pt x="3739746" y="13451"/>
                  <a:pt x="3748040" y="14443"/>
                </a:cubicBezTo>
                <a:close/>
                <a:moveTo>
                  <a:pt x="4456923" y="12571"/>
                </a:moveTo>
                <a:cubicBezTo>
                  <a:pt x="4459970" y="12946"/>
                  <a:pt x="4463694" y="13810"/>
                  <a:pt x="4468095" y="15165"/>
                </a:cubicBezTo>
                <a:cubicBezTo>
                  <a:pt x="4485697" y="20586"/>
                  <a:pt x="4492473" y="27738"/>
                  <a:pt x="4488422" y="36622"/>
                </a:cubicBezTo>
                <a:cubicBezTo>
                  <a:pt x="4484371" y="45506"/>
                  <a:pt x="4482345" y="73437"/>
                  <a:pt x="4482345" y="120415"/>
                </a:cubicBezTo>
                <a:cubicBezTo>
                  <a:pt x="4498177" y="118651"/>
                  <a:pt x="4510534" y="116880"/>
                  <a:pt x="4519418" y="115102"/>
                </a:cubicBezTo>
                <a:cubicBezTo>
                  <a:pt x="4528302" y="113324"/>
                  <a:pt x="4536763" y="111517"/>
                  <a:pt x="4544800" y="109682"/>
                </a:cubicBezTo>
                <a:cubicBezTo>
                  <a:pt x="4552838" y="107846"/>
                  <a:pt x="4560635" y="111679"/>
                  <a:pt x="4568193" y="121179"/>
                </a:cubicBezTo>
                <a:cubicBezTo>
                  <a:pt x="4575750" y="130679"/>
                  <a:pt x="4570953" y="135430"/>
                  <a:pt x="4553802" y="135430"/>
                </a:cubicBezTo>
                <a:cubicBezTo>
                  <a:pt x="4539663" y="135430"/>
                  <a:pt x="4515844" y="137107"/>
                  <a:pt x="4482345" y="140463"/>
                </a:cubicBezTo>
                <a:cubicBezTo>
                  <a:pt x="4482345" y="196892"/>
                  <a:pt x="4481399" y="240023"/>
                  <a:pt x="4479506" y="269858"/>
                </a:cubicBezTo>
                <a:cubicBezTo>
                  <a:pt x="4477613" y="299693"/>
                  <a:pt x="4473088" y="314894"/>
                  <a:pt x="4465933" y="315460"/>
                </a:cubicBezTo>
                <a:cubicBezTo>
                  <a:pt x="4458777" y="316027"/>
                  <a:pt x="4455199" y="301884"/>
                  <a:pt x="4455199" y="273031"/>
                </a:cubicBezTo>
                <a:lnTo>
                  <a:pt x="4455199" y="144873"/>
                </a:lnTo>
                <a:cubicBezTo>
                  <a:pt x="4432972" y="150121"/>
                  <a:pt x="4417631" y="153685"/>
                  <a:pt x="4409178" y="155563"/>
                </a:cubicBezTo>
                <a:cubicBezTo>
                  <a:pt x="4400724" y="157442"/>
                  <a:pt x="4390984" y="154083"/>
                  <a:pt x="4379956" y="145486"/>
                </a:cubicBezTo>
                <a:cubicBezTo>
                  <a:pt x="4368928" y="136889"/>
                  <a:pt x="4371086" y="132590"/>
                  <a:pt x="4386431" y="132590"/>
                </a:cubicBezTo>
                <a:cubicBezTo>
                  <a:pt x="4398677" y="132590"/>
                  <a:pt x="4421600" y="129650"/>
                  <a:pt x="4455199" y="123771"/>
                </a:cubicBezTo>
                <a:cubicBezTo>
                  <a:pt x="4455199" y="93829"/>
                  <a:pt x="4454977" y="72024"/>
                  <a:pt x="4454532" y="58358"/>
                </a:cubicBezTo>
                <a:cubicBezTo>
                  <a:pt x="4454088" y="44692"/>
                  <a:pt x="4451836" y="32721"/>
                  <a:pt x="4447778" y="22447"/>
                </a:cubicBezTo>
                <a:cubicBezTo>
                  <a:pt x="4444734" y="14741"/>
                  <a:pt x="4447783" y="11449"/>
                  <a:pt x="4456923" y="12571"/>
                </a:cubicBezTo>
                <a:close/>
                <a:moveTo>
                  <a:pt x="4105078" y="9817"/>
                </a:moveTo>
                <a:cubicBezTo>
                  <a:pt x="4107733" y="9604"/>
                  <a:pt x="4110389" y="9867"/>
                  <a:pt x="4113045" y="10605"/>
                </a:cubicBezTo>
                <a:cubicBezTo>
                  <a:pt x="4118358" y="12082"/>
                  <a:pt x="4125424" y="15667"/>
                  <a:pt x="4134244" y="21360"/>
                </a:cubicBezTo>
                <a:cubicBezTo>
                  <a:pt x="4143063" y="27053"/>
                  <a:pt x="4145784" y="32130"/>
                  <a:pt x="4142407" y="36590"/>
                </a:cubicBezTo>
                <a:cubicBezTo>
                  <a:pt x="4139030" y="41049"/>
                  <a:pt x="4136054" y="46276"/>
                  <a:pt x="4133480" y="52271"/>
                </a:cubicBezTo>
                <a:cubicBezTo>
                  <a:pt x="4130906" y="58265"/>
                  <a:pt x="4127332" y="69726"/>
                  <a:pt x="4122757" y="86655"/>
                </a:cubicBezTo>
                <a:cubicBezTo>
                  <a:pt x="4118183" y="103583"/>
                  <a:pt x="4113450" y="113697"/>
                  <a:pt x="4108560" y="116995"/>
                </a:cubicBezTo>
                <a:cubicBezTo>
                  <a:pt x="4103670" y="120293"/>
                  <a:pt x="4099569" y="118788"/>
                  <a:pt x="4096256" y="112478"/>
                </a:cubicBezTo>
                <a:cubicBezTo>
                  <a:pt x="4086634" y="114285"/>
                  <a:pt x="4070408" y="116816"/>
                  <a:pt x="4047578" y="120071"/>
                </a:cubicBezTo>
                <a:cubicBezTo>
                  <a:pt x="4047578" y="124617"/>
                  <a:pt x="4045298" y="127865"/>
                  <a:pt x="4040738" y="129815"/>
                </a:cubicBezTo>
                <a:cubicBezTo>
                  <a:pt x="4036178" y="131766"/>
                  <a:pt x="4032328" y="125943"/>
                  <a:pt x="4029187" y="112349"/>
                </a:cubicBezTo>
                <a:cubicBezTo>
                  <a:pt x="4026047" y="98754"/>
                  <a:pt x="4022508" y="84432"/>
                  <a:pt x="4018572" y="69382"/>
                </a:cubicBezTo>
                <a:cubicBezTo>
                  <a:pt x="4014635" y="54332"/>
                  <a:pt x="4010362" y="42878"/>
                  <a:pt x="4005752" y="35019"/>
                </a:cubicBezTo>
                <a:cubicBezTo>
                  <a:pt x="4001141" y="27161"/>
                  <a:pt x="4002816" y="23701"/>
                  <a:pt x="4010774" y="24641"/>
                </a:cubicBezTo>
                <a:cubicBezTo>
                  <a:pt x="4018733" y="25580"/>
                  <a:pt x="4024326" y="26032"/>
                  <a:pt x="4027552" y="25996"/>
                </a:cubicBezTo>
                <a:cubicBezTo>
                  <a:pt x="4030779" y="25960"/>
                  <a:pt x="4041853" y="24182"/>
                  <a:pt x="4060775" y="20661"/>
                </a:cubicBezTo>
                <a:cubicBezTo>
                  <a:pt x="4079697" y="17141"/>
                  <a:pt x="4091811" y="14215"/>
                  <a:pt x="4097117" y="11885"/>
                </a:cubicBezTo>
                <a:cubicBezTo>
                  <a:pt x="4099770" y="10720"/>
                  <a:pt x="4102424" y="10031"/>
                  <a:pt x="4105078" y="9817"/>
                </a:cubicBezTo>
                <a:close/>
                <a:moveTo>
                  <a:pt x="3033417" y="9506"/>
                </a:moveTo>
                <a:cubicBezTo>
                  <a:pt x="3035306" y="9448"/>
                  <a:pt x="3037640" y="9833"/>
                  <a:pt x="3040420" y="10659"/>
                </a:cubicBezTo>
                <a:cubicBezTo>
                  <a:pt x="3051541" y="13964"/>
                  <a:pt x="3059890" y="17811"/>
                  <a:pt x="3065469" y="22199"/>
                </a:cubicBezTo>
                <a:cubicBezTo>
                  <a:pt x="3071047" y="26587"/>
                  <a:pt x="3071703" y="31406"/>
                  <a:pt x="3067437" y="36654"/>
                </a:cubicBezTo>
                <a:cubicBezTo>
                  <a:pt x="3063171" y="41903"/>
                  <a:pt x="3058130" y="50335"/>
                  <a:pt x="3052315" y="61950"/>
                </a:cubicBezTo>
                <a:cubicBezTo>
                  <a:pt x="3046500" y="73566"/>
                  <a:pt x="3037928" y="85411"/>
                  <a:pt x="3026600" y="97485"/>
                </a:cubicBezTo>
                <a:cubicBezTo>
                  <a:pt x="3054950" y="96697"/>
                  <a:pt x="3072478" y="93800"/>
                  <a:pt x="3079182" y="88795"/>
                </a:cubicBezTo>
                <a:cubicBezTo>
                  <a:pt x="3085885" y="83790"/>
                  <a:pt x="3093654" y="83217"/>
                  <a:pt x="3102488" y="87074"/>
                </a:cubicBezTo>
                <a:cubicBezTo>
                  <a:pt x="3111321" y="90932"/>
                  <a:pt x="3118431" y="95754"/>
                  <a:pt x="3123816" y="101540"/>
                </a:cubicBezTo>
                <a:cubicBezTo>
                  <a:pt x="3129200" y="107326"/>
                  <a:pt x="3129605" y="112711"/>
                  <a:pt x="3125031" y="117694"/>
                </a:cubicBezTo>
                <a:cubicBezTo>
                  <a:pt x="3120456" y="122677"/>
                  <a:pt x="3117284" y="134494"/>
                  <a:pt x="3115513" y="153143"/>
                </a:cubicBezTo>
                <a:cubicBezTo>
                  <a:pt x="3113741" y="171793"/>
                  <a:pt x="3112182" y="190550"/>
                  <a:pt x="3110834" y="209414"/>
                </a:cubicBezTo>
                <a:cubicBezTo>
                  <a:pt x="3109486" y="228279"/>
                  <a:pt x="3105507" y="244551"/>
                  <a:pt x="3098896" y="258232"/>
                </a:cubicBezTo>
                <a:cubicBezTo>
                  <a:pt x="3092285" y="271912"/>
                  <a:pt x="3082028" y="282313"/>
                  <a:pt x="3068125" y="289433"/>
                </a:cubicBezTo>
                <a:cubicBezTo>
                  <a:pt x="3054222" y="296553"/>
                  <a:pt x="3046744" y="294764"/>
                  <a:pt x="3045690" y="284066"/>
                </a:cubicBezTo>
                <a:cubicBezTo>
                  <a:pt x="3044636" y="273368"/>
                  <a:pt x="3038914" y="261193"/>
                  <a:pt x="3028525" y="247541"/>
                </a:cubicBezTo>
                <a:cubicBezTo>
                  <a:pt x="3018136" y="233889"/>
                  <a:pt x="3019541" y="230261"/>
                  <a:pt x="3032741" y="236657"/>
                </a:cubicBezTo>
                <a:cubicBezTo>
                  <a:pt x="3045941" y="243053"/>
                  <a:pt x="3055158" y="246652"/>
                  <a:pt x="3060392" y="247455"/>
                </a:cubicBezTo>
                <a:cubicBezTo>
                  <a:pt x="3065627" y="248258"/>
                  <a:pt x="3070499" y="243451"/>
                  <a:pt x="3075009" y="233033"/>
                </a:cubicBezTo>
                <a:cubicBezTo>
                  <a:pt x="3079518" y="222614"/>
                  <a:pt x="3082673" y="206837"/>
                  <a:pt x="3084473" y="185699"/>
                </a:cubicBezTo>
                <a:cubicBezTo>
                  <a:pt x="3086273" y="164562"/>
                  <a:pt x="3087173" y="146880"/>
                  <a:pt x="3087173" y="132655"/>
                </a:cubicBezTo>
                <a:cubicBezTo>
                  <a:pt x="3087173" y="119820"/>
                  <a:pt x="3085936" y="112575"/>
                  <a:pt x="3083462" y="110919"/>
                </a:cubicBezTo>
                <a:cubicBezTo>
                  <a:pt x="3080989" y="109262"/>
                  <a:pt x="3074840" y="109667"/>
                  <a:pt x="3065017" y="112134"/>
                </a:cubicBezTo>
                <a:lnTo>
                  <a:pt x="3036881" y="119189"/>
                </a:lnTo>
                <a:cubicBezTo>
                  <a:pt x="3030055" y="120121"/>
                  <a:pt x="3023990" y="117884"/>
                  <a:pt x="3018684" y="112478"/>
                </a:cubicBezTo>
                <a:cubicBezTo>
                  <a:pt x="3004960" y="128066"/>
                  <a:pt x="2990674" y="140061"/>
                  <a:pt x="2975825" y="148465"/>
                </a:cubicBezTo>
                <a:cubicBezTo>
                  <a:pt x="2972112" y="150566"/>
                  <a:pt x="2969317" y="151844"/>
                  <a:pt x="2967439" y="152300"/>
                </a:cubicBezTo>
                <a:lnTo>
                  <a:pt x="2965777" y="151667"/>
                </a:lnTo>
                <a:lnTo>
                  <a:pt x="2965459" y="157230"/>
                </a:lnTo>
                <a:cubicBezTo>
                  <a:pt x="2965253" y="164562"/>
                  <a:pt x="2965374" y="173625"/>
                  <a:pt x="2965822" y="184419"/>
                </a:cubicBezTo>
                <a:cubicBezTo>
                  <a:pt x="2966718" y="206008"/>
                  <a:pt x="2966008" y="222356"/>
                  <a:pt x="2963693" y="233463"/>
                </a:cubicBezTo>
                <a:cubicBezTo>
                  <a:pt x="2961377" y="244569"/>
                  <a:pt x="2958265" y="253503"/>
                  <a:pt x="2954357" y="260265"/>
                </a:cubicBezTo>
                <a:cubicBezTo>
                  <a:pt x="2950450" y="267026"/>
                  <a:pt x="2946266" y="267126"/>
                  <a:pt x="2941806" y="260566"/>
                </a:cubicBezTo>
                <a:cubicBezTo>
                  <a:pt x="2937346" y="254005"/>
                  <a:pt x="2933933" y="248556"/>
                  <a:pt x="2931567" y="244218"/>
                </a:cubicBezTo>
                <a:cubicBezTo>
                  <a:pt x="2929201" y="239880"/>
                  <a:pt x="2926889" y="237535"/>
                  <a:pt x="2924630" y="237184"/>
                </a:cubicBezTo>
                <a:cubicBezTo>
                  <a:pt x="2922372" y="236833"/>
                  <a:pt x="2911146" y="238306"/>
                  <a:pt x="2890955" y="241604"/>
                </a:cubicBezTo>
                <a:cubicBezTo>
                  <a:pt x="2886252" y="261709"/>
                  <a:pt x="2880885" y="267209"/>
                  <a:pt x="2874855" y="258103"/>
                </a:cubicBezTo>
                <a:cubicBezTo>
                  <a:pt x="2868825" y="248997"/>
                  <a:pt x="2865810" y="236872"/>
                  <a:pt x="2865810" y="221729"/>
                </a:cubicBezTo>
                <a:cubicBezTo>
                  <a:pt x="2865810" y="207460"/>
                  <a:pt x="2865369" y="189732"/>
                  <a:pt x="2864487" y="168545"/>
                </a:cubicBezTo>
                <a:cubicBezTo>
                  <a:pt x="2863605" y="147357"/>
                  <a:pt x="2860457" y="132020"/>
                  <a:pt x="2855044" y="122534"/>
                </a:cubicBezTo>
                <a:cubicBezTo>
                  <a:pt x="2849631" y="113048"/>
                  <a:pt x="2850552" y="108305"/>
                  <a:pt x="2857808" y="108305"/>
                </a:cubicBezTo>
                <a:cubicBezTo>
                  <a:pt x="2862598" y="108305"/>
                  <a:pt x="2868198" y="108742"/>
                  <a:pt x="2874608" y="109617"/>
                </a:cubicBezTo>
                <a:cubicBezTo>
                  <a:pt x="2881491" y="100970"/>
                  <a:pt x="2889170" y="87598"/>
                  <a:pt x="2897645" y="69500"/>
                </a:cubicBezTo>
                <a:cubicBezTo>
                  <a:pt x="2906120" y="51403"/>
                  <a:pt x="2908784" y="37145"/>
                  <a:pt x="2905637" y="26727"/>
                </a:cubicBezTo>
                <a:cubicBezTo>
                  <a:pt x="2902488" y="16309"/>
                  <a:pt x="2910415" y="15223"/>
                  <a:pt x="2929416" y="23468"/>
                </a:cubicBezTo>
                <a:cubicBezTo>
                  <a:pt x="2945620" y="31298"/>
                  <a:pt x="2950629" y="38192"/>
                  <a:pt x="2944441" y="44150"/>
                </a:cubicBezTo>
                <a:cubicBezTo>
                  <a:pt x="2938253" y="50109"/>
                  <a:pt x="2931588" y="58444"/>
                  <a:pt x="2924447" y="69156"/>
                </a:cubicBezTo>
                <a:cubicBezTo>
                  <a:pt x="2917306" y="79868"/>
                  <a:pt x="2906364" y="93355"/>
                  <a:pt x="2891622" y="109617"/>
                </a:cubicBezTo>
                <a:cubicBezTo>
                  <a:pt x="2908974" y="107122"/>
                  <a:pt x="2921034" y="102899"/>
                  <a:pt x="2927803" y="96948"/>
                </a:cubicBezTo>
                <a:cubicBezTo>
                  <a:pt x="2934571" y="90996"/>
                  <a:pt x="2941899" y="89942"/>
                  <a:pt x="2949786" y="93786"/>
                </a:cubicBezTo>
                <a:cubicBezTo>
                  <a:pt x="2957673" y="97629"/>
                  <a:pt x="2964575" y="101630"/>
                  <a:pt x="2970490" y="105788"/>
                </a:cubicBezTo>
                <a:cubicBezTo>
                  <a:pt x="2976405" y="109947"/>
                  <a:pt x="2977742" y="114826"/>
                  <a:pt x="2974502" y="120426"/>
                </a:cubicBezTo>
                <a:cubicBezTo>
                  <a:pt x="2971261" y="126026"/>
                  <a:pt x="2968780" y="132694"/>
                  <a:pt x="2967059" y="140431"/>
                </a:cubicBezTo>
                <a:cubicBezTo>
                  <a:pt x="2966629" y="142365"/>
                  <a:pt x="2966280" y="144732"/>
                  <a:pt x="2966014" y="147532"/>
                </a:cubicBezTo>
                <a:lnTo>
                  <a:pt x="2965992" y="147904"/>
                </a:lnTo>
                <a:lnTo>
                  <a:pt x="2967181" y="145170"/>
                </a:lnTo>
                <a:cubicBezTo>
                  <a:pt x="2968973" y="142337"/>
                  <a:pt x="2971682" y="138681"/>
                  <a:pt x="2975308" y="134203"/>
                </a:cubicBezTo>
                <a:cubicBezTo>
                  <a:pt x="2989813" y="116293"/>
                  <a:pt x="3003085" y="95818"/>
                  <a:pt x="3015124" y="72781"/>
                </a:cubicBezTo>
                <a:cubicBezTo>
                  <a:pt x="3027162" y="49743"/>
                  <a:pt x="3031608" y="32804"/>
                  <a:pt x="3028460" y="21963"/>
                </a:cubicBezTo>
                <a:cubicBezTo>
                  <a:pt x="3026099" y="13832"/>
                  <a:pt x="3027752" y="9680"/>
                  <a:pt x="3033417" y="9506"/>
                </a:cubicBezTo>
                <a:close/>
                <a:moveTo>
                  <a:pt x="1479583" y="4477"/>
                </a:moveTo>
                <a:cubicBezTo>
                  <a:pt x="1483177" y="4174"/>
                  <a:pt x="1488792" y="6167"/>
                  <a:pt x="1496428" y="10455"/>
                </a:cubicBezTo>
                <a:cubicBezTo>
                  <a:pt x="1508259" y="18141"/>
                  <a:pt x="1511966" y="24250"/>
                  <a:pt x="1507549" y="28781"/>
                </a:cubicBezTo>
                <a:cubicBezTo>
                  <a:pt x="1503133" y="33313"/>
                  <a:pt x="1496787" y="38662"/>
                  <a:pt x="1488513" y="44828"/>
                </a:cubicBezTo>
                <a:cubicBezTo>
                  <a:pt x="1506209" y="43179"/>
                  <a:pt x="1517491" y="40745"/>
                  <a:pt x="1522359" y="37525"/>
                </a:cubicBezTo>
                <a:cubicBezTo>
                  <a:pt x="1527228" y="34306"/>
                  <a:pt x="1532939" y="33940"/>
                  <a:pt x="1539492" y="36428"/>
                </a:cubicBezTo>
                <a:cubicBezTo>
                  <a:pt x="1546046" y="38916"/>
                  <a:pt x="1551785" y="43337"/>
                  <a:pt x="1556711" y="49689"/>
                </a:cubicBezTo>
                <a:cubicBezTo>
                  <a:pt x="1561637" y="56042"/>
                  <a:pt x="1560999" y="60391"/>
                  <a:pt x="1554797" y="62735"/>
                </a:cubicBezTo>
                <a:cubicBezTo>
                  <a:pt x="1548595" y="65080"/>
                  <a:pt x="1542206" y="68009"/>
                  <a:pt x="1535631" y="71522"/>
                </a:cubicBezTo>
                <a:cubicBezTo>
                  <a:pt x="1529056" y="75036"/>
                  <a:pt x="1516950" y="82787"/>
                  <a:pt x="1499311" y="94775"/>
                </a:cubicBezTo>
                <a:cubicBezTo>
                  <a:pt x="1509077" y="93140"/>
                  <a:pt x="1515999" y="91384"/>
                  <a:pt x="1520079" y="89505"/>
                </a:cubicBezTo>
                <a:cubicBezTo>
                  <a:pt x="1524159" y="87626"/>
                  <a:pt x="1528436" y="87698"/>
                  <a:pt x="1532910" y="89720"/>
                </a:cubicBezTo>
                <a:cubicBezTo>
                  <a:pt x="1537384" y="91742"/>
                  <a:pt x="1542353" y="95184"/>
                  <a:pt x="1547817" y="100045"/>
                </a:cubicBezTo>
                <a:cubicBezTo>
                  <a:pt x="1553280" y="104906"/>
                  <a:pt x="1554191" y="109395"/>
                  <a:pt x="1550549" y="113510"/>
                </a:cubicBezTo>
                <a:cubicBezTo>
                  <a:pt x="1546906" y="117626"/>
                  <a:pt x="1544873" y="125234"/>
                  <a:pt x="1544450" y="136333"/>
                </a:cubicBezTo>
                <a:cubicBezTo>
                  <a:pt x="1544027" y="147432"/>
                  <a:pt x="1544716" y="168114"/>
                  <a:pt x="1546515" y="198379"/>
                </a:cubicBezTo>
                <a:cubicBezTo>
                  <a:pt x="1548315" y="228644"/>
                  <a:pt x="1548516" y="248222"/>
                  <a:pt x="1547118" y="257113"/>
                </a:cubicBezTo>
                <a:cubicBezTo>
                  <a:pt x="1545720" y="266004"/>
                  <a:pt x="1541729" y="274716"/>
                  <a:pt x="1535147" y="283248"/>
                </a:cubicBezTo>
                <a:cubicBezTo>
                  <a:pt x="1528565" y="291781"/>
                  <a:pt x="1523288" y="291759"/>
                  <a:pt x="1519316" y="283184"/>
                </a:cubicBezTo>
                <a:cubicBezTo>
                  <a:pt x="1515343" y="274608"/>
                  <a:pt x="1508740" y="266033"/>
                  <a:pt x="1499505" y="257458"/>
                </a:cubicBezTo>
                <a:cubicBezTo>
                  <a:pt x="1490269" y="248882"/>
                  <a:pt x="1490843" y="245720"/>
                  <a:pt x="1501225" y="247971"/>
                </a:cubicBezTo>
                <a:cubicBezTo>
                  <a:pt x="1511608" y="250223"/>
                  <a:pt x="1517692" y="250761"/>
                  <a:pt x="1519477" y="249585"/>
                </a:cubicBezTo>
                <a:cubicBezTo>
                  <a:pt x="1521262" y="248409"/>
                  <a:pt x="1522370" y="242372"/>
                  <a:pt x="1522800" y="231473"/>
                </a:cubicBezTo>
                <a:cubicBezTo>
                  <a:pt x="1523015" y="226024"/>
                  <a:pt x="1523068" y="217575"/>
                  <a:pt x="1522959" y="206126"/>
                </a:cubicBezTo>
                <a:lnTo>
                  <a:pt x="1522821" y="196755"/>
                </a:lnTo>
                <a:lnTo>
                  <a:pt x="1516401" y="199745"/>
                </a:lnTo>
                <a:cubicBezTo>
                  <a:pt x="1507990" y="200964"/>
                  <a:pt x="1502681" y="201789"/>
                  <a:pt x="1500472" y="202219"/>
                </a:cubicBezTo>
                <a:cubicBezTo>
                  <a:pt x="1499641" y="224791"/>
                  <a:pt x="1496644" y="241350"/>
                  <a:pt x="1491481" y="251897"/>
                </a:cubicBezTo>
                <a:cubicBezTo>
                  <a:pt x="1486319" y="262444"/>
                  <a:pt x="1482709" y="261272"/>
                  <a:pt x="1480651" y="248380"/>
                </a:cubicBezTo>
                <a:cubicBezTo>
                  <a:pt x="1478593" y="235488"/>
                  <a:pt x="1477564" y="221234"/>
                  <a:pt x="1477564" y="205618"/>
                </a:cubicBezTo>
                <a:cubicBezTo>
                  <a:pt x="1469792" y="206521"/>
                  <a:pt x="1463349" y="205101"/>
                  <a:pt x="1458237" y="201359"/>
                </a:cubicBezTo>
                <a:lnTo>
                  <a:pt x="1456944" y="194144"/>
                </a:lnTo>
                <a:lnTo>
                  <a:pt x="1450483" y="234044"/>
                </a:lnTo>
                <a:cubicBezTo>
                  <a:pt x="1445894" y="252449"/>
                  <a:pt x="1436662" y="267610"/>
                  <a:pt x="1422788" y="279527"/>
                </a:cubicBezTo>
                <a:cubicBezTo>
                  <a:pt x="1408914" y="291444"/>
                  <a:pt x="1406250" y="289218"/>
                  <a:pt x="1414797" y="272848"/>
                </a:cubicBezTo>
                <a:cubicBezTo>
                  <a:pt x="1423344" y="256479"/>
                  <a:pt x="1429417" y="236148"/>
                  <a:pt x="1433016" y="211856"/>
                </a:cubicBezTo>
                <a:cubicBezTo>
                  <a:pt x="1436615" y="187563"/>
                  <a:pt x="1438415" y="166110"/>
                  <a:pt x="1438415" y="147497"/>
                </a:cubicBezTo>
                <a:cubicBezTo>
                  <a:pt x="1438415" y="128482"/>
                  <a:pt x="1437067" y="115844"/>
                  <a:pt x="1434371" y="109585"/>
                </a:cubicBezTo>
                <a:lnTo>
                  <a:pt x="1433860" y="104055"/>
                </a:lnTo>
                <a:lnTo>
                  <a:pt x="1422229" y="111359"/>
                </a:lnTo>
                <a:cubicBezTo>
                  <a:pt x="1410520" y="117511"/>
                  <a:pt x="1409498" y="114715"/>
                  <a:pt x="1419164" y="102970"/>
                </a:cubicBezTo>
                <a:cubicBezTo>
                  <a:pt x="1428829" y="91226"/>
                  <a:pt x="1440753" y="75620"/>
                  <a:pt x="1454935" y="56153"/>
                </a:cubicBezTo>
                <a:cubicBezTo>
                  <a:pt x="1469118" y="36686"/>
                  <a:pt x="1475761" y="22059"/>
                  <a:pt x="1474865" y="12272"/>
                </a:cubicBezTo>
                <a:cubicBezTo>
                  <a:pt x="1474416" y="7379"/>
                  <a:pt x="1475989" y="4780"/>
                  <a:pt x="1479583" y="4477"/>
                </a:cubicBezTo>
                <a:close/>
                <a:moveTo>
                  <a:pt x="777977" y="1044"/>
                </a:moveTo>
                <a:cubicBezTo>
                  <a:pt x="785140" y="2442"/>
                  <a:pt x="792590" y="4482"/>
                  <a:pt x="800326" y="7164"/>
                </a:cubicBezTo>
                <a:cubicBezTo>
                  <a:pt x="808063" y="9845"/>
                  <a:pt x="810343" y="15173"/>
                  <a:pt x="807167" y="23146"/>
                </a:cubicBezTo>
                <a:cubicBezTo>
                  <a:pt x="803990" y="31119"/>
                  <a:pt x="801979" y="46900"/>
                  <a:pt x="801133" y="70490"/>
                </a:cubicBezTo>
                <a:cubicBezTo>
                  <a:pt x="804804" y="70590"/>
                  <a:pt x="809809" y="69715"/>
                  <a:pt x="816147" y="67866"/>
                </a:cubicBezTo>
                <a:cubicBezTo>
                  <a:pt x="822486" y="66016"/>
                  <a:pt x="829219" y="66973"/>
                  <a:pt x="836345" y="70737"/>
                </a:cubicBezTo>
                <a:cubicBezTo>
                  <a:pt x="843473" y="74502"/>
                  <a:pt x="844103" y="78097"/>
                  <a:pt x="838238" y="81525"/>
                </a:cubicBezTo>
                <a:cubicBezTo>
                  <a:pt x="832373" y="84952"/>
                  <a:pt x="820005" y="88716"/>
                  <a:pt x="801133" y="92818"/>
                </a:cubicBezTo>
                <a:lnTo>
                  <a:pt x="801133" y="111510"/>
                </a:lnTo>
                <a:cubicBezTo>
                  <a:pt x="812820" y="113087"/>
                  <a:pt x="822267" y="115439"/>
                  <a:pt x="829473" y="118565"/>
                </a:cubicBezTo>
                <a:cubicBezTo>
                  <a:pt x="836679" y="121692"/>
                  <a:pt x="839382" y="127758"/>
                  <a:pt x="837582" y="136763"/>
                </a:cubicBezTo>
                <a:cubicBezTo>
                  <a:pt x="835783" y="145769"/>
                  <a:pt x="831144" y="147938"/>
                  <a:pt x="823665" y="143270"/>
                </a:cubicBezTo>
                <a:cubicBezTo>
                  <a:pt x="816187" y="138602"/>
                  <a:pt x="808676" y="132389"/>
                  <a:pt x="801133" y="124631"/>
                </a:cubicBezTo>
                <a:cubicBezTo>
                  <a:pt x="801993" y="161070"/>
                  <a:pt x="800613" y="184351"/>
                  <a:pt x="796993" y="194475"/>
                </a:cubicBezTo>
                <a:cubicBezTo>
                  <a:pt x="793371" y="204600"/>
                  <a:pt x="788180" y="205044"/>
                  <a:pt x="781419" y="195809"/>
                </a:cubicBezTo>
                <a:cubicBezTo>
                  <a:pt x="774657" y="186574"/>
                  <a:pt x="771954" y="179769"/>
                  <a:pt x="773310" y="175396"/>
                </a:cubicBezTo>
                <a:cubicBezTo>
                  <a:pt x="774665" y="171022"/>
                  <a:pt x="775794" y="164286"/>
                  <a:pt x="776697" y="155187"/>
                </a:cubicBezTo>
                <a:cubicBezTo>
                  <a:pt x="777601" y="146088"/>
                  <a:pt x="778497" y="134103"/>
                  <a:pt x="779386" y="119232"/>
                </a:cubicBezTo>
                <a:cubicBezTo>
                  <a:pt x="777192" y="130676"/>
                  <a:pt x="771929" y="141488"/>
                  <a:pt x="763598" y="151670"/>
                </a:cubicBezTo>
                <a:cubicBezTo>
                  <a:pt x="755266" y="161851"/>
                  <a:pt x="743217" y="171362"/>
                  <a:pt x="727449" y="180203"/>
                </a:cubicBezTo>
                <a:cubicBezTo>
                  <a:pt x="711682" y="189044"/>
                  <a:pt x="710177" y="186047"/>
                  <a:pt x="722932" y="171212"/>
                </a:cubicBezTo>
                <a:cubicBezTo>
                  <a:pt x="735688" y="156377"/>
                  <a:pt x="746271" y="142098"/>
                  <a:pt x="754682" y="128374"/>
                </a:cubicBezTo>
                <a:cubicBezTo>
                  <a:pt x="763092" y="114651"/>
                  <a:pt x="768624" y="104856"/>
                  <a:pt x="771277" y="98991"/>
                </a:cubicBezTo>
                <a:cubicBezTo>
                  <a:pt x="764580" y="100769"/>
                  <a:pt x="758360" y="102114"/>
                  <a:pt x="752617" y="103024"/>
                </a:cubicBezTo>
                <a:cubicBezTo>
                  <a:pt x="746873" y="103935"/>
                  <a:pt x="739101" y="102286"/>
                  <a:pt x="729300" y="98077"/>
                </a:cubicBezTo>
                <a:cubicBezTo>
                  <a:pt x="719498" y="93868"/>
                  <a:pt x="720706" y="90491"/>
                  <a:pt x="732924" y="87945"/>
                </a:cubicBezTo>
                <a:cubicBezTo>
                  <a:pt x="745142" y="85400"/>
                  <a:pt x="760629" y="81274"/>
                  <a:pt x="779386" y="75566"/>
                </a:cubicBezTo>
                <a:cubicBezTo>
                  <a:pt x="779386" y="59763"/>
                  <a:pt x="779168" y="47087"/>
                  <a:pt x="778730" y="37536"/>
                </a:cubicBezTo>
                <a:cubicBezTo>
                  <a:pt x="778293" y="27985"/>
                  <a:pt x="776267" y="19166"/>
                  <a:pt x="772653" y="11078"/>
                </a:cubicBezTo>
                <a:cubicBezTo>
                  <a:pt x="769040" y="2991"/>
                  <a:pt x="770814" y="-354"/>
                  <a:pt x="777977" y="1044"/>
                </a:cubicBezTo>
                <a:close/>
                <a:moveTo>
                  <a:pt x="63602" y="1044"/>
                </a:moveTo>
                <a:cubicBezTo>
                  <a:pt x="70765" y="2442"/>
                  <a:pt x="78215" y="4482"/>
                  <a:pt x="85952" y="7164"/>
                </a:cubicBezTo>
                <a:cubicBezTo>
                  <a:pt x="93688" y="9845"/>
                  <a:pt x="95968" y="15173"/>
                  <a:pt x="92792" y="23146"/>
                </a:cubicBezTo>
                <a:cubicBezTo>
                  <a:pt x="89615" y="31119"/>
                  <a:pt x="87604" y="46900"/>
                  <a:pt x="86758" y="70490"/>
                </a:cubicBezTo>
                <a:cubicBezTo>
                  <a:pt x="90429" y="70590"/>
                  <a:pt x="95434" y="69715"/>
                  <a:pt x="101772" y="67866"/>
                </a:cubicBezTo>
                <a:cubicBezTo>
                  <a:pt x="108111" y="66016"/>
                  <a:pt x="114843" y="66973"/>
                  <a:pt x="121970" y="70737"/>
                </a:cubicBezTo>
                <a:cubicBezTo>
                  <a:pt x="129098" y="74502"/>
                  <a:pt x="129728" y="78097"/>
                  <a:pt x="123864" y="81525"/>
                </a:cubicBezTo>
                <a:cubicBezTo>
                  <a:pt x="117998" y="84952"/>
                  <a:pt x="105630" y="88716"/>
                  <a:pt x="86758" y="92818"/>
                </a:cubicBezTo>
                <a:lnTo>
                  <a:pt x="86758" y="111510"/>
                </a:lnTo>
                <a:cubicBezTo>
                  <a:pt x="98445" y="113087"/>
                  <a:pt x="107892" y="115439"/>
                  <a:pt x="115098" y="118565"/>
                </a:cubicBezTo>
                <a:cubicBezTo>
                  <a:pt x="122304" y="121692"/>
                  <a:pt x="125007" y="127758"/>
                  <a:pt x="123207" y="136763"/>
                </a:cubicBezTo>
                <a:cubicBezTo>
                  <a:pt x="121408" y="145769"/>
                  <a:pt x="116769" y="147938"/>
                  <a:pt x="109290" y="143270"/>
                </a:cubicBezTo>
                <a:cubicBezTo>
                  <a:pt x="101812" y="138602"/>
                  <a:pt x="94301" y="132389"/>
                  <a:pt x="86758" y="124631"/>
                </a:cubicBezTo>
                <a:cubicBezTo>
                  <a:pt x="87618" y="161070"/>
                  <a:pt x="86238" y="184351"/>
                  <a:pt x="82618" y="194475"/>
                </a:cubicBezTo>
                <a:cubicBezTo>
                  <a:pt x="78997" y="204600"/>
                  <a:pt x="73805" y="205044"/>
                  <a:pt x="67044" y="195809"/>
                </a:cubicBezTo>
                <a:cubicBezTo>
                  <a:pt x="60282" y="186574"/>
                  <a:pt x="57579" y="179769"/>
                  <a:pt x="58935" y="175396"/>
                </a:cubicBezTo>
                <a:cubicBezTo>
                  <a:pt x="60290" y="171022"/>
                  <a:pt x="61419" y="164286"/>
                  <a:pt x="62322" y="155187"/>
                </a:cubicBezTo>
                <a:cubicBezTo>
                  <a:pt x="63226" y="146088"/>
                  <a:pt x="64122" y="134103"/>
                  <a:pt x="65011" y="119232"/>
                </a:cubicBezTo>
                <a:cubicBezTo>
                  <a:pt x="62817" y="130676"/>
                  <a:pt x="57554" y="141488"/>
                  <a:pt x="49223" y="151670"/>
                </a:cubicBezTo>
                <a:cubicBezTo>
                  <a:pt x="40891" y="161851"/>
                  <a:pt x="28842" y="171362"/>
                  <a:pt x="13075" y="180203"/>
                </a:cubicBezTo>
                <a:cubicBezTo>
                  <a:pt x="-2693" y="189044"/>
                  <a:pt x="-4198" y="186047"/>
                  <a:pt x="8557" y="171212"/>
                </a:cubicBezTo>
                <a:cubicBezTo>
                  <a:pt x="21313" y="156377"/>
                  <a:pt x="31896" y="142098"/>
                  <a:pt x="40307" y="128374"/>
                </a:cubicBezTo>
                <a:cubicBezTo>
                  <a:pt x="48717" y="114651"/>
                  <a:pt x="54249" y="104856"/>
                  <a:pt x="56902" y="98991"/>
                </a:cubicBezTo>
                <a:cubicBezTo>
                  <a:pt x="50205" y="100769"/>
                  <a:pt x="43985" y="102114"/>
                  <a:pt x="38242" y="103024"/>
                </a:cubicBezTo>
                <a:cubicBezTo>
                  <a:pt x="32498" y="103935"/>
                  <a:pt x="24726" y="102286"/>
                  <a:pt x="14924" y="98077"/>
                </a:cubicBezTo>
                <a:cubicBezTo>
                  <a:pt x="5123" y="93868"/>
                  <a:pt x="6331" y="90491"/>
                  <a:pt x="18549" y="87945"/>
                </a:cubicBezTo>
                <a:cubicBezTo>
                  <a:pt x="30767" y="85400"/>
                  <a:pt x="46254" y="81274"/>
                  <a:pt x="65011" y="75566"/>
                </a:cubicBezTo>
                <a:cubicBezTo>
                  <a:pt x="65011" y="59763"/>
                  <a:pt x="64792" y="47087"/>
                  <a:pt x="64355" y="37536"/>
                </a:cubicBezTo>
                <a:cubicBezTo>
                  <a:pt x="63918" y="27985"/>
                  <a:pt x="61892" y="19166"/>
                  <a:pt x="58279" y="11078"/>
                </a:cubicBezTo>
                <a:cubicBezTo>
                  <a:pt x="54665" y="2991"/>
                  <a:pt x="56439" y="-354"/>
                  <a:pt x="63602" y="1044"/>
                </a:cubicBezTo>
                <a:close/>
                <a:moveTo>
                  <a:pt x="2247895" y="415"/>
                </a:moveTo>
                <a:cubicBezTo>
                  <a:pt x="2252579" y="-457"/>
                  <a:pt x="2261518" y="961"/>
                  <a:pt x="2274711" y="4668"/>
                </a:cubicBezTo>
                <a:cubicBezTo>
                  <a:pt x="2287129" y="9085"/>
                  <a:pt x="2291761" y="14595"/>
                  <a:pt x="2288606" y="21199"/>
                </a:cubicBezTo>
                <a:cubicBezTo>
                  <a:pt x="2285451" y="27803"/>
                  <a:pt x="2283874" y="43329"/>
                  <a:pt x="2283874" y="67780"/>
                </a:cubicBezTo>
                <a:cubicBezTo>
                  <a:pt x="2302574" y="64338"/>
                  <a:pt x="2317477" y="60552"/>
                  <a:pt x="2328583" y="56422"/>
                </a:cubicBezTo>
                <a:cubicBezTo>
                  <a:pt x="2339690" y="52292"/>
                  <a:pt x="2350538" y="54522"/>
                  <a:pt x="2361128" y="63112"/>
                </a:cubicBezTo>
                <a:cubicBezTo>
                  <a:pt x="2371718" y="71702"/>
                  <a:pt x="2369008" y="77355"/>
                  <a:pt x="2352997" y="80073"/>
                </a:cubicBezTo>
                <a:cubicBezTo>
                  <a:pt x="2336986" y="82790"/>
                  <a:pt x="2313945" y="86651"/>
                  <a:pt x="2283874" y="91656"/>
                </a:cubicBezTo>
                <a:lnTo>
                  <a:pt x="2283874" y="110499"/>
                </a:lnTo>
                <a:cubicBezTo>
                  <a:pt x="2298716" y="127980"/>
                  <a:pt x="2313479" y="143836"/>
                  <a:pt x="2328164" y="158069"/>
                </a:cubicBezTo>
                <a:cubicBezTo>
                  <a:pt x="2342848" y="172302"/>
                  <a:pt x="2358594" y="184505"/>
                  <a:pt x="2375400" y="194680"/>
                </a:cubicBezTo>
                <a:cubicBezTo>
                  <a:pt x="2392207" y="204854"/>
                  <a:pt x="2407702" y="212522"/>
                  <a:pt x="2421884" y="217685"/>
                </a:cubicBezTo>
                <a:cubicBezTo>
                  <a:pt x="2436067" y="222847"/>
                  <a:pt x="2439917" y="226619"/>
                  <a:pt x="2433435" y="228999"/>
                </a:cubicBezTo>
                <a:cubicBezTo>
                  <a:pt x="2426954" y="231380"/>
                  <a:pt x="2416288" y="233251"/>
                  <a:pt x="2401439" y="234614"/>
                </a:cubicBezTo>
                <a:cubicBezTo>
                  <a:pt x="2386589" y="235976"/>
                  <a:pt x="2375254" y="235689"/>
                  <a:pt x="2367431" y="233753"/>
                </a:cubicBezTo>
                <a:cubicBezTo>
                  <a:pt x="2359608" y="231817"/>
                  <a:pt x="2352567" y="226999"/>
                  <a:pt x="2346308" y="219298"/>
                </a:cubicBezTo>
                <a:cubicBezTo>
                  <a:pt x="2340048" y="211598"/>
                  <a:pt x="2331652" y="200193"/>
                  <a:pt x="2321119" y="185086"/>
                </a:cubicBezTo>
                <a:cubicBezTo>
                  <a:pt x="2310586" y="169979"/>
                  <a:pt x="2298092" y="151175"/>
                  <a:pt x="2283637" y="128675"/>
                </a:cubicBezTo>
                <a:lnTo>
                  <a:pt x="2282519" y="210866"/>
                </a:lnTo>
                <a:cubicBezTo>
                  <a:pt x="2295741" y="210106"/>
                  <a:pt x="2305216" y="208116"/>
                  <a:pt x="2310945" y="204897"/>
                </a:cubicBezTo>
                <a:cubicBezTo>
                  <a:pt x="2316674" y="201678"/>
                  <a:pt x="2324170" y="204958"/>
                  <a:pt x="2333434" y="214738"/>
                </a:cubicBezTo>
                <a:cubicBezTo>
                  <a:pt x="2342698" y="224518"/>
                  <a:pt x="2339130" y="229935"/>
                  <a:pt x="2322732" y="230989"/>
                </a:cubicBezTo>
                <a:cubicBezTo>
                  <a:pt x="2306334" y="232043"/>
                  <a:pt x="2292937" y="233316"/>
                  <a:pt x="2282540" y="234807"/>
                </a:cubicBezTo>
                <a:cubicBezTo>
                  <a:pt x="2282540" y="256590"/>
                  <a:pt x="2281415" y="276519"/>
                  <a:pt x="2279163" y="294595"/>
                </a:cubicBezTo>
                <a:cubicBezTo>
                  <a:pt x="2276912" y="312671"/>
                  <a:pt x="2271258" y="315736"/>
                  <a:pt x="2262202" y="303791"/>
                </a:cubicBezTo>
                <a:cubicBezTo>
                  <a:pt x="2253147" y="291845"/>
                  <a:pt x="2249970" y="282112"/>
                  <a:pt x="2252673" y="274590"/>
                </a:cubicBezTo>
                <a:cubicBezTo>
                  <a:pt x="2255377" y="267069"/>
                  <a:pt x="2257180" y="254876"/>
                  <a:pt x="2258083" y="238012"/>
                </a:cubicBezTo>
                <a:cubicBezTo>
                  <a:pt x="2247787" y="239805"/>
                  <a:pt x="2238545" y="241604"/>
                  <a:pt x="2230356" y="243411"/>
                </a:cubicBezTo>
                <a:cubicBezTo>
                  <a:pt x="2222168" y="245218"/>
                  <a:pt x="2213718" y="242049"/>
                  <a:pt x="2205007" y="233904"/>
                </a:cubicBezTo>
                <a:lnTo>
                  <a:pt x="2199807" y="225074"/>
                </a:lnTo>
                <a:lnTo>
                  <a:pt x="2194197" y="231430"/>
                </a:lnTo>
                <a:cubicBezTo>
                  <a:pt x="2179943" y="246143"/>
                  <a:pt x="2164753" y="256992"/>
                  <a:pt x="2148628" y="263975"/>
                </a:cubicBezTo>
                <a:cubicBezTo>
                  <a:pt x="2132502" y="270959"/>
                  <a:pt x="2132861" y="265890"/>
                  <a:pt x="2149703" y="248767"/>
                </a:cubicBezTo>
                <a:cubicBezTo>
                  <a:pt x="2166546" y="231645"/>
                  <a:pt x="2184116" y="210142"/>
                  <a:pt x="2202414" y="184258"/>
                </a:cubicBezTo>
                <a:cubicBezTo>
                  <a:pt x="2220713" y="158374"/>
                  <a:pt x="2236114" y="129500"/>
                  <a:pt x="2248619" y="97636"/>
                </a:cubicBezTo>
                <a:cubicBezTo>
                  <a:pt x="2230263" y="103917"/>
                  <a:pt x="2217683" y="107513"/>
                  <a:pt x="2210879" y="108423"/>
                </a:cubicBezTo>
                <a:cubicBezTo>
                  <a:pt x="2204074" y="109334"/>
                  <a:pt x="2194943" y="105849"/>
                  <a:pt x="2183485" y="97969"/>
                </a:cubicBezTo>
                <a:cubicBezTo>
                  <a:pt x="2172027" y="90089"/>
                  <a:pt x="2173809" y="85583"/>
                  <a:pt x="2188831" y="84450"/>
                </a:cubicBezTo>
                <a:cubicBezTo>
                  <a:pt x="2203852" y="83317"/>
                  <a:pt x="2226936" y="79381"/>
                  <a:pt x="2258083" y="72641"/>
                </a:cubicBezTo>
                <a:cubicBezTo>
                  <a:pt x="2258083" y="41709"/>
                  <a:pt x="2254258" y="20794"/>
                  <a:pt x="2246607" y="9895"/>
                </a:cubicBezTo>
                <a:cubicBezTo>
                  <a:pt x="2242782" y="4446"/>
                  <a:pt x="2243211" y="1286"/>
                  <a:pt x="2247895" y="415"/>
                </a:cubicBezTo>
                <a:close/>
                <a:moveTo>
                  <a:pt x="3396069" y="1"/>
                </a:moveTo>
                <a:cubicBezTo>
                  <a:pt x="3397661" y="13"/>
                  <a:pt x="3399575" y="440"/>
                  <a:pt x="3401810" y="1280"/>
                </a:cubicBezTo>
                <a:cubicBezTo>
                  <a:pt x="3410752" y="4643"/>
                  <a:pt x="3418876" y="9497"/>
                  <a:pt x="3426182" y="15843"/>
                </a:cubicBezTo>
                <a:cubicBezTo>
                  <a:pt x="3433488" y="22188"/>
                  <a:pt x="3434216" y="27788"/>
                  <a:pt x="3428365" y="32642"/>
                </a:cubicBezTo>
                <a:cubicBezTo>
                  <a:pt x="3422514" y="37497"/>
                  <a:pt x="3415222" y="45172"/>
                  <a:pt x="3406489" y="55669"/>
                </a:cubicBezTo>
                <a:lnTo>
                  <a:pt x="3373707" y="89376"/>
                </a:lnTo>
                <a:cubicBezTo>
                  <a:pt x="3381824" y="88602"/>
                  <a:pt x="3390794" y="86834"/>
                  <a:pt x="3400617" y="84074"/>
                </a:cubicBezTo>
                <a:cubicBezTo>
                  <a:pt x="3410440" y="81313"/>
                  <a:pt x="3419657" y="84246"/>
                  <a:pt x="3428268" y="92871"/>
                </a:cubicBezTo>
                <a:cubicBezTo>
                  <a:pt x="3436880" y="101497"/>
                  <a:pt x="3433441" y="107140"/>
                  <a:pt x="3417954" y="109800"/>
                </a:cubicBezTo>
                <a:cubicBezTo>
                  <a:pt x="3402466" y="112460"/>
                  <a:pt x="3390887" y="114016"/>
                  <a:pt x="3383215" y="114468"/>
                </a:cubicBezTo>
                <a:cubicBezTo>
                  <a:pt x="3375543" y="114919"/>
                  <a:pt x="3365627" y="115740"/>
                  <a:pt x="3353466" y="116931"/>
                </a:cubicBezTo>
                <a:cubicBezTo>
                  <a:pt x="3360665" y="121907"/>
                  <a:pt x="3363328" y="126449"/>
                  <a:pt x="3361457" y="130557"/>
                </a:cubicBezTo>
                <a:cubicBezTo>
                  <a:pt x="3359586" y="134666"/>
                  <a:pt x="3356922" y="142083"/>
                  <a:pt x="3353466" y="152810"/>
                </a:cubicBezTo>
                <a:cubicBezTo>
                  <a:pt x="3366028" y="152021"/>
                  <a:pt x="3378708" y="150713"/>
                  <a:pt x="3391507" y="148884"/>
                </a:cubicBezTo>
                <a:cubicBezTo>
                  <a:pt x="3404306" y="147056"/>
                  <a:pt x="3416183" y="145005"/>
                  <a:pt x="3427139" y="142732"/>
                </a:cubicBezTo>
                <a:cubicBezTo>
                  <a:pt x="3438095" y="140459"/>
                  <a:pt x="3447835" y="140047"/>
                  <a:pt x="3456361" y="141495"/>
                </a:cubicBezTo>
                <a:cubicBezTo>
                  <a:pt x="3464886" y="142944"/>
                  <a:pt x="3472587" y="148146"/>
                  <a:pt x="3479463" y="157101"/>
                </a:cubicBezTo>
                <a:cubicBezTo>
                  <a:pt x="3486339" y="166057"/>
                  <a:pt x="3476254" y="170534"/>
                  <a:pt x="3449208" y="170534"/>
                </a:cubicBezTo>
                <a:cubicBezTo>
                  <a:pt x="3425088" y="170534"/>
                  <a:pt x="3393174" y="171725"/>
                  <a:pt x="3353466" y="174105"/>
                </a:cubicBezTo>
                <a:cubicBezTo>
                  <a:pt x="3374575" y="197723"/>
                  <a:pt x="3393131" y="217093"/>
                  <a:pt x="3409135" y="232215"/>
                </a:cubicBezTo>
                <a:cubicBezTo>
                  <a:pt x="3425138" y="247337"/>
                  <a:pt x="3439937" y="258189"/>
                  <a:pt x="3453532" y="264771"/>
                </a:cubicBezTo>
                <a:cubicBezTo>
                  <a:pt x="3467126" y="271353"/>
                  <a:pt x="3480165" y="277068"/>
                  <a:pt x="3492648" y="281915"/>
                </a:cubicBezTo>
                <a:cubicBezTo>
                  <a:pt x="3505132" y="286762"/>
                  <a:pt x="3505372" y="290781"/>
                  <a:pt x="3493369" y="293971"/>
                </a:cubicBezTo>
                <a:cubicBezTo>
                  <a:pt x="3481366" y="297162"/>
                  <a:pt x="3465750" y="298757"/>
                  <a:pt x="3446520" y="298757"/>
                </a:cubicBezTo>
                <a:cubicBezTo>
                  <a:pt x="3426960" y="298757"/>
                  <a:pt x="3412978" y="291756"/>
                  <a:pt x="3404574" y="277753"/>
                </a:cubicBezTo>
                <a:cubicBezTo>
                  <a:pt x="3396171" y="263749"/>
                  <a:pt x="3387441" y="250183"/>
                  <a:pt x="3378386" y="237055"/>
                </a:cubicBezTo>
                <a:cubicBezTo>
                  <a:pt x="3369330" y="223927"/>
                  <a:pt x="3358793" y="206700"/>
                  <a:pt x="3346776" y="185376"/>
                </a:cubicBezTo>
                <a:cubicBezTo>
                  <a:pt x="3338244" y="218459"/>
                  <a:pt x="3323990" y="242899"/>
                  <a:pt x="3304014" y="258694"/>
                </a:cubicBezTo>
                <a:cubicBezTo>
                  <a:pt x="3284038" y="274490"/>
                  <a:pt x="3262961" y="283991"/>
                  <a:pt x="3240784" y="287196"/>
                </a:cubicBezTo>
                <a:cubicBezTo>
                  <a:pt x="3218607" y="290401"/>
                  <a:pt x="3217840" y="286937"/>
                  <a:pt x="3238483" y="276806"/>
                </a:cubicBezTo>
                <a:cubicBezTo>
                  <a:pt x="3259125" y="266675"/>
                  <a:pt x="3276918" y="253256"/>
                  <a:pt x="3291860" y="236550"/>
                </a:cubicBezTo>
                <a:cubicBezTo>
                  <a:pt x="3306803" y="219843"/>
                  <a:pt x="3316934" y="200082"/>
                  <a:pt x="3322254" y="177267"/>
                </a:cubicBezTo>
                <a:cubicBezTo>
                  <a:pt x="3291194" y="181770"/>
                  <a:pt x="3269554" y="184921"/>
                  <a:pt x="3257336" y="186721"/>
                </a:cubicBezTo>
                <a:cubicBezTo>
                  <a:pt x="3245118" y="188521"/>
                  <a:pt x="3233761" y="185126"/>
                  <a:pt x="3223264" y="176536"/>
                </a:cubicBezTo>
                <a:cubicBezTo>
                  <a:pt x="3212767" y="167946"/>
                  <a:pt x="3215198" y="163651"/>
                  <a:pt x="3230556" y="163651"/>
                </a:cubicBezTo>
                <a:cubicBezTo>
                  <a:pt x="3243061" y="163651"/>
                  <a:pt x="3257218" y="162773"/>
                  <a:pt x="3273028" y="161016"/>
                </a:cubicBezTo>
                <a:cubicBezTo>
                  <a:pt x="3288838" y="159259"/>
                  <a:pt x="3306280" y="157549"/>
                  <a:pt x="3325352" y="155886"/>
                </a:cubicBezTo>
                <a:cubicBezTo>
                  <a:pt x="3328679" y="138018"/>
                  <a:pt x="3329382" y="125800"/>
                  <a:pt x="3327460" y="119232"/>
                </a:cubicBezTo>
                <a:cubicBezTo>
                  <a:pt x="3318139" y="121039"/>
                  <a:pt x="3309165" y="122617"/>
                  <a:pt x="3300540" y="123965"/>
                </a:cubicBezTo>
                <a:cubicBezTo>
                  <a:pt x="3291914" y="125312"/>
                  <a:pt x="3283027" y="122000"/>
                  <a:pt x="3273878" y="114027"/>
                </a:cubicBezTo>
                <a:cubicBezTo>
                  <a:pt x="3264729" y="106054"/>
                  <a:pt x="3265493" y="101762"/>
                  <a:pt x="3276169" y="101153"/>
                </a:cubicBezTo>
                <a:cubicBezTo>
                  <a:pt x="3286845" y="100543"/>
                  <a:pt x="3296568" y="99801"/>
                  <a:pt x="3305337" y="98927"/>
                </a:cubicBezTo>
                <a:cubicBezTo>
                  <a:pt x="3314106" y="98052"/>
                  <a:pt x="3330543" y="95894"/>
                  <a:pt x="3354649" y="92452"/>
                </a:cubicBezTo>
                <a:cubicBezTo>
                  <a:pt x="3362121" y="82485"/>
                  <a:pt x="3370287" y="68902"/>
                  <a:pt x="3379149" y="51701"/>
                </a:cubicBezTo>
                <a:cubicBezTo>
                  <a:pt x="3388011" y="34500"/>
                  <a:pt x="3391769" y="20955"/>
                  <a:pt x="3390421" y="11068"/>
                </a:cubicBezTo>
                <a:cubicBezTo>
                  <a:pt x="3389410" y="3652"/>
                  <a:pt x="3391293" y="-37"/>
                  <a:pt x="3396069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6" name="组合 4"/>
          <p:cNvGrpSpPr/>
          <p:nvPr/>
        </p:nvGrpSpPr>
        <p:grpSpPr bwMode="auto">
          <a:xfrm rot="16551505" flipH="1">
            <a:off x="5896489" y="1902897"/>
            <a:ext cx="1946030" cy="4059627"/>
            <a:chOff x="2174348" y="881953"/>
            <a:chExt cx="4004403" cy="1014133"/>
          </a:xfrm>
          <a:noFill/>
        </p:grpSpPr>
        <p:sp>
          <p:nvSpPr>
            <p:cNvPr id="29" name="云形标注 82"/>
            <p:cNvSpPr>
              <a:spLocks noChangeArrowheads="1"/>
            </p:cNvSpPr>
            <p:nvPr/>
          </p:nvSpPr>
          <p:spPr bwMode="auto">
            <a:xfrm rot="359999">
              <a:off x="2174348" y="881953"/>
              <a:ext cx="4004403" cy="1014133"/>
            </a:xfrm>
            <a:prstGeom prst="wedgeRoundRectCallout">
              <a:avLst>
                <a:gd name="adj1" fmla="val 28582"/>
                <a:gd name="adj2" fmla="val -65393"/>
                <a:gd name="adj3" fmla="val 16667"/>
              </a:avLst>
            </a:prstGeom>
            <a:grpFill/>
            <a:ln w="19050" algn="ctr">
              <a:solidFill>
                <a:srgbClr val="825830"/>
              </a:solidFill>
              <a:rou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1" name="矩形 4"/>
            <p:cNvSpPr>
              <a:spLocks noChangeArrowheads="1"/>
            </p:cNvSpPr>
            <p:nvPr/>
          </p:nvSpPr>
          <p:spPr bwMode="auto">
            <a:xfrm rot="16551505">
              <a:off x="3841709" y="-210665"/>
              <a:ext cx="826408" cy="322993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知道了卖出的保温壶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的</a:t>
              </a: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数量</a:t>
              </a: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和每个保温壶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的</a:t>
              </a: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价钱</a:t>
              </a: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，就可以求出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卖的</a:t>
              </a: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总钱数</a:t>
              </a: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。</a:t>
              </a:r>
            </a:p>
          </p:txBody>
        </p:sp>
      </p:grpSp>
      <p:sp>
        <p:nvSpPr>
          <p:cNvPr id="32" name="Text Box 79"/>
          <p:cNvSpPr txBox="1">
            <a:spLocks noChangeArrowheads="1"/>
          </p:cNvSpPr>
          <p:nvPr/>
        </p:nvSpPr>
        <p:spPr bwMode="auto">
          <a:xfrm>
            <a:off x="3647728" y="2172817"/>
            <a:ext cx="3391426" cy="584775"/>
          </a:xfrm>
          <a:prstGeom prst="rect">
            <a:avLst/>
          </a:prstGeom>
          <a:noFill/>
          <a:ln w="19050" algn="ctr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单价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×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数量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=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总价</a:t>
            </a:r>
          </a:p>
        </p:txBody>
      </p:sp>
      <p:sp>
        <p:nvSpPr>
          <p:cNvPr id="10" name="TextBox 12_1_1"/>
          <p:cNvSpPr txBox="1"/>
          <p:nvPr/>
        </p:nvSpPr>
        <p:spPr>
          <a:xfrm>
            <a:off x="828096" y="315134"/>
            <a:ext cx="3917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rPr>
              <a:t>新知探究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65" t="14461" b="11465"/>
          <a:stretch>
            <a:fillRect/>
          </a:stretch>
        </p:blipFill>
        <p:spPr>
          <a:xfrm flipH="1">
            <a:off x="2130458" y="4100409"/>
            <a:ext cx="1945352" cy="24872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: 形状 10"/>
          <p:cNvSpPr>
            <a:spLocks noChangeArrowheads="1"/>
          </p:cNvSpPr>
          <p:nvPr/>
        </p:nvSpPr>
        <p:spPr bwMode="auto">
          <a:xfrm>
            <a:off x="1847587" y="1621398"/>
            <a:ext cx="4027767" cy="319429"/>
          </a:xfrm>
          <a:custGeom>
            <a:avLst/>
            <a:gdLst/>
            <a:ahLst/>
            <a:cxnLst/>
            <a:rect l="l" t="t" r="r" b="b"/>
            <a:pathLst>
              <a:path w="4027767" h="319429">
                <a:moveTo>
                  <a:pt x="3982151" y="225715"/>
                </a:moveTo>
                <a:cubicBezTo>
                  <a:pt x="3978779" y="225905"/>
                  <a:pt x="3975500" y="227184"/>
                  <a:pt x="3972313" y="229554"/>
                </a:cubicBezTo>
                <a:cubicBezTo>
                  <a:pt x="3965938" y="234294"/>
                  <a:pt x="3962751" y="240610"/>
                  <a:pt x="3962751" y="248505"/>
                </a:cubicBezTo>
                <a:cubicBezTo>
                  <a:pt x="3962751" y="256399"/>
                  <a:pt x="3966300" y="262325"/>
                  <a:pt x="3973399" y="266283"/>
                </a:cubicBezTo>
                <a:cubicBezTo>
                  <a:pt x="3980497" y="270241"/>
                  <a:pt x="3987445" y="270040"/>
                  <a:pt x="3994242" y="265681"/>
                </a:cubicBezTo>
                <a:cubicBezTo>
                  <a:pt x="4001040" y="261307"/>
                  <a:pt x="4004234" y="254997"/>
                  <a:pt x="4003825" y="246752"/>
                </a:cubicBezTo>
                <a:cubicBezTo>
                  <a:pt x="4003417" y="238506"/>
                  <a:pt x="3999656" y="232394"/>
                  <a:pt x="3992543" y="228414"/>
                </a:cubicBezTo>
                <a:cubicBezTo>
                  <a:pt x="3988987" y="226424"/>
                  <a:pt x="3985523" y="225525"/>
                  <a:pt x="3982151" y="225715"/>
                </a:cubicBezTo>
                <a:close/>
                <a:moveTo>
                  <a:pt x="3297826" y="225413"/>
                </a:moveTo>
                <a:cubicBezTo>
                  <a:pt x="3299777" y="224388"/>
                  <a:pt x="3303873" y="227557"/>
                  <a:pt x="3310111" y="234921"/>
                </a:cubicBezTo>
                <a:cubicBezTo>
                  <a:pt x="3317109" y="246293"/>
                  <a:pt x="3325770" y="255851"/>
                  <a:pt x="3336095" y="263594"/>
                </a:cubicBezTo>
                <a:cubicBezTo>
                  <a:pt x="3346420" y="271338"/>
                  <a:pt x="3359541" y="276063"/>
                  <a:pt x="3375459" y="277770"/>
                </a:cubicBezTo>
                <a:cubicBezTo>
                  <a:pt x="3391377" y="279476"/>
                  <a:pt x="3404519" y="279792"/>
                  <a:pt x="3414887" y="278716"/>
                </a:cubicBezTo>
                <a:cubicBezTo>
                  <a:pt x="3425255" y="277640"/>
                  <a:pt x="3429131" y="274772"/>
                  <a:pt x="3426514" y="270112"/>
                </a:cubicBezTo>
                <a:cubicBezTo>
                  <a:pt x="3423897" y="265451"/>
                  <a:pt x="3421197" y="258339"/>
                  <a:pt x="3418415" y="248774"/>
                </a:cubicBezTo>
                <a:cubicBezTo>
                  <a:pt x="3415633" y="239209"/>
                  <a:pt x="3420355" y="240625"/>
                  <a:pt x="3432580" y="253022"/>
                </a:cubicBezTo>
                <a:cubicBezTo>
                  <a:pt x="3444805" y="265419"/>
                  <a:pt x="3455402" y="273539"/>
                  <a:pt x="3464372" y="277382"/>
                </a:cubicBezTo>
                <a:cubicBezTo>
                  <a:pt x="3473342" y="281226"/>
                  <a:pt x="3472858" y="286284"/>
                  <a:pt x="3462920" y="292558"/>
                </a:cubicBezTo>
                <a:cubicBezTo>
                  <a:pt x="3452982" y="298832"/>
                  <a:pt x="3439434" y="302886"/>
                  <a:pt x="3422276" y="304722"/>
                </a:cubicBezTo>
                <a:cubicBezTo>
                  <a:pt x="3405118" y="306557"/>
                  <a:pt x="3387515" y="306102"/>
                  <a:pt x="3369468" y="303356"/>
                </a:cubicBezTo>
                <a:cubicBezTo>
                  <a:pt x="3351421" y="300610"/>
                  <a:pt x="3336232" y="294250"/>
                  <a:pt x="3323899" y="284276"/>
                </a:cubicBezTo>
                <a:cubicBezTo>
                  <a:pt x="3311566" y="274303"/>
                  <a:pt x="3303066" y="259902"/>
                  <a:pt x="3298398" y="241073"/>
                </a:cubicBezTo>
                <a:cubicBezTo>
                  <a:pt x="3296064" y="231659"/>
                  <a:pt x="3295873" y="226439"/>
                  <a:pt x="3297826" y="225413"/>
                </a:cubicBezTo>
                <a:close/>
                <a:moveTo>
                  <a:pt x="3275605" y="218226"/>
                </a:moveTo>
                <a:cubicBezTo>
                  <a:pt x="3277858" y="218977"/>
                  <a:pt x="3280233" y="222423"/>
                  <a:pt x="3282728" y="228565"/>
                </a:cubicBezTo>
                <a:cubicBezTo>
                  <a:pt x="3287718" y="240847"/>
                  <a:pt x="3286783" y="255270"/>
                  <a:pt x="3279921" y="271833"/>
                </a:cubicBezTo>
                <a:cubicBezTo>
                  <a:pt x="3273059" y="288396"/>
                  <a:pt x="3266982" y="293780"/>
                  <a:pt x="3261691" y="287987"/>
                </a:cubicBezTo>
                <a:cubicBezTo>
                  <a:pt x="3256399" y="282193"/>
                  <a:pt x="3253280" y="276310"/>
                  <a:pt x="3252334" y="270338"/>
                </a:cubicBezTo>
                <a:cubicBezTo>
                  <a:pt x="3251387" y="264365"/>
                  <a:pt x="3252714" y="257772"/>
                  <a:pt x="3256313" y="250559"/>
                </a:cubicBezTo>
                <a:cubicBezTo>
                  <a:pt x="3260888" y="242170"/>
                  <a:pt x="3265186" y="233336"/>
                  <a:pt x="3269209" y="224058"/>
                </a:cubicBezTo>
                <a:cubicBezTo>
                  <a:pt x="3271220" y="219419"/>
                  <a:pt x="3273352" y="217475"/>
                  <a:pt x="3275605" y="218226"/>
                </a:cubicBezTo>
                <a:close/>
                <a:moveTo>
                  <a:pt x="3350873" y="216917"/>
                </a:moveTo>
                <a:cubicBezTo>
                  <a:pt x="3358043" y="216917"/>
                  <a:pt x="3365012" y="218846"/>
                  <a:pt x="3371781" y="222703"/>
                </a:cubicBezTo>
                <a:cubicBezTo>
                  <a:pt x="3379295" y="227005"/>
                  <a:pt x="3383551" y="231519"/>
                  <a:pt x="3384547" y="236244"/>
                </a:cubicBezTo>
                <a:cubicBezTo>
                  <a:pt x="3385544" y="240969"/>
                  <a:pt x="3384404" y="245924"/>
                  <a:pt x="3381127" y="251107"/>
                </a:cubicBezTo>
                <a:cubicBezTo>
                  <a:pt x="3377850" y="256291"/>
                  <a:pt x="3373050" y="256428"/>
                  <a:pt x="3366726" y="251516"/>
                </a:cubicBezTo>
                <a:cubicBezTo>
                  <a:pt x="3360402" y="246605"/>
                  <a:pt x="3353916" y="239610"/>
                  <a:pt x="3347270" y="230533"/>
                </a:cubicBezTo>
                <a:cubicBezTo>
                  <a:pt x="3340623" y="221456"/>
                  <a:pt x="3341824" y="216917"/>
                  <a:pt x="3350873" y="216917"/>
                </a:cubicBezTo>
                <a:close/>
                <a:moveTo>
                  <a:pt x="157480" y="204134"/>
                </a:moveTo>
                <a:cubicBezTo>
                  <a:pt x="164390" y="204625"/>
                  <a:pt x="170256" y="206269"/>
                  <a:pt x="175078" y="209066"/>
                </a:cubicBezTo>
                <a:cubicBezTo>
                  <a:pt x="184722" y="214658"/>
                  <a:pt x="188630" y="219860"/>
                  <a:pt x="186801" y="224671"/>
                </a:cubicBezTo>
                <a:cubicBezTo>
                  <a:pt x="184973" y="229482"/>
                  <a:pt x="178509" y="231888"/>
                  <a:pt x="167410" y="231888"/>
                </a:cubicBezTo>
                <a:cubicBezTo>
                  <a:pt x="158433" y="230985"/>
                  <a:pt x="150037" y="230533"/>
                  <a:pt x="142221" y="230533"/>
                </a:cubicBezTo>
                <a:cubicBezTo>
                  <a:pt x="134248" y="230533"/>
                  <a:pt x="122686" y="230977"/>
                  <a:pt x="107536" y="231867"/>
                </a:cubicBezTo>
                <a:cubicBezTo>
                  <a:pt x="92385" y="232756"/>
                  <a:pt x="76694" y="234778"/>
                  <a:pt x="60460" y="237932"/>
                </a:cubicBezTo>
                <a:cubicBezTo>
                  <a:pt x="44227" y="241087"/>
                  <a:pt x="33117" y="242894"/>
                  <a:pt x="27130" y="243353"/>
                </a:cubicBezTo>
                <a:cubicBezTo>
                  <a:pt x="21143" y="243812"/>
                  <a:pt x="13844" y="239969"/>
                  <a:pt x="5233" y="231823"/>
                </a:cubicBezTo>
                <a:cubicBezTo>
                  <a:pt x="-3379" y="223678"/>
                  <a:pt x="-1360" y="219606"/>
                  <a:pt x="11288" y="219606"/>
                </a:cubicBezTo>
                <a:cubicBezTo>
                  <a:pt x="21183" y="219606"/>
                  <a:pt x="39545" y="218265"/>
                  <a:pt x="66376" y="215583"/>
                </a:cubicBezTo>
                <a:cubicBezTo>
                  <a:pt x="93206" y="212902"/>
                  <a:pt x="115620" y="209747"/>
                  <a:pt x="133617" y="206119"/>
                </a:cubicBezTo>
                <a:cubicBezTo>
                  <a:pt x="142615" y="204305"/>
                  <a:pt x="150570" y="203643"/>
                  <a:pt x="157480" y="204134"/>
                </a:cubicBezTo>
                <a:close/>
                <a:moveTo>
                  <a:pt x="3984632" y="202795"/>
                </a:moveTo>
                <a:cubicBezTo>
                  <a:pt x="3990154" y="202917"/>
                  <a:pt x="3995798" y="204190"/>
                  <a:pt x="4001567" y="206613"/>
                </a:cubicBezTo>
                <a:cubicBezTo>
                  <a:pt x="4013103" y="211460"/>
                  <a:pt x="4020765" y="219140"/>
                  <a:pt x="4024550" y="229651"/>
                </a:cubicBezTo>
                <a:cubicBezTo>
                  <a:pt x="4028336" y="240162"/>
                  <a:pt x="4028781" y="250559"/>
                  <a:pt x="4025884" y="260841"/>
                </a:cubicBezTo>
                <a:cubicBezTo>
                  <a:pt x="4022987" y="271123"/>
                  <a:pt x="4017567" y="278992"/>
                  <a:pt x="4009622" y="284448"/>
                </a:cubicBezTo>
                <a:cubicBezTo>
                  <a:pt x="4001678" y="289905"/>
                  <a:pt x="3992238" y="292633"/>
                  <a:pt x="3981304" y="292633"/>
                </a:cubicBezTo>
                <a:cubicBezTo>
                  <a:pt x="3970369" y="292633"/>
                  <a:pt x="3960468" y="288195"/>
                  <a:pt x="3951598" y="279318"/>
                </a:cubicBezTo>
                <a:cubicBezTo>
                  <a:pt x="3942729" y="270442"/>
                  <a:pt x="3938294" y="260898"/>
                  <a:pt x="3938294" y="250688"/>
                </a:cubicBezTo>
                <a:cubicBezTo>
                  <a:pt x="3938294" y="240478"/>
                  <a:pt x="3940682" y="231547"/>
                  <a:pt x="3945457" y="223897"/>
                </a:cubicBezTo>
                <a:cubicBezTo>
                  <a:pt x="3950232" y="216246"/>
                  <a:pt x="3957893" y="210241"/>
                  <a:pt x="3968441" y="205882"/>
                </a:cubicBezTo>
                <a:cubicBezTo>
                  <a:pt x="3973714" y="203702"/>
                  <a:pt x="3979112" y="202673"/>
                  <a:pt x="3984632" y="202795"/>
                </a:cubicBezTo>
                <a:close/>
                <a:moveTo>
                  <a:pt x="3431859" y="200720"/>
                </a:moveTo>
                <a:cubicBezTo>
                  <a:pt x="3439215" y="200720"/>
                  <a:pt x="3447999" y="201645"/>
                  <a:pt x="3458209" y="203494"/>
                </a:cubicBezTo>
                <a:cubicBezTo>
                  <a:pt x="3469323" y="205531"/>
                  <a:pt x="3478522" y="210295"/>
                  <a:pt x="3485807" y="217788"/>
                </a:cubicBezTo>
                <a:cubicBezTo>
                  <a:pt x="3493092" y="225281"/>
                  <a:pt x="3494949" y="232204"/>
                  <a:pt x="3491378" y="238556"/>
                </a:cubicBezTo>
                <a:cubicBezTo>
                  <a:pt x="3487807" y="244909"/>
                  <a:pt x="3481250" y="245450"/>
                  <a:pt x="3471707" y="240180"/>
                </a:cubicBezTo>
                <a:cubicBezTo>
                  <a:pt x="3462164" y="234910"/>
                  <a:pt x="3450648" y="227016"/>
                  <a:pt x="3437161" y="216497"/>
                </a:cubicBezTo>
                <a:cubicBezTo>
                  <a:pt x="3423674" y="205979"/>
                  <a:pt x="3421907" y="200720"/>
                  <a:pt x="3431859" y="200720"/>
                </a:cubicBezTo>
                <a:close/>
                <a:moveTo>
                  <a:pt x="2708813" y="184275"/>
                </a:moveTo>
                <a:cubicBezTo>
                  <a:pt x="2712751" y="184698"/>
                  <a:pt x="2717721" y="185705"/>
                  <a:pt x="2723722" y="187297"/>
                </a:cubicBezTo>
                <a:cubicBezTo>
                  <a:pt x="2745907" y="192115"/>
                  <a:pt x="2760100" y="199816"/>
                  <a:pt x="2766302" y="210399"/>
                </a:cubicBezTo>
                <a:cubicBezTo>
                  <a:pt x="2772504" y="220982"/>
                  <a:pt x="2774225" y="231035"/>
                  <a:pt x="2771464" y="240557"/>
                </a:cubicBezTo>
                <a:cubicBezTo>
                  <a:pt x="2768704" y="250079"/>
                  <a:pt x="2763767" y="253366"/>
                  <a:pt x="2756655" y="250419"/>
                </a:cubicBezTo>
                <a:cubicBezTo>
                  <a:pt x="2749542" y="247472"/>
                  <a:pt x="2740776" y="240790"/>
                  <a:pt x="2730358" y="230372"/>
                </a:cubicBezTo>
                <a:cubicBezTo>
                  <a:pt x="2719940" y="219953"/>
                  <a:pt x="2710228" y="208578"/>
                  <a:pt x="2701222" y="196245"/>
                </a:cubicBezTo>
                <a:cubicBezTo>
                  <a:pt x="2694468" y="186996"/>
                  <a:pt x="2696998" y="183006"/>
                  <a:pt x="2708813" y="184275"/>
                </a:cubicBezTo>
                <a:close/>
                <a:moveTo>
                  <a:pt x="1583760" y="181814"/>
                </a:moveTo>
                <a:lnTo>
                  <a:pt x="1525154" y="188437"/>
                </a:lnTo>
                <a:cubicBezTo>
                  <a:pt x="1523821" y="190506"/>
                  <a:pt x="1522540" y="192146"/>
                  <a:pt x="1521311" y="193358"/>
                </a:cubicBezTo>
                <a:lnTo>
                  <a:pt x="1519881" y="194311"/>
                </a:lnTo>
                <a:lnTo>
                  <a:pt x="1527069" y="196149"/>
                </a:lnTo>
                <a:cubicBezTo>
                  <a:pt x="1532991" y="198436"/>
                  <a:pt x="1535479" y="200885"/>
                  <a:pt x="1534533" y="203494"/>
                </a:cubicBezTo>
                <a:cubicBezTo>
                  <a:pt x="1533586" y="206104"/>
                  <a:pt x="1532712" y="208764"/>
                  <a:pt x="1531908" y="211475"/>
                </a:cubicBezTo>
                <a:cubicBezTo>
                  <a:pt x="1545446" y="210686"/>
                  <a:pt x="1563837" y="208628"/>
                  <a:pt x="1587082" y="205301"/>
                </a:cubicBezTo>
                <a:cubicBezTo>
                  <a:pt x="1587082" y="198619"/>
                  <a:pt x="1585960" y="192578"/>
                  <a:pt x="1583716" y="187179"/>
                </a:cubicBezTo>
                <a:close/>
                <a:moveTo>
                  <a:pt x="1594439" y="180607"/>
                </a:moveTo>
                <a:lnTo>
                  <a:pt x="1586755" y="181476"/>
                </a:lnTo>
                <a:lnTo>
                  <a:pt x="1590632" y="181253"/>
                </a:lnTo>
                <a:lnTo>
                  <a:pt x="1597221" y="183232"/>
                </a:lnTo>
                <a:close/>
                <a:moveTo>
                  <a:pt x="2564549" y="179502"/>
                </a:moveTo>
                <a:cubicBezTo>
                  <a:pt x="2567612" y="180078"/>
                  <a:pt x="2569887" y="184838"/>
                  <a:pt x="2571375" y="193783"/>
                </a:cubicBezTo>
                <a:cubicBezTo>
                  <a:pt x="2574351" y="211672"/>
                  <a:pt x="2570106" y="229468"/>
                  <a:pt x="2558641" y="247171"/>
                </a:cubicBezTo>
                <a:cubicBezTo>
                  <a:pt x="2547176" y="264874"/>
                  <a:pt x="2538601" y="267857"/>
                  <a:pt x="2532915" y="256119"/>
                </a:cubicBezTo>
                <a:cubicBezTo>
                  <a:pt x="2527229" y="244382"/>
                  <a:pt x="2527796" y="233878"/>
                  <a:pt x="2534614" y="224607"/>
                </a:cubicBezTo>
                <a:cubicBezTo>
                  <a:pt x="2541433" y="215336"/>
                  <a:pt x="2547560" y="203910"/>
                  <a:pt x="2552995" y="190330"/>
                </a:cubicBezTo>
                <a:cubicBezTo>
                  <a:pt x="2557634" y="182536"/>
                  <a:pt x="2561485" y="178927"/>
                  <a:pt x="2564549" y="179502"/>
                </a:cubicBezTo>
                <a:close/>
                <a:moveTo>
                  <a:pt x="890260" y="175208"/>
                </a:moveTo>
                <a:lnTo>
                  <a:pt x="839842" y="179162"/>
                </a:lnTo>
                <a:lnTo>
                  <a:pt x="844325" y="180349"/>
                </a:lnTo>
                <a:cubicBezTo>
                  <a:pt x="855990" y="184795"/>
                  <a:pt x="862315" y="190119"/>
                  <a:pt x="863297" y="196321"/>
                </a:cubicBezTo>
                <a:cubicBezTo>
                  <a:pt x="864279" y="202523"/>
                  <a:pt x="862709" y="208427"/>
                  <a:pt x="858586" y="214034"/>
                </a:cubicBezTo>
                <a:cubicBezTo>
                  <a:pt x="854463" y="219642"/>
                  <a:pt x="849799" y="218501"/>
                  <a:pt x="844593" y="210614"/>
                </a:cubicBezTo>
                <a:cubicBezTo>
                  <a:pt x="839388" y="202727"/>
                  <a:pt x="834943" y="195557"/>
                  <a:pt x="831257" y="189104"/>
                </a:cubicBezTo>
                <a:cubicBezTo>
                  <a:pt x="830519" y="186534"/>
                  <a:pt x="830237" y="184423"/>
                  <a:pt x="830412" y="182773"/>
                </a:cubicBezTo>
                <a:lnTo>
                  <a:pt x="832004" y="179777"/>
                </a:lnTo>
                <a:lnTo>
                  <a:pt x="806606" y="181769"/>
                </a:lnTo>
                <a:cubicBezTo>
                  <a:pt x="794575" y="205789"/>
                  <a:pt x="786967" y="218394"/>
                  <a:pt x="783784" y="219584"/>
                </a:cubicBezTo>
                <a:cubicBezTo>
                  <a:pt x="820667" y="219627"/>
                  <a:pt x="854496" y="219627"/>
                  <a:pt x="885270" y="219584"/>
                </a:cubicBezTo>
                <a:cubicBezTo>
                  <a:pt x="886833" y="211123"/>
                  <a:pt x="888496" y="196331"/>
                  <a:pt x="890260" y="175208"/>
                </a:cubicBezTo>
                <a:close/>
                <a:moveTo>
                  <a:pt x="1903334" y="157495"/>
                </a:moveTo>
                <a:cubicBezTo>
                  <a:pt x="1910081" y="155695"/>
                  <a:pt x="1917161" y="157731"/>
                  <a:pt x="1924575" y="163604"/>
                </a:cubicBezTo>
                <a:cubicBezTo>
                  <a:pt x="1931989" y="169476"/>
                  <a:pt x="1930243" y="174889"/>
                  <a:pt x="1919338" y="179844"/>
                </a:cubicBezTo>
                <a:cubicBezTo>
                  <a:pt x="1908432" y="184798"/>
                  <a:pt x="1899939" y="187484"/>
                  <a:pt x="1893858" y="187899"/>
                </a:cubicBezTo>
                <a:cubicBezTo>
                  <a:pt x="1899265" y="191972"/>
                  <a:pt x="1901272" y="195561"/>
                  <a:pt x="1899881" y="198665"/>
                </a:cubicBezTo>
                <a:cubicBezTo>
                  <a:pt x="1898490" y="201770"/>
                  <a:pt x="1897386" y="210091"/>
                  <a:pt x="1896569" y="223628"/>
                </a:cubicBezTo>
                <a:cubicBezTo>
                  <a:pt x="1910235" y="220115"/>
                  <a:pt x="1923998" y="217211"/>
                  <a:pt x="1937858" y="214916"/>
                </a:cubicBezTo>
                <a:cubicBezTo>
                  <a:pt x="1951718" y="212622"/>
                  <a:pt x="1953987" y="215268"/>
                  <a:pt x="1944666" y="222854"/>
                </a:cubicBezTo>
                <a:cubicBezTo>
                  <a:pt x="1935345" y="230440"/>
                  <a:pt x="1915835" y="239180"/>
                  <a:pt x="1886136" y="249075"/>
                </a:cubicBezTo>
                <a:cubicBezTo>
                  <a:pt x="1858187" y="260791"/>
                  <a:pt x="1840058" y="269180"/>
                  <a:pt x="1831747" y="274242"/>
                </a:cubicBezTo>
                <a:cubicBezTo>
                  <a:pt x="1823437" y="279304"/>
                  <a:pt x="1815410" y="278899"/>
                  <a:pt x="1807667" y="273027"/>
                </a:cubicBezTo>
                <a:cubicBezTo>
                  <a:pt x="1799923" y="267154"/>
                  <a:pt x="1794778" y="261784"/>
                  <a:pt x="1792233" y="256915"/>
                </a:cubicBezTo>
                <a:cubicBezTo>
                  <a:pt x="1789688" y="252047"/>
                  <a:pt x="1794983" y="249351"/>
                  <a:pt x="1808118" y="248827"/>
                </a:cubicBezTo>
                <a:cubicBezTo>
                  <a:pt x="1821254" y="248304"/>
                  <a:pt x="1843030" y="242550"/>
                  <a:pt x="1873445" y="231565"/>
                </a:cubicBezTo>
                <a:cubicBezTo>
                  <a:pt x="1873445" y="216064"/>
                  <a:pt x="1872025" y="203573"/>
                  <a:pt x="1869186" y="194094"/>
                </a:cubicBezTo>
                <a:cubicBezTo>
                  <a:pt x="1862475" y="194998"/>
                  <a:pt x="1855828" y="195450"/>
                  <a:pt x="1849246" y="195450"/>
                </a:cubicBezTo>
                <a:cubicBezTo>
                  <a:pt x="1843223" y="195450"/>
                  <a:pt x="1836530" y="193413"/>
                  <a:pt x="1829166" y="189341"/>
                </a:cubicBezTo>
                <a:cubicBezTo>
                  <a:pt x="1821803" y="185268"/>
                  <a:pt x="1823359" y="181436"/>
                  <a:pt x="1833834" y="177843"/>
                </a:cubicBezTo>
                <a:cubicBezTo>
                  <a:pt x="1844310" y="174251"/>
                  <a:pt x="1856825" y="170412"/>
                  <a:pt x="1871380" y="166325"/>
                </a:cubicBezTo>
                <a:cubicBezTo>
                  <a:pt x="1885936" y="162238"/>
                  <a:pt x="1896587" y="159294"/>
                  <a:pt x="1903334" y="157495"/>
                </a:cubicBezTo>
                <a:close/>
                <a:moveTo>
                  <a:pt x="3005568" y="154600"/>
                </a:moveTo>
                <a:cubicBezTo>
                  <a:pt x="3007887" y="154911"/>
                  <a:pt x="3010691" y="155546"/>
                  <a:pt x="3013982" y="156505"/>
                </a:cubicBezTo>
                <a:cubicBezTo>
                  <a:pt x="3027147" y="160341"/>
                  <a:pt x="3036622" y="166153"/>
                  <a:pt x="3042409" y="173939"/>
                </a:cubicBezTo>
                <a:cubicBezTo>
                  <a:pt x="3048195" y="181726"/>
                  <a:pt x="3049622" y="191305"/>
                  <a:pt x="3046689" y="202677"/>
                </a:cubicBezTo>
                <a:cubicBezTo>
                  <a:pt x="3043756" y="214049"/>
                  <a:pt x="3034511" y="211367"/>
                  <a:pt x="3018951" y="194632"/>
                </a:cubicBezTo>
                <a:cubicBezTo>
                  <a:pt x="3007264" y="178442"/>
                  <a:pt x="3000223" y="167081"/>
                  <a:pt x="2997828" y="160549"/>
                </a:cubicBezTo>
                <a:cubicBezTo>
                  <a:pt x="2996032" y="155650"/>
                  <a:pt x="2998612" y="153667"/>
                  <a:pt x="3005568" y="154600"/>
                </a:cubicBezTo>
                <a:close/>
                <a:moveTo>
                  <a:pt x="3400820" y="142814"/>
                </a:moveTo>
                <a:cubicBezTo>
                  <a:pt x="3395801" y="142814"/>
                  <a:pt x="3380758" y="144603"/>
                  <a:pt x="3355691" y="148181"/>
                </a:cubicBezTo>
                <a:cubicBezTo>
                  <a:pt x="3330624" y="151759"/>
                  <a:pt x="3315546" y="154114"/>
                  <a:pt x="3310455" y="155247"/>
                </a:cubicBezTo>
                <a:lnTo>
                  <a:pt x="3315058" y="169637"/>
                </a:lnTo>
                <a:cubicBezTo>
                  <a:pt x="3330230" y="167916"/>
                  <a:pt x="3344183" y="165238"/>
                  <a:pt x="3356917" y="161603"/>
                </a:cubicBezTo>
                <a:cubicBezTo>
                  <a:pt x="3369651" y="157968"/>
                  <a:pt x="3379040" y="158757"/>
                  <a:pt x="3385085" y="163969"/>
                </a:cubicBezTo>
                <a:cubicBezTo>
                  <a:pt x="3391129" y="169182"/>
                  <a:pt x="3384579" y="174380"/>
                  <a:pt x="3365435" y="179564"/>
                </a:cubicBezTo>
                <a:cubicBezTo>
                  <a:pt x="3346291" y="184748"/>
                  <a:pt x="3330216" y="187340"/>
                  <a:pt x="3317209" y="187340"/>
                </a:cubicBezTo>
                <a:lnTo>
                  <a:pt x="3319554" y="202053"/>
                </a:lnTo>
                <a:cubicBezTo>
                  <a:pt x="3324831" y="202053"/>
                  <a:pt x="3335600" y="200476"/>
                  <a:pt x="3351862" y="197321"/>
                </a:cubicBezTo>
                <a:cubicBezTo>
                  <a:pt x="3368124" y="194166"/>
                  <a:pt x="3379962" y="193040"/>
                  <a:pt x="3387376" y="193944"/>
                </a:cubicBezTo>
                <a:cubicBezTo>
                  <a:pt x="3392739" y="185483"/>
                  <a:pt x="3396980" y="174846"/>
                  <a:pt x="3400099" y="162033"/>
                </a:cubicBezTo>
                <a:cubicBezTo>
                  <a:pt x="3403218" y="149220"/>
                  <a:pt x="3403458" y="142814"/>
                  <a:pt x="3400820" y="142814"/>
                </a:cubicBezTo>
                <a:close/>
                <a:moveTo>
                  <a:pt x="2929436" y="127273"/>
                </a:moveTo>
                <a:cubicBezTo>
                  <a:pt x="2924511" y="127710"/>
                  <a:pt x="2911973" y="129936"/>
                  <a:pt x="2891825" y="133952"/>
                </a:cubicBezTo>
                <a:lnTo>
                  <a:pt x="2893008" y="172347"/>
                </a:lnTo>
                <a:cubicBezTo>
                  <a:pt x="2900938" y="171602"/>
                  <a:pt x="2907539" y="169838"/>
                  <a:pt x="2912809" y="167056"/>
                </a:cubicBezTo>
                <a:cubicBezTo>
                  <a:pt x="2918079" y="164274"/>
                  <a:pt x="2923772" y="165891"/>
                  <a:pt x="2929888" y="171907"/>
                </a:cubicBezTo>
                <a:cubicBezTo>
                  <a:pt x="2936004" y="177922"/>
                  <a:pt x="2934247" y="182898"/>
                  <a:pt x="2924618" y="186835"/>
                </a:cubicBezTo>
                <a:cubicBezTo>
                  <a:pt x="2914988" y="190771"/>
                  <a:pt x="2904509" y="192739"/>
                  <a:pt x="2893181" y="192739"/>
                </a:cubicBezTo>
                <a:lnTo>
                  <a:pt x="2894342" y="227672"/>
                </a:lnTo>
                <a:cubicBezTo>
                  <a:pt x="2898873" y="227801"/>
                  <a:pt x="2905628" y="226034"/>
                  <a:pt x="2914605" y="222370"/>
                </a:cubicBezTo>
                <a:cubicBezTo>
                  <a:pt x="2923582" y="218706"/>
                  <a:pt x="2929601" y="218899"/>
                  <a:pt x="2932663" y="222950"/>
                </a:cubicBezTo>
                <a:cubicBezTo>
                  <a:pt x="2935724" y="227002"/>
                  <a:pt x="2937979" y="226743"/>
                  <a:pt x="2939428" y="222176"/>
                </a:cubicBezTo>
                <a:cubicBezTo>
                  <a:pt x="2940876" y="217609"/>
                  <a:pt x="2941826" y="202093"/>
                  <a:pt x="2942278" y="175628"/>
                </a:cubicBezTo>
                <a:cubicBezTo>
                  <a:pt x="2942730" y="149163"/>
                  <a:pt x="2941934" y="134378"/>
                  <a:pt x="2939890" y="131274"/>
                </a:cubicBezTo>
                <a:cubicBezTo>
                  <a:pt x="2937847" y="128169"/>
                  <a:pt x="2934362" y="126835"/>
                  <a:pt x="2929436" y="127273"/>
                </a:cubicBezTo>
                <a:close/>
                <a:moveTo>
                  <a:pt x="3407835" y="121018"/>
                </a:moveTo>
                <a:cubicBezTo>
                  <a:pt x="3411124" y="121183"/>
                  <a:pt x="3414450" y="122236"/>
                  <a:pt x="3417813" y="124175"/>
                </a:cubicBezTo>
                <a:cubicBezTo>
                  <a:pt x="3424538" y="128054"/>
                  <a:pt x="3431049" y="132980"/>
                  <a:pt x="3437344" y="138953"/>
                </a:cubicBezTo>
                <a:cubicBezTo>
                  <a:pt x="3443640" y="144925"/>
                  <a:pt x="3444593" y="149349"/>
                  <a:pt x="3440205" y="152225"/>
                </a:cubicBezTo>
                <a:cubicBezTo>
                  <a:pt x="3435817" y="155100"/>
                  <a:pt x="3429888" y="164016"/>
                  <a:pt x="3422416" y="178973"/>
                </a:cubicBezTo>
                <a:cubicBezTo>
                  <a:pt x="3414945" y="193930"/>
                  <a:pt x="3407853" y="205140"/>
                  <a:pt x="3401142" y="212604"/>
                </a:cubicBezTo>
                <a:cubicBezTo>
                  <a:pt x="3394431" y="220068"/>
                  <a:pt x="3389269" y="219297"/>
                  <a:pt x="3385655" y="210292"/>
                </a:cubicBezTo>
                <a:cubicBezTo>
                  <a:pt x="3358853" y="213819"/>
                  <a:pt x="3336912" y="216859"/>
                  <a:pt x="3319833" y="219412"/>
                </a:cubicBezTo>
                <a:cubicBezTo>
                  <a:pt x="3311874" y="230425"/>
                  <a:pt x="3306045" y="230382"/>
                  <a:pt x="3302345" y="219283"/>
                </a:cubicBezTo>
                <a:cubicBezTo>
                  <a:pt x="3298646" y="208184"/>
                  <a:pt x="3295283" y="195959"/>
                  <a:pt x="3292257" y="182608"/>
                </a:cubicBezTo>
                <a:cubicBezTo>
                  <a:pt x="3289232" y="169257"/>
                  <a:pt x="3284058" y="158359"/>
                  <a:pt x="3276737" y="149912"/>
                </a:cubicBezTo>
                <a:cubicBezTo>
                  <a:pt x="3269417" y="141466"/>
                  <a:pt x="3271798" y="137694"/>
                  <a:pt x="3283879" y="138598"/>
                </a:cubicBezTo>
                <a:cubicBezTo>
                  <a:pt x="3295961" y="139501"/>
                  <a:pt x="3316406" y="137963"/>
                  <a:pt x="3345215" y="133984"/>
                </a:cubicBezTo>
                <a:cubicBezTo>
                  <a:pt x="3374025" y="130004"/>
                  <a:pt x="3391645" y="126405"/>
                  <a:pt x="3398077" y="123186"/>
                </a:cubicBezTo>
                <a:cubicBezTo>
                  <a:pt x="3401293" y="121576"/>
                  <a:pt x="3404546" y="120854"/>
                  <a:pt x="3407835" y="121018"/>
                </a:cubicBezTo>
                <a:close/>
                <a:moveTo>
                  <a:pt x="1190981" y="117776"/>
                </a:moveTo>
                <a:cubicBezTo>
                  <a:pt x="1201456" y="119195"/>
                  <a:pt x="1210021" y="121813"/>
                  <a:pt x="1216675" y="125627"/>
                </a:cubicBezTo>
                <a:cubicBezTo>
                  <a:pt x="1225179" y="129126"/>
                  <a:pt x="1227849" y="133952"/>
                  <a:pt x="1224687" y="140104"/>
                </a:cubicBezTo>
                <a:cubicBezTo>
                  <a:pt x="1221525" y="146255"/>
                  <a:pt x="1220393" y="171265"/>
                  <a:pt x="1221289" y="215131"/>
                </a:cubicBezTo>
                <a:cubicBezTo>
                  <a:pt x="1222185" y="258998"/>
                  <a:pt x="1220640" y="288729"/>
                  <a:pt x="1216654" y="304324"/>
                </a:cubicBezTo>
                <a:cubicBezTo>
                  <a:pt x="1212667" y="319919"/>
                  <a:pt x="1206798" y="321525"/>
                  <a:pt x="1199047" y="309142"/>
                </a:cubicBezTo>
                <a:cubicBezTo>
                  <a:pt x="1191296" y="296760"/>
                  <a:pt x="1188095" y="287037"/>
                  <a:pt x="1189443" y="279974"/>
                </a:cubicBezTo>
                <a:cubicBezTo>
                  <a:pt x="1190791" y="272912"/>
                  <a:pt x="1192365" y="258636"/>
                  <a:pt x="1194164" y="237147"/>
                </a:cubicBezTo>
                <a:cubicBezTo>
                  <a:pt x="1195964" y="215658"/>
                  <a:pt x="1195760" y="193933"/>
                  <a:pt x="1193551" y="171971"/>
                </a:cubicBezTo>
                <a:cubicBezTo>
                  <a:pt x="1191343" y="150009"/>
                  <a:pt x="1187744" y="135131"/>
                  <a:pt x="1182753" y="127337"/>
                </a:cubicBezTo>
                <a:cubicBezTo>
                  <a:pt x="1177763" y="119543"/>
                  <a:pt x="1180505" y="116356"/>
                  <a:pt x="1190981" y="117776"/>
                </a:cubicBezTo>
                <a:close/>
                <a:moveTo>
                  <a:pt x="839210" y="116409"/>
                </a:moveTo>
                <a:cubicBezTo>
                  <a:pt x="840807" y="116297"/>
                  <a:pt x="842799" y="116605"/>
                  <a:pt x="845185" y="117335"/>
                </a:cubicBezTo>
                <a:cubicBezTo>
                  <a:pt x="854728" y="120253"/>
                  <a:pt x="861278" y="124068"/>
                  <a:pt x="864835" y="128778"/>
                </a:cubicBezTo>
                <a:cubicBezTo>
                  <a:pt x="868391" y="133489"/>
                  <a:pt x="868592" y="139706"/>
                  <a:pt x="865437" y="147428"/>
                </a:cubicBezTo>
                <a:cubicBezTo>
                  <a:pt x="862282" y="155150"/>
                  <a:pt x="857159" y="155283"/>
                  <a:pt x="850068" y="147826"/>
                </a:cubicBezTo>
                <a:cubicBezTo>
                  <a:pt x="842977" y="140369"/>
                  <a:pt x="838112" y="134023"/>
                  <a:pt x="835473" y="128789"/>
                </a:cubicBezTo>
                <a:cubicBezTo>
                  <a:pt x="833171" y="120873"/>
                  <a:pt x="834417" y="116747"/>
                  <a:pt x="839210" y="116409"/>
                </a:cubicBezTo>
                <a:close/>
                <a:moveTo>
                  <a:pt x="882430" y="107620"/>
                </a:moveTo>
                <a:cubicBezTo>
                  <a:pt x="879490" y="107665"/>
                  <a:pt x="875611" y="108132"/>
                  <a:pt x="870793" y="109021"/>
                </a:cubicBezTo>
                <a:cubicBezTo>
                  <a:pt x="861157" y="110799"/>
                  <a:pt x="847132" y="112527"/>
                  <a:pt x="828719" y="114205"/>
                </a:cubicBezTo>
                <a:cubicBezTo>
                  <a:pt x="824861" y="126581"/>
                  <a:pt x="819785" y="141459"/>
                  <a:pt x="813490" y="158839"/>
                </a:cubicBezTo>
                <a:cubicBezTo>
                  <a:pt x="838370" y="157993"/>
                  <a:pt x="863981" y="156329"/>
                  <a:pt x="890324" y="153849"/>
                </a:cubicBezTo>
                <a:cubicBezTo>
                  <a:pt x="891185" y="125383"/>
                  <a:pt x="890554" y="110351"/>
                  <a:pt x="888431" y="108752"/>
                </a:cubicBezTo>
                <a:cubicBezTo>
                  <a:pt x="887370" y="107953"/>
                  <a:pt x="885370" y="107575"/>
                  <a:pt x="882430" y="107620"/>
                </a:cubicBezTo>
                <a:close/>
                <a:moveTo>
                  <a:pt x="2747515" y="107123"/>
                </a:moveTo>
                <a:cubicBezTo>
                  <a:pt x="2755107" y="107051"/>
                  <a:pt x="2761358" y="107738"/>
                  <a:pt x="2766270" y="109182"/>
                </a:cubicBezTo>
                <a:cubicBezTo>
                  <a:pt x="2776093" y="112072"/>
                  <a:pt x="2784156" y="118174"/>
                  <a:pt x="2790458" y="127488"/>
                </a:cubicBezTo>
                <a:cubicBezTo>
                  <a:pt x="2796761" y="136802"/>
                  <a:pt x="2787074" y="140785"/>
                  <a:pt x="2761398" y="139437"/>
                </a:cubicBezTo>
                <a:cubicBezTo>
                  <a:pt x="2735722" y="138089"/>
                  <a:pt x="2699968" y="138605"/>
                  <a:pt x="2654136" y="140985"/>
                </a:cubicBezTo>
                <a:cubicBezTo>
                  <a:pt x="2663128" y="146478"/>
                  <a:pt x="2666275" y="152332"/>
                  <a:pt x="2663579" y="158549"/>
                </a:cubicBezTo>
                <a:cubicBezTo>
                  <a:pt x="2660884" y="164765"/>
                  <a:pt x="2660651" y="182178"/>
                  <a:pt x="2662880" y="210786"/>
                </a:cubicBezTo>
                <a:cubicBezTo>
                  <a:pt x="2665110" y="239395"/>
                  <a:pt x="2665526" y="259310"/>
                  <a:pt x="2664128" y="270531"/>
                </a:cubicBezTo>
                <a:cubicBezTo>
                  <a:pt x="2662730" y="281753"/>
                  <a:pt x="2658105" y="292289"/>
                  <a:pt x="2650254" y="302141"/>
                </a:cubicBezTo>
                <a:cubicBezTo>
                  <a:pt x="2642403" y="311992"/>
                  <a:pt x="2636466" y="313297"/>
                  <a:pt x="2632443" y="306056"/>
                </a:cubicBezTo>
                <a:cubicBezTo>
                  <a:pt x="2628421" y="298814"/>
                  <a:pt x="2619978" y="288890"/>
                  <a:pt x="2607115" y="276285"/>
                </a:cubicBezTo>
                <a:cubicBezTo>
                  <a:pt x="2594252" y="263680"/>
                  <a:pt x="2591893" y="258313"/>
                  <a:pt x="2600038" y="260185"/>
                </a:cubicBezTo>
                <a:cubicBezTo>
                  <a:pt x="2608183" y="262056"/>
                  <a:pt x="2614988" y="263630"/>
                  <a:pt x="2620451" y="264906"/>
                </a:cubicBezTo>
                <a:cubicBezTo>
                  <a:pt x="2625915" y="266183"/>
                  <a:pt x="2629941" y="266735"/>
                  <a:pt x="2632529" y="266563"/>
                </a:cubicBezTo>
                <a:cubicBezTo>
                  <a:pt x="2635118" y="266391"/>
                  <a:pt x="2636193" y="247910"/>
                  <a:pt x="2635756" y="211120"/>
                </a:cubicBezTo>
                <a:cubicBezTo>
                  <a:pt x="2635318" y="174330"/>
                  <a:pt x="2633379" y="152006"/>
                  <a:pt x="2629937" y="144147"/>
                </a:cubicBezTo>
                <a:cubicBezTo>
                  <a:pt x="2603207" y="148650"/>
                  <a:pt x="2582235" y="152020"/>
                  <a:pt x="2567020" y="154257"/>
                </a:cubicBezTo>
                <a:cubicBezTo>
                  <a:pt x="2551805" y="156494"/>
                  <a:pt x="2540877" y="157846"/>
                  <a:pt x="2534238" y="158312"/>
                </a:cubicBezTo>
                <a:cubicBezTo>
                  <a:pt x="2527598" y="158778"/>
                  <a:pt x="2521805" y="158767"/>
                  <a:pt x="2516858" y="158280"/>
                </a:cubicBezTo>
                <a:cubicBezTo>
                  <a:pt x="2511910" y="157792"/>
                  <a:pt x="2504955" y="153494"/>
                  <a:pt x="2495993" y="145384"/>
                </a:cubicBezTo>
                <a:cubicBezTo>
                  <a:pt x="2487030" y="137275"/>
                  <a:pt x="2489324" y="133220"/>
                  <a:pt x="2502876" y="133220"/>
                </a:cubicBezTo>
                <a:cubicBezTo>
                  <a:pt x="2514649" y="133220"/>
                  <a:pt x="2530685" y="132338"/>
                  <a:pt x="2550984" y="130574"/>
                </a:cubicBezTo>
                <a:cubicBezTo>
                  <a:pt x="2571282" y="128811"/>
                  <a:pt x="2599511" y="125670"/>
                  <a:pt x="2635670" y="121153"/>
                </a:cubicBezTo>
                <a:cubicBezTo>
                  <a:pt x="2671829" y="116636"/>
                  <a:pt x="2700179" y="112789"/>
                  <a:pt x="2720722" y="109613"/>
                </a:cubicBezTo>
                <a:cubicBezTo>
                  <a:pt x="2730993" y="108024"/>
                  <a:pt x="2739924" y="107195"/>
                  <a:pt x="2747515" y="107123"/>
                </a:cubicBezTo>
                <a:close/>
                <a:moveTo>
                  <a:pt x="1584689" y="94203"/>
                </a:moveTo>
                <a:cubicBezTo>
                  <a:pt x="1580455" y="94438"/>
                  <a:pt x="1574728" y="95118"/>
                  <a:pt x="1567508" y="96244"/>
                </a:cubicBezTo>
                <a:cubicBezTo>
                  <a:pt x="1553068" y="98495"/>
                  <a:pt x="1537150" y="100804"/>
                  <a:pt x="1519755" y="103170"/>
                </a:cubicBezTo>
                <a:cubicBezTo>
                  <a:pt x="1519755" y="109652"/>
                  <a:pt x="1519942" y="113359"/>
                  <a:pt x="1520314" y="114291"/>
                </a:cubicBezTo>
                <a:cubicBezTo>
                  <a:pt x="1529822" y="113502"/>
                  <a:pt x="1540161" y="111057"/>
                  <a:pt x="1551332" y="106956"/>
                </a:cubicBezTo>
                <a:cubicBezTo>
                  <a:pt x="1562503" y="102855"/>
                  <a:pt x="1571057" y="104181"/>
                  <a:pt x="1576994" y="110936"/>
                </a:cubicBezTo>
                <a:cubicBezTo>
                  <a:pt x="1582931" y="117690"/>
                  <a:pt x="1578546" y="122662"/>
                  <a:pt x="1563840" y="125853"/>
                </a:cubicBezTo>
                <a:cubicBezTo>
                  <a:pt x="1549135" y="129044"/>
                  <a:pt x="1535343" y="131005"/>
                  <a:pt x="1522466" y="131736"/>
                </a:cubicBezTo>
                <a:cubicBezTo>
                  <a:pt x="1523369" y="135464"/>
                  <a:pt x="1523821" y="138648"/>
                  <a:pt x="1523821" y="141287"/>
                </a:cubicBezTo>
                <a:cubicBezTo>
                  <a:pt x="1534604" y="138920"/>
                  <a:pt x="1545134" y="136307"/>
                  <a:pt x="1555408" y="133446"/>
                </a:cubicBezTo>
                <a:cubicBezTo>
                  <a:pt x="1565683" y="130585"/>
                  <a:pt x="1573785" y="132267"/>
                  <a:pt x="1579715" y="138490"/>
                </a:cubicBezTo>
                <a:cubicBezTo>
                  <a:pt x="1585645" y="144714"/>
                  <a:pt x="1582200" y="149461"/>
                  <a:pt x="1569379" y="152730"/>
                </a:cubicBezTo>
                <a:cubicBezTo>
                  <a:pt x="1556559" y="156000"/>
                  <a:pt x="1541818" y="158022"/>
                  <a:pt x="1525154" y="158796"/>
                </a:cubicBezTo>
                <a:lnTo>
                  <a:pt x="1526165" y="172347"/>
                </a:lnTo>
                <a:cubicBezTo>
                  <a:pt x="1527183" y="171573"/>
                  <a:pt x="1535967" y="169809"/>
                  <a:pt x="1552515" y="167056"/>
                </a:cubicBezTo>
                <a:cubicBezTo>
                  <a:pt x="1569064" y="164303"/>
                  <a:pt x="1579267" y="162926"/>
                  <a:pt x="1583124" y="162926"/>
                </a:cubicBezTo>
                <a:cubicBezTo>
                  <a:pt x="1587886" y="162926"/>
                  <a:pt x="1591564" y="162912"/>
                  <a:pt x="1594159" y="162883"/>
                </a:cubicBezTo>
                <a:cubicBezTo>
                  <a:pt x="1596640" y="138576"/>
                  <a:pt x="1597676" y="121486"/>
                  <a:pt x="1597268" y="111613"/>
                </a:cubicBezTo>
                <a:cubicBezTo>
                  <a:pt x="1596859" y="101740"/>
                  <a:pt x="1595407" y="96147"/>
                  <a:pt x="1592912" y="94835"/>
                </a:cubicBezTo>
                <a:cubicBezTo>
                  <a:pt x="1591664" y="94179"/>
                  <a:pt x="1588923" y="93968"/>
                  <a:pt x="1584689" y="94203"/>
                </a:cubicBezTo>
                <a:close/>
                <a:moveTo>
                  <a:pt x="891352" y="79832"/>
                </a:moveTo>
                <a:cubicBezTo>
                  <a:pt x="895213" y="79541"/>
                  <a:pt x="899086" y="80362"/>
                  <a:pt x="902972" y="82295"/>
                </a:cubicBezTo>
                <a:cubicBezTo>
                  <a:pt x="910745" y="86159"/>
                  <a:pt x="917571" y="90676"/>
                  <a:pt x="923450" y="95846"/>
                </a:cubicBezTo>
                <a:cubicBezTo>
                  <a:pt x="929330" y="101016"/>
                  <a:pt x="930244" y="106530"/>
                  <a:pt x="926193" y="112387"/>
                </a:cubicBezTo>
                <a:cubicBezTo>
                  <a:pt x="922142" y="118245"/>
                  <a:pt x="920116" y="131033"/>
                  <a:pt x="920116" y="150751"/>
                </a:cubicBezTo>
                <a:cubicBezTo>
                  <a:pt x="939519" y="149891"/>
                  <a:pt x="957071" y="148324"/>
                  <a:pt x="972773" y="146051"/>
                </a:cubicBezTo>
                <a:cubicBezTo>
                  <a:pt x="988476" y="143778"/>
                  <a:pt x="1000274" y="148292"/>
                  <a:pt x="1008169" y="159592"/>
                </a:cubicBezTo>
                <a:cubicBezTo>
                  <a:pt x="1016063" y="170892"/>
                  <a:pt x="1014790" y="176320"/>
                  <a:pt x="1004351" y="175875"/>
                </a:cubicBezTo>
                <a:cubicBezTo>
                  <a:pt x="993911" y="175431"/>
                  <a:pt x="982199" y="174982"/>
                  <a:pt x="969213" y="174531"/>
                </a:cubicBezTo>
                <a:cubicBezTo>
                  <a:pt x="956228" y="174079"/>
                  <a:pt x="939339" y="173853"/>
                  <a:pt x="918546" y="173853"/>
                </a:cubicBezTo>
                <a:cubicBezTo>
                  <a:pt x="917743" y="195019"/>
                  <a:pt x="916467" y="211174"/>
                  <a:pt x="914717" y="222316"/>
                </a:cubicBezTo>
                <a:cubicBezTo>
                  <a:pt x="920324" y="222316"/>
                  <a:pt x="930176" y="223528"/>
                  <a:pt x="944272" y="225951"/>
                </a:cubicBezTo>
                <a:cubicBezTo>
                  <a:pt x="958369" y="228375"/>
                  <a:pt x="966639" y="234921"/>
                  <a:pt x="969084" y="245590"/>
                </a:cubicBezTo>
                <a:cubicBezTo>
                  <a:pt x="971529" y="256259"/>
                  <a:pt x="966471" y="259773"/>
                  <a:pt x="953909" y="256130"/>
                </a:cubicBezTo>
                <a:cubicBezTo>
                  <a:pt x="941347" y="252488"/>
                  <a:pt x="927537" y="248910"/>
                  <a:pt x="912480" y="245397"/>
                </a:cubicBezTo>
                <a:cubicBezTo>
                  <a:pt x="907447" y="273618"/>
                  <a:pt x="898506" y="294393"/>
                  <a:pt x="885657" y="307723"/>
                </a:cubicBezTo>
                <a:cubicBezTo>
                  <a:pt x="872808" y="321052"/>
                  <a:pt x="863759" y="322999"/>
                  <a:pt x="858511" y="313563"/>
                </a:cubicBezTo>
                <a:cubicBezTo>
                  <a:pt x="853262" y="304127"/>
                  <a:pt x="845318" y="294877"/>
                  <a:pt x="834677" y="285814"/>
                </a:cubicBezTo>
                <a:cubicBezTo>
                  <a:pt x="824037" y="276751"/>
                  <a:pt x="826159" y="273571"/>
                  <a:pt x="841044" y="276275"/>
                </a:cubicBezTo>
                <a:cubicBezTo>
                  <a:pt x="855929" y="278978"/>
                  <a:pt x="865623" y="278813"/>
                  <a:pt x="870126" y="275780"/>
                </a:cubicBezTo>
                <a:cubicBezTo>
                  <a:pt x="874629" y="272747"/>
                  <a:pt x="878644" y="261637"/>
                  <a:pt x="882172" y="242450"/>
                </a:cubicBezTo>
                <a:cubicBezTo>
                  <a:pt x="834706" y="239911"/>
                  <a:pt x="803738" y="239962"/>
                  <a:pt x="789269" y="242600"/>
                </a:cubicBezTo>
                <a:cubicBezTo>
                  <a:pt x="774800" y="245239"/>
                  <a:pt x="763553" y="248612"/>
                  <a:pt x="755530" y="252721"/>
                </a:cubicBezTo>
                <a:cubicBezTo>
                  <a:pt x="747507" y="256829"/>
                  <a:pt x="741860" y="253714"/>
                  <a:pt x="738591" y="243375"/>
                </a:cubicBezTo>
                <a:cubicBezTo>
                  <a:pt x="735321" y="233035"/>
                  <a:pt x="738307" y="225976"/>
                  <a:pt x="747550" y="222198"/>
                </a:cubicBezTo>
                <a:cubicBezTo>
                  <a:pt x="756792" y="218419"/>
                  <a:pt x="767916" y="205452"/>
                  <a:pt x="780923" y="183296"/>
                </a:cubicBezTo>
                <a:cubicBezTo>
                  <a:pt x="751726" y="185978"/>
                  <a:pt x="732553" y="188222"/>
                  <a:pt x="723404" y="190029"/>
                </a:cubicBezTo>
                <a:cubicBezTo>
                  <a:pt x="714255" y="191836"/>
                  <a:pt x="705135" y="187989"/>
                  <a:pt x="696043" y="178489"/>
                </a:cubicBezTo>
                <a:cubicBezTo>
                  <a:pt x="686952" y="168988"/>
                  <a:pt x="689361" y="164697"/>
                  <a:pt x="703271" y="165615"/>
                </a:cubicBezTo>
                <a:cubicBezTo>
                  <a:pt x="717181" y="166533"/>
                  <a:pt x="745596" y="165278"/>
                  <a:pt x="788516" y="161850"/>
                </a:cubicBezTo>
                <a:cubicBezTo>
                  <a:pt x="799658" y="133127"/>
                  <a:pt x="803430" y="113520"/>
                  <a:pt x="799830" y="103030"/>
                </a:cubicBezTo>
                <a:cubicBezTo>
                  <a:pt x="796231" y="92541"/>
                  <a:pt x="797400" y="87780"/>
                  <a:pt x="803337" y="88748"/>
                </a:cubicBezTo>
                <a:cubicBezTo>
                  <a:pt x="809274" y="89716"/>
                  <a:pt x="814393" y="91067"/>
                  <a:pt x="818695" y="92802"/>
                </a:cubicBezTo>
                <a:cubicBezTo>
                  <a:pt x="822997" y="94538"/>
                  <a:pt x="832340" y="94767"/>
                  <a:pt x="846723" y="93491"/>
                </a:cubicBezTo>
                <a:cubicBezTo>
                  <a:pt x="861106" y="92214"/>
                  <a:pt x="872134" y="89063"/>
                  <a:pt x="879806" y="84037"/>
                </a:cubicBezTo>
                <a:cubicBezTo>
                  <a:pt x="883642" y="81524"/>
                  <a:pt x="887491" y="80122"/>
                  <a:pt x="891352" y="79832"/>
                </a:cubicBezTo>
                <a:close/>
                <a:moveTo>
                  <a:pt x="97327" y="64741"/>
                </a:moveTo>
                <a:cubicBezTo>
                  <a:pt x="98653" y="64840"/>
                  <a:pt x="100257" y="65249"/>
                  <a:pt x="102137" y="65968"/>
                </a:cubicBezTo>
                <a:cubicBezTo>
                  <a:pt x="109658" y="68843"/>
                  <a:pt x="116660" y="72371"/>
                  <a:pt x="123142" y="76551"/>
                </a:cubicBezTo>
                <a:cubicBezTo>
                  <a:pt x="129623" y="80731"/>
                  <a:pt x="131459" y="85421"/>
                  <a:pt x="128648" y="90619"/>
                </a:cubicBezTo>
                <a:cubicBezTo>
                  <a:pt x="125838" y="95817"/>
                  <a:pt x="121844" y="104160"/>
                  <a:pt x="116667" y="115646"/>
                </a:cubicBezTo>
                <a:cubicBezTo>
                  <a:pt x="136585" y="113940"/>
                  <a:pt x="154468" y="110365"/>
                  <a:pt x="170314" y="104923"/>
                </a:cubicBezTo>
                <a:cubicBezTo>
                  <a:pt x="186160" y="99481"/>
                  <a:pt x="198725" y="99922"/>
                  <a:pt x="208010" y="106246"/>
                </a:cubicBezTo>
                <a:cubicBezTo>
                  <a:pt x="217296" y="112570"/>
                  <a:pt x="216919" y="117758"/>
                  <a:pt x="206881" y="121809"/>
                </a:cubicBezTo>
                <a:cubicBezTo>
                  <a:pt x="196843" y="125860"/>
                  <a:pt x="185991" y="128782"/>
                  <a:pt x="174325" y="130574"/>
                </a:cubicBezTo>
                <a:cubicBezTo>
                  <a:pt x="162660" y="132367"/>
                  <a:pt x="150936" y="133955"/>
                  <a:pt x="139156" y="135339"/>
                </a:cubicBezTo>
                <a:cubicBezTo>
                  <a:pt x="127376" y="136723"/>
                  <a:pt x="118897" y="136060"/>
                  <a:pt x="113720" y="133349"/>
                </a:cubicBezTo>
                <a:cubicBezTo>
                  <a:pt x="112085" y="138999"/>
                  <a:pt x="108113" y="150644"/>
                  <a:pt x="101803" y="168282"/>
                </a:cubicBezTo>
                <a:cubicBezTo>
                  <a:pt x="158289" y="163019"/>
                  <a:pt x="189899" y="158556"/>
                  <a:pt x="196632" y="154892"/>
                </a:cubicBezTo>
                <a:cubicBezTo>
                  <a:pt x="203364" y="151228"/>
                  <a:pt x="211553" y="151569"/>
                  <a:pt x="221196" y="155914"/>
                </a:cubicBezTo>
                <a:cubicBezTo>
                  <a:pt x="230840" y="160259"/>
                  <a:pt x="238100" y="165303"/>
                  <a:pt x="242976" y="171046"/>
                </a:cubicBezTo>
                <a:cubicBezTo>
                  <a:pt x="247851" y="176789"/>
                  <a:pt x="248009" y="182357"/>
                  <a:pt x="243449" y="187749"/>
                </a:cubicBezTo>
                <a:cubicBezTo>
                  <a:pt x="238888" y="193141"/>
                  <a:pt x="235483" y="210252"/>
                  <a:pt x="233231" y="239083"/>
                </a:cubicBezTo>
                <a:cubicBezTo>
                  <a:pt x="230980" y="267914"/>
                  <a:pt x="222114" y="289446"/>
                  <a:pt x="206634" y="303679"/>
                </a:cubicBezTo>
                <a:cubicBezTo>
                  <a:pt x="191153" y="317911"/>
                  <a:pt x="181789" y="320231"/>
                  <a:pt x="178541" y="310637"/>
                </a:cubicBezTo>
                <a:cubicBezTo>
                  <a:pt x="175293" y="301044"/>
                  <a:pt x="169091" y="291343"/>
                  <a:pt x="159935" y="281534"/>
                </a:cubicBezTo>
                <a:cubicBezTo>
                  <a:pt x="150779" y="271725"/>
                  <a:pt x="150947" y="267986"/>
                  <a:pt x="160440" y="270316"/>
                </a:cubicBezTo>
                <a:cubicBezTo>
                  <a:pt x="169934" y="272646"/>
                  <a:pt x="177010" y="274672"/>
                  <a:pt x="181671" y="276393"/>
                </a:cubicBezTo>
                <a:cubicBezTo>
                  <a:pt x="186332" y="278114"/>
                  <a:pt x="191035" y="274855"/>
                  <a:pt x="195782" y="266616"/>
                </a:cubicBezTo>
                <a:cubicBezTo>
                  <a:pt x="200528" y="258378"/>
                  <a:pt x="204250" y="242217"/>
                  <a:pt x="206946" y="218132"/>
                </a:cubicBezTo>
                <a:cubicBezTo>
                  <a:pt x="209642" y="194048"/>
                  <a:pt x="208437" y="181095"/>
                  <a:pt x="203332" y="179274"/>
                </a:cubicBezTo>
                <a:cubicBezTo>
                  <a:pt x="198227" y="177453"/>
                  <a:pt x="188547" y="177424"/>
                  <a:pt x="174293" y="179188"/>
                </a:cubicBezTo>
                <a:cubicBezTo>
                  <a:pt x="160039" y="180952"/>
                  <a:pt x="144139" y="183185"/>
                  <a:pt x="126594" y="185888"/>
                </a:cubicBezTo>
                <a:cubicBezTo>
                  <a:pt x="109049" y="188591"/>
                  <a:pt x="96042" y="191761"/>
                  <a:pt x="87574" y="195396"/>
                </a:cubicBezTo>
                <a:cubicBezTo>
                  <a:pt x="79107" y="199031"/>
                  <a:pt x="73485" y="196482"/>
                  <a:pt x="70710" y="187749"/>
                </a:cubicBezTo>
                <a:cubicBezTo>
                  <a:pt x="67935" y="179016"/>
                  <a:pt x="69050" y="172312"/>
                  <a:pt x="74055" y="167637"/>
                </a:cubicBezTo>
                <a:cubicBezTo>
                  <a:pt x="79060" y="162962"/>
                  <a:pt x="83785" y="151282"/>
                  <a:pt x="88230" y="132596"/>
                </a:cubicBezTo>
                <a:cubicBezTo>
                  <a:pt x="92676" y="113911"/>
                  <a:pt x="94898" y="101091"/>
                  <a:pt x="94898" y="94136"/>
                </a:cubicBezTo>
                <a:cubicBezTo>
                  <a:pt x="94898" y="86550"/>
                  <a:pt x="94225" y="79240"/>
                  <a:pt x="92877" y="72206"/>
                </a:cubicBezTo>
                <a:cubicBezTo>
                  <a:pt x="91865" y="66931"/>
                  <a:pt x="93349" y="64442"/>
                  <a:pt x="97327" y="64741"/>
                </a:cubicBezTo>
                <a:close/>
                <a:moveTo>
                  <a:pt x="3657328" y="56328"/>
                </a:moveTo>
                <a:cubicBezTo>
                  <a:pt x="3660015" y="56466"/>
                  <a:pt x="3663306" y="57016"/>
                  <a:pt x="3667203" y="57977"/>
                </a:cubicBezTo>
                <a:cubicBezTo>
                  <a:pt x="3682791" y="61820"/>
                  <a:pt x="3692267" y="68926"/>
                  <a:pt x="3695629" y="79294"/>
                </a:cubicBezTo>
                <a:cubicBezTo>
                  <a:pt x="3698992" y="89662"/>
                  <a:pt x="3698264" y="98341"/>
                  <a:pt x="3693446" y="105332"/>
                </a:cubicBezTo>
                <a:cubicBezTo>
                  <a:pt x="3688628" y="112323"/>
                  <a:pt x="3680382" y="109788"/>
                  <a:pt x="3668709" y="97728"/>
                </a:cubicBezTo>
                <a:cubicBezTo>
                  <a:pt x="3659675" y="85998"/>
                  <a:pt x="3653268" y="75479"/>
                  <a:pt x="3649490" y="66173"/>
                </a:cubicBezTo>
                <a:cubicBezTo>
                  <a:pt x="3646656" y="59192"/>
                  <a:pt x="3649269" y="55911"/>
                  <a:pt x="3657328" y="56328"/>
                </a:cubicBezTo>
                <a:close/>
                <a:moveTo>
                  <a:pt x="1612395" y="47867"/>
                </a:moveTo>
                <a:cubicBezTo>
                  <a:pt x="1615123" y="47157"/>
                  <a:pt x="1620438" y="48147"/>
                  <a:pt x="1628339" y="50836"/>
                </a:cubicBezTo>
                <a:cubicBezTo>
                  <a:pt x="1644142" y="56213"/>
                  <a:pt x="1650860" y="64111"/>
                  <a:pt x="1648494" y="74529"/>
                </a:cubicBezTo>
                <a:cubicBezTo>
                  <a:pt x="1646128" y="84947"/>
                  <a:pt x="1639482" y="86105"/>
                  <a:pt x="1628554" y="78003"/>
                </a:cubicBezTo>
                <a:cubicBezTo>
                  <a:pt x="1622388" y="70948"/>
                  <a:pt x="1616860" y="63312"/>
                  <a:pt x="1611970" y="55095"/>
                </a:cubicBezTo>
                <a:cubicBezTo>
                  <a:pt x="1609525" y="50986"/>
                  <a:pt x="1609666" y="48577"/>
                  <a:pt x="1612395" y="47867"/>
                </a:cubicBezTo>
                <a:close/>
                <a:moveTo>
                  <a:pt x="2683493" y="37015"/>
                </a:moveTo>
                <a:cubicBezTo>
                  <a:pt x="2695630" y="36128"/>
                  <a:pt x="2705315" y="38064"/>
                  <a:pt x="2712548" y="42823"/>
                </a:cubicBezTo>
                <a:cubicBezTo>
                  <a:pt x="2722192" y="49169"/>
                  <a:pt x="2720152" y="54815"/>
                  <a:pt x="2706428" y="59762"/>
                </a:cubicBezTo>
                <a:cubicBezTo>
                  <a:pt x="2692704" y="64710"/>
                  <a:pt x="2672965" y="68962"/>
                  <a:pt x="2647210" y="72518"/>
                </a:cubicBezTo>
                <a:cubicBezTo>
                  <a:pt x="2619978" y="77078"/>
                  <a:pt x="2599450" y="75741"/>
                  <a:pt x="2585626" y="68506"/>
                </a:cubicBezTo>
                <a:cubicBezTo>
                  <a:pt x="2571802" y="61272"/>
                  <a:pt x="2572164" y="56765"/>
                  <a:pt x="2586712" y="54987"/>
                </a:cubicBezTo>
                <a:cubicBezTo>
                  <a:pt x="2601261" y="53209"/>
                  <a:pt x="2614278" y="50997"/>
                  <a:pt x="2625764" y="48351"/>
                </a:cubicBezTo>
                <a:cubicBezTo>
                  <a:pt x="2637251" y="45705"/>
                  <a:pt x="2652175" y="42536"/>
                  <a:pt x="2670538" y="38844"/>
                </a:cubicBezTo>
                <a:cubicBezTo>
                  <a:pt x="2675129" y="37921"/>
                  <a:pt x="2679447" y="37311"/>
                  <a:pt x="2683493" y="37015"/>
                </a:cubicBezTo>
                <a:close/>
                <a:moveTo>
                  <a:pt x="3726265" y="29838"/>
                </a:moveTo>
                <a:cubicBezTo>
                  <a:pt x="3727785" y="29795"/>
                  <a:pt x="3729709" y="30130"/>
                  <a:pt x="3732035" y="30842"/>
                </a:cubicBezTo>
                <a:cubicBezTo>
                  <a:pt x="3741342" y="33688"/>
                  <a:pt x="3750366" y="38195"/>
                  <a:pt x="3759106" y="44361"/>
                </a:cubicBezTo>
                <a:cubicBezTo>
                  <a:pt x="3767847" y="50527"/>
                  <a:pt x="3769678" y="56654"/>
                  <a:pt x="3764602" y="62742"/>
                </a:cubicBezTo>
                <a:cubicBezTo>
                  <a:pt x="3759526" y="68829"/>
                  <a:pt x="3755220" y="79172"/>
                  <a:pt x="3751685" y="93770"/>
                </a:cubicBezTo>
                <a:cubicBezTo>
                  <a:pt x="3748150" y="108369"/>
                  <a:pt x="3743443" y="124932"/>
                  <a:pt x="3737564" y="143459"/>
                </a:cubicBezTo>
                <a:cubicBezTo>
                  <a:pt x="3731684" y="161987"/>
                  <a:pt x="3724342" y="179697"/>
                  <a:pt x="3715537" y="196590"/>
                </a:cubicBezTo>
                <a:cubicBezTo>
                  <a:pt x="3738266" y="219835"/>
                  <a:pt x="3755780" y="234968"/>
                  <a:pt x="3768076" y="241987"/>
                </a:cubicBezTo>
                <a:cubicBezTo>
                  <a:pt x="3780373" y="249007"/>
                  <a:pt x="3792035" y="254721"/>
                  <a:pt x="3803062" y="259131"/>
                </a:cubicBezTo>
                <a:cubicBezTo>
                  <a:pt x="3814090" y="263540"/>
                  <a:pt x="3828130" y="268101"/>
                  <a:pt x="3845180" y="272811"/>
                </a:cubicBezTo>
                <a:cubicBezTo>
                  <a:pt x="3862230" y="277522"/>
                  <a:pt x="3862506" y="282000"/>
                  <a:pt x="3846008" y="286245"/>
                </a:cubicBezTo>
                <a:cubicBezTo>
                  <a:pt x="3829509" y="290489"/>
                  <a:pt x="3811656" y="292841"/>
                  <a:pt x="3792447" y="293300"/>
                </a:cubicBezTo>
                <a:cubicBezTo>
                  <a:pt x="3773238" y="293759"/>
                  <a:pt x="3759831" y="289955"/>
                  <a:pt x="3752223" y="281889"/>
                </a:cubicBezTo>
                <a:cubicBezTo>
                  <a:pt x="3744616" y="273822"/>
                  <a:pt x="3736273" y="264121"/>
                  <a:pt x="3727196" y="252785"/>
                </a:cubicBezTo>
                <a:cubicBezTo>
                  <a:pt x="3718118" y="241449"/>
                  <a:pt x="3708711" y="229085"/>
                  <a:pt x="3698974" y="215691"/>
                </a:cubicBezTo>
                <a:cubicBezTo>
                  <a:pt x="3685509" y="231379"/>
                  <a:pt x="3669107" y="244285"/>
                  <a:pt x="3649769" y="254409"/>
                </a:cubicBezTo>
                <a:cubicBezTo>
                  <a:pt x="3630431" y="264534"/>
                  <a:pt x="3610660" y="270962"/>
                  <a:pt x="3590455" y="273693"/>
                </a:cubicBezTo>
                <a:cubicBezTo>
                  <a:pt x="3570249" y="276425"/>
                  <a:pt x="3568514" y="273593"/>
                  <a:pt x="3585249" y="265197"/>
                </a:cubicBezTo>
                <a:cubicBezTo>
                  <a:pt x="3601984" y="256801"/>
                  <a:pt x="3619422" y="246852"/>
                  <a:pt x="3637562" y="235351"/>
                </a:cubicBezTo>
                <a:cubicBezTo>
                  <a:pt x="3655703" y="223850"/>
                  <a:pt x="3669943" y="210679"/>
                  <a:pt x="3680282" y="195837"/>
                </a:cubicBezTo>
                <a:cubicBezTo>
                  <a:pt x="3671018" y="183834"/>
                  <a:pt x="3661249" y="171803"/>
                  <a:pt x="3650974" y="159742"/>
                </a:cubicBezTo>
                <a:cubicBezTo>
                  <a:pt x="3640699" y="147682"/>
                  <a:pt x="3632765" y="139283"/>
                  <a:pt x="3627173" y="134543"/>
                </a:cubicBezTo>
                <a:cubicBezTo>
                  <a:pt x="3621580" y="129804"/>
                  <a:pt x="3613736" y="124820"/>
                  <a:pt x="3603640" y="119593"/>
                </a:cubicBezTo>
                <a:cubicBezTo>
                  <a:pt x="3593545" y="114366"/>
                  <a:pt x="3596291" y="110602"/>
                  <a:pt x="3611879" y="108301"/>
                </a:cubicBezTo>
                <a:cubicBezTo>
                  <a:pt x="3627467" y="105999"/>
                  <a:pt x="3638355" y="108849"/>
                  <a:pt x="3644542" y="116851"/>
                </a:cubicBezTo>
                <a:cubicBezTo>
                  <a:pt x="3650730" y="124853"/>
                  <a:pt x="3657908" y="133848"/>
                  <a:pt x="3666074" y="143836"/>
                </a:cubicBezTo>
                <a:cubicBezTo>
                  <a:pt x="3674241" y="153824"/>
                  <a:pt x="3683616" y="164675"/>
                  <a:pt x="3694199" y="176391"/>
                </a:cubicBezTo>
                <a:cubicBezTo>
                  <a:pt x="3702058" y="161650"/>
                  <a:pt x="3709801" y="137601"/>
                  <a:pt x="3717430" y="104246"/>
                </a:cubicBezTo>
                <a:cubicBezTo>
                  <a:pt x="3725059" y="70890"/>
                  <a:pt x="3727074" y="49606"/>
                  <a:pt x="3723474" y="40392"/>
                </a:cubicBezTo>
                <a:cubicBezTo>
                  <a:pt x="3720775" y="33482"/>
                  <a:pt x="3721706" y="29964"/>
                  <a:pt x="3726265" y="29838"/>
                </a:cubicBezTo>
                <a:close/>
                <a:moveTo>
                  <a:pt x="228319" y="25002"/>
                </a:moveTo>
                <a:cubicBezTo>
                  <a:pt x="231823" y="25048"/>
                  <a:pt x="235132" y="25927"/>
                  <a:pt x="238243" y="27637"/>
                </a:cubicBezTo>
                <a:cubicBezTo>
                  <a:pt x="244467" y="31057"/>
                  <a:pt x="252304" y="37632"/>
                  <a:pt x="261754" y="47362"/>
                </a:cubicBezTo>
                <a:cubicBezTo>
                  <a:pt x="271204" y="57092"/>
                  <a:pt x="269867" y="63036"/>
                  <a:pt x="257742" y="65194"/>
                </a:cubicBezTo>
                <a:cubicBezTo>
                  <a:pt x="245618" y="67352"/>
                  <a:pt x="232995" y="72504"/>
                  <a:pt x="219873" y="80649"/>
                </a:cubicBezTo>
                <a:cubicBezTo>
                  <a:pt x="206752" y="88794"/>
                  <a:pt x="202221" y="88041"/>
                  <a:pt x="206279" y="78390"/>
                </a:cubicBezTo>
                <a:cubicBezTo>
                  <a:pt x="210337" y="68739"/>
                  <a:pt x="213485" y="61867"/>
                  <a:pt x="215722" y="57773"/>
                </a:cubicBezTo>
                <a:cubicBezTo>
                  <a:pt x="217959" y="53679"/>
                  <a:pt x="218170" y="51531"/>
                  <a:pt x="216357" y="51330"/>
                </a:cubicBezTo>
                <a:cubicBezTo>
                  <a:pt x="214542" y="51130"/>
                  <a:pt x="198872" y="52829"/>
                  <a:pt x="169346" y="56428"/>
                </a:cubicBezTo>
                <a:cubicBezTo>
                  <a:pt x="139819" y="60028"/>
                  <a:pt x="116287" y="62727"/>
                  <a:pt x="98749" y="64527"/>
                </a:cubicBezTo>
                <a:cubicBezTo>
                  <a:pt x="81211" y="66327"/>
                  <a:pt x="69222" y="67227"/>
                  <a:pt x="62784" y="67227"/>
                </a:cubicBezTo>
                <a:cubicBezTo>
                  <a:pt x="56933" y="83087"/>
                  <a:pt x="49221" y="94925"/>
                  <a:pt x="39649" y="102740"/>
                </a:cubicBezTo>
                <a:cubicBezTo>
                  <a:pt x="30077" y="110555"/>
                  <a:pt x="23846" y="109670"/>
                  <a:pt x="20957" y="100084"/>
                </a:cubicBezTo>
                <a:cubicBezTo>
                  <a:pt x="18067" y="90497"/>
                  <a:pt x="19591" y="82223"/>
                  <a:pt x="25528" y="75261"/>
                </a:cubicBezTo>
                <a:cubicBezTo>
                  <a:pt x="31465" y="68298"/>
                  <a:pt x="36265" y="61387"/>
                  <a:pt x="39929" y="54525"/>
                </a:cubicBezTo>
                <a:cubicBezTo>
                  <a:pt x="43593" y="47663"/>
                  <a:pt x="47472" y="41737"/>
                  <a:pt x="51566" y="36746"/>
                </a:cubicBezTo>
                <a:cubicBezTo>
                  <a:pt x="55660" y="31756"/>
                  <a:pt x="59614" y="36467"/>
                  <a:pt x="63429" y="50879"/>
                </a:cubicBezTo>
                <a:cubicBezTo>
                  <a:pt x="66469" y="50879"/>
                  <a:pt x="77027" y="49997"/>
                  <a:pt x="95103" y="48233"/>
                </a:cubicBezTo>
                <a:cubicBezTo>
                  <a:pt x="113179" y="46469"/>
                  <a:pt x="128878" y="44669"/>
                  <a:pt x="142200" y="42834"/>
                </a:cubicBezTo>
                <a:cubicBezTo>
                  <a:pt x="155522" y="40998"/>
                  <a:pt x="169407" y="38768"/>
                  <a:pt x="183855" y="36144"/>
                </a:cubicBezTo>
                <a:cubicBezTo>
                  <a:pt x="198302" y="33520"/>
                  <a:pt x="209423" y="30591"/>
                  <a:pt x="217217" y="27357"/>
                </a:cubicBezTo>
                <a:cubicBezTo>
                  <a:pt x="221114" y="25740"/>
                  <a:pt x="224814" y="24955"/>
                  <a:pt x="228319" y="25002"/>
                </a:cubicBezTo>
                <a:close/>
                <a:moveTo>
                  <a:pt x="1973766" y="21935"/>
                </a:moveTo>
                <a:cubicBezTo>
                  <a:pt x="1976170" y="21707"/>
                  <a:pt x="1979469" y="21940"/>
                  <a:pt x="1983664" y="22636"/>
                </a:cubicBezTo>
                <a:cubicBezTo>
                  <a:pt x="1998779" y="23553"/>
                  <a:pt x="2009860" y="26551"/>
                  <a:pt x="2016908" y="31627"/>
                </a:cubicBezTo>
                <a:cubicBezTo>
                  <a:pt x="2023956" y="36703"/>
                  <a:pt x="2026907" y="43906"/>
                  <a:pt x="2025760" y="53234"/>
                </a:cubicBezTo>
                <a:cubicBezTo>
                  <a:pt x="2024612" y="62562"/>
                  <a:pt x="2019048" y="65101"/>
                  <a:pt x="2009068" y="60849"/>
                </a:cubicBezTo>
                <a:cubicBezTo>
                  <a:pt x="1999087" y="56597"/>
                  <a:pt x="1988163" y="48470"/>
                  <a:pt x="1976297" y="36467"/>
                </a:cubicBezTo>
                <a:cubicBezTo>
                  <a:pt x="1967397" y="27465"/>
                  <a:pt x="1966553" y="22621"/>
                  <a:pt x="1973766" y="21935"/>
                </a:cubicBezTo>
                <a:close/>
                <a:moveTo>
                  <a:pt x="3037664" y="14180"/>
                </a:moveTo>
                <a:cubicBezTo>
                  <a:pt x="3039553" y="14122"/>
                  <a:pt x="3041887" y="14507"/>
                  <a:pt x="3044667" y="15333"/>
                </a:cubicBezTo>
                <a:cubicBezTo>
                  <a:pt x="3055788" y="18638"/>
                  <a:pt x="3064137" y="22485"/>
                  <a:pt x="3069716" y="26873"/>
                </a:cubicBezTo>
                <a:cubicBezTo>
                  <a:pt x="3075294" y="31261"/>
                  <a:pt x="3075950" y="36080"/>
                  <a:pt x="3071684" y="41328"/>
                </a:cubicBezTo>
                <a:cubicBezTo>
                  <a:pt x="3067418" y="46577"/>
                  <a:pt x="3062377" y="55009"/>
                  <a:pt x="3056562" y="66624"/>
                </a:cubicBezTo>
                <a:cubicBezTo>
                  <a:pt x="3050747" y="78240"/>
                  <a:pt x="3042175" y="90085"/>
                  <a:pt x="3030847" y="102159"/>
                </a:cubicBezTo>
                <a:cubicBezTo>
                  <a:pt x="3059197" y="101371"/>
                  <a:pt x="3076725" y="98474"/>
                  <a:pt x="3083429" y="93469"/>
                </a:cubicBezTo>
                <a:cubicBezTo>
                  <a:pt x="3090132" y="88464"/>
                  <a:pt x="3097901" y="87891"/>
                  <a:pt x="3106735" y="91748"/>
                </a:cubicBezTo>
                <a:cubicBezTo>
                  <a:pt x="3115568" y="95606"/>
                  <a:pt x="3122678" y="100428"/>
                  <a:pt x="3128063" y="106214"/>
                </a:cubicBezTo>
                <a:cubicBezTo>
                  <a:pt x="3133447" y="112000"/>
                  <a:pt x="3133852" y="117385"/>
                  <a:pt x="3129278" y="122368"/>
                </a:cubicBezTo>
                <a:cubicBezTo>
                  <a:pt x="3124703" y="127351"/>
                  <a:pt x="3121531" y="139168"/>
                  <a:pt x="3119760" y="157817"/>
                </a:cubicBezTo>
                <a:cubicBezTo>
                  <a:pt x="3117988" y="176467"/>
                  <a:pt x="3116429" y="195224"/>
                  <a:pt x="3115081" y="214088"/>
                </a:cubicBezTo>
                <a:cubicBezTo>
                  <a:pt x="3113733" y="232953"/>
                  <a:pt x="3109754" y="249225"/>
                  <a:pt x="3103143" y="262906"/>
                </a:cubicBezTo>
                <a:cubicBezTo>
                  <a:pt x="3096532" y="276586"/>
                  <a:pt x="3086275" y="286987"/>
                  <a:pt x="3072372" y="294107"/>
                </a:cubicBezTo>
                <a:cubicBezTo>
                  <a:pt x="3058469" y="301227"/>
                  <a:pt x="3050991" y="299438"/>
                  <a:pt x="3049937" y="288740"/>
                </a:cubicBezTo>
                <a:cubicBezTo>
                  <a:pt x="3048883" y="278042"/>
                  <a:pt x="3043161" y="265867"/>
                  <a:pt x="3032772" y="252215"/>
                </a:cubicBezTo>
                <a:cubicBezTo>
                  <a:pt x="3022383" y="238563"/>
                  <a:pt x="3023788" y="234935"/>
                  <a:pt x="3036988" y="241331"/>
                </a:cubicBezTo>
                <a:cubicBezTo>
                  <a:pt x="3050188" y="247727"/>
                  <a:pt x="3059405" y="251326"/>
                  <a:pt x="3064639" y="252129"/>
                </a:cubicBezTo>
                <a:cubicBezTo>
                  <a:pt x="3069874" y="252932"/>
                  <a:pt x="3074746" y="248125"/>
                  <a:pt x="3079256" y="237707"/>
                </a:cubicBezTo>
                <a:cubicBezTo>
                  <a:pt x="3083765" y="227288"/>
                  <a:pt x="3086920" y="211511"/>
                  <a:pt x="3088720" y="190373"/>
                </a:cubicBezTo>
                <a:cubicBezTo>
                  <a:pt x="3090520" y="169236"/>
                  <a:pt x="3091420" y="151554"/>
                  <a:pt x="3091420" y="137329"/>
                </a:cubicBezTo>
                <a:cubicBezTo>
                  <a:pt x="3091420" y="124494"/>
                  <a:pt x="3090183" y="117249"/>
                  <a:pt x="3087709" y="115593"/>
                </a:cubicBezTo>
                <a:cubicBezTo>
                  <a:pt x="3085236" y="113936"/>
                  <a:pt x="3079087" y="114341"/>
                  <a:pt x="3069264" y="116808"/>
                </a:cubicBezTo>
                <a:lnTo>
                  <a:pt x="3041128" y="123863"/>
                </a:lnTo>
                <a:cubicBezTo>
                  <a:pt x="3034302" y="124795"/>
                  <a:pt x="3028237" y="122558"/>
                  <a:pt x="3022931" y="117152"/>
                </a:cubicBezTo>
                <a:cubicBezTo>
                  <a:pt x="3009207" y="132740"/>
                  <a:pt x="2994921" y="144735"/>
                  <a:pt x="2980072" y="153139"/>
                </a:cubicBezTo>
                <a:cubicBezTo>
                  <a:pt x="2976359" y="155240"/>
                  <a:pt x="2973564" y="156518"/>
                  <a:pt x="2971686" y="156974"/>
                </a:cubicBezTo>
                <a:lnTo>
                  <a:pt x="2970024" y="156341"/>
                </a:lnTo>
                <a:lnTo>
                  <a:pt x="2969706" y="161904"/>
                </a:lnTo>
                <a:cubicBezTo>
                  <a:pt x="2969500" y="169236"/>
                  <a:pt x="2969621" y="178299"/>
                  <a:pt x="2970069" y="189093"/>
                </a:cubicBezTo>
                <a:cubicBezTo>
                  <a:pt x="2970965" y="210682"/>
                  <a:pt x="2970255" y="227030"/>
                  <a:pt x="2967940" y="238137"/>
                </a:cubicBezTo>
                <a:cubicBezTo>
                  <a:pt x="2965624" y="249243"/>
                  <a:pt x="2962512" y="258177"/>
                  <a:pt x="2958604" y="264939"/>
                </a:cubicBezTo>
                <a:cubicBezTo>
                  <a:pt x="2954697" y="271700"/>
                  <a:pt x="2950513" y="271800"/>
                  <a:pt x="2946053" y="265240"/>
                </a:cubicBezTo>
                <a:cubicBezTo>
                  <a:pt x="2941593" y="258679"/>
                  <a:pt x="2938180" y="253230"/>
                  <a:pt x="2935814" y="248892"/>
                </a:cubicBezTo>
                <a:cubicBezTo>
                  <a:pt x="2933448" y="244554"/>
                  <a:pt x="2931136" y="242209"/>
                  <a:pt x="2928877" y="241858"/>
                </a:cubicBezTo>
                <a:cubicBezTo>
                  <a:pt x="2926619" y="241507"/>
                  <a:pt x="2915393" y="242980"/>
                  <a:pt x="2895202" y="246278"/>
                </a:cubicBezTo>
                <a:cubicBezTo>
                  <a:pt x="2890499" y="266383"/>
                  <a:pt x="2885132" y="271883"/>
                  <a:pt x="2879102" y="262777"/>
                </a:cubicBezTo>
                <a:cubicBezTo>
                  <a:pt x="2873072" y="253671"/>
                  <a:pt x="2870057" y="241546"/>
                  <a:pt x="2870057" y="226403"/>
                </a:cubicBezTo>
                <a:cubicBezTo>
                  <a:pt x="2870057" y="212134"/>
                  <a:pt x="2869616" y="194406"/>
                  <a:pt x="2868734" y="173219"/>
                </a:cubicBezTo>
                <a:cubicBezTo>
                  <a:pt x="2867852" y="152031"/>
                  <a:pt x="2864704" y="136694"/>
                  <a:pt x="2859291" y="127208"/>
                </a:cubicBezTo>
                <a:cubicBezTo>
                  <a:pt x="2853878" y="117722"/>
                  <a:pt x="2854799" y="112979"/>
                  <a:pt x="2862055" y="112979"/>
                </a:cubicBezTo>
                <a:cubicBezTo>
                  <a:pt x="2866845" y="112979"/>
                  <a:pt x="2872445" y="113416"/>
                  <a:pt x="2878855" y="114291"/>
                </a:cubicBezTo>
                <a:cubicBezTo>
                  <a:pt x="2885738" y="105644"/>
                  <a:pt x="2893417" y="92272"/>
                  <a:pt x="2901892" y="74174"/>
                </a:cubicBezTo>
                <a:cubicBezTo>
                  <a:pt x="2910367" y="56077"/>
                  <a:pt x="2913031" y="41819"/>
                  <a:pt x="2909884" y="31401"/>
                </a:cubicBezTo>
                <a:cubicBezTo>
                  <a:pt x="2906735" y="20983"/>
                  <a:pt x="2914662" y="19897"/>
                  <a:pt x="2933663" y="28142"/>
                </a:cubicBezTo>
                <a:cubicBezTo>
                  <a:pt x="2949867" y="35972"/>
                  <a:pt x="2954876" y="42866"/>
                  <a:pt x="2948688" y="48824"/>
                </a:cubicBezTo>
                <a:cubicBezTo>
                  <a:pt x="2942500" y="54783"/>
                  <a:pt x="2935835" y="63118"/>
                  <a:pt x="2928694" y="73830"/>
                </a:cubicBezTo>
                <a:cubicBezTo>
                  <a:pt x="2921553" y="84542"/>
                  <a:pt x="2910611" y="98029"/>
                  <a:pt x="2895869" y="114291"/>
                </a:cubicBezTo>
                <a:cubicBezTo>
                  <a:pt x="2913221" y="111796"/>
                  <a:pt x="2925281" y="107573"/>
                  <a:pt x="2932050" y="101622"/>
                </a:cubicBezTo>
                <a:cubicBezTo>
                  <a:pt x="2938818" y="95670"/>
                  <a:pt x="2946146" y="94616"/>
                  <a:pt x="2954033" y="98460"/>
                </a:cubicBezTo>
                <a:cubicBezTo>
                  <a:pt x="2961920" y="102303"/>
                  <a:pt x="2968822" y="106304"/>
                  <a:pt x="2974737" y="110462"/>
                </a:cubicBezTo>
                <a:cubicBezTo>
                  <a:pt x="2980652" y="114621"/>
                  <a:pt x="2981989" y="119500"/>
                  <a:pt x="2978749" y="125100"/>
                </a:cubicBezTo>
                <a:cubicBezTo>
                  <a:pt x="2975508" y="130700"/>
                  <a:pt x="2973027" y="137368"/>
                  <a:pt x="2971306" y="145105"/>
                </a:cubicBezTo>
                <a:cubicBezTo>
                  <a:pt x="2970876" y="147039"/>
                  <a:pt x="2970527" y="149406"/>
                  <a:pt x="2970261" y="152206"/>
                </a:cubicBezTo>
                <a:lnTo>
                  <a:pt x="2970239" y="152578"/>
                </a:lnTo>
                <a:lnTo>
                  <a:pt x="2971428" y="149844"/>
                </a:lnTo>
                <a:cubicBezTo>
                  <a:pt x="2973220" y="147011"/>
                  <a:pt x="2975929" y="143355"/>
                  <a:pt x="2979555" y="138877"/>
                </a:cubicBezTo>
                <a:cubicBezTo>
                  <a:pt x="2994060" y="120967"/>
                  <a:pt x="3007332" y="100492"/>
                  <a:pt x="3019371" y="77455"/>
                </a:cubicBezTo>
                <a:cubicBezTo>
                  <a:pt x="3031409" y="54417"/>
                  <a:pt x="3035855" y="37478"/>
                  <a:pt x="3032707" y="26637"/>
                </a:cubicBezTo>
                <a:cubicBezTo>
                  <a:pt x="3030346" y="18506"/>
                  <a:pt x="3031999" y="14354"/>
                  <a:pt x="3037664" y="14180"/>
                </a:cubicBezTo>
                <a:close/>
                <a:moveTo>
                  <a:pt x="1912002" y="13236"/>
                </a:moveTo>
                <a:cubicBezTo>
                  <a:pt x="1926909" y="15143"/>
                  <a:pt x="1935485" y="17821"/>
                  <a:pt x="1937729" y="21270"/>
                </a:cubicBezTo>
                <a:cubicBezTo>
                  <a:pt x="1939973" y="24719"/>
                  <a:pt x="1940647" y="28368"/>
                  <a:pt x="1939751" y="32219"/>
                </a:cubicBezTo>
                <a:cubicBezTo>
                  <a:pt x="1938854" y="36069"/>
                  <a:pt x="1938837" y="43666"/>
                  <a:pt x="1939697" y="55009"/>
                </a:cubicBezTo>
                <a:cubicBezTo>
                  <a:pt x="1940557" y="66352"/>
                  <a:pt x="1942508" y="78018"/>
                  <a:pt x="1945548" y="90006"/>
                </a:cubicBezTo>
                <a:cubicBezTo>
                  <a:pt x="1954898" y="87511"/>
                  <a:pt x="1962401" y="85087"/>
                  <a:pt x="1968058" y="82735"/>
                </a:cubicBezTo>
                <a:cubicBezTo>
                  <a:pt x="1973715" y="80384"/>
                  <a:pt x="1980760" y="82115"/>
                  <a:pt x="1989192" y="87930"/>
                </a:cubicBezTo>
                <a:cubicBezTo>
                  <a:pt x="1997624" y="93745"/>
                  <a:pt x="1995713" y="99377"/>
                  <a:pt x="1983460" y="104827"/>
                </a:cubicBezTo>
                <a:cubicBezTo>
                  <a:pt x="1971206" y="110276"/>
                  <a:pt x="1960684" y="114019"/>
                  <a:pt x="1951893" y="116055"/>
                </a:cubicBezTo>
                <a:cubicBezTo>
                  <a:pt x="1962634" y="147933"/>
                  <a:pt x="1972235" y="171440"/>
                  <a:pt x="1980696" y="186577"/>
                </a:cubicBezTo>
                <a:cubicBezTo>
                  <a:pt x="1989156" y="201713"/>
                  <a:pt x="1997366" y="214809"/>
                  <a:pt x="2005325" y="225865"/>
                </a:cubicBezTo>
                <a:cubicBezTo>
                  <a:pt x="2013284" y="236921"/>
                  <a:pt x="2022526" y="247056"/>
                  <a:pt x="2033052" y="256270"/>
                </a:cubicBezTo>
                <a:cubicBezTo>
                  <a:pt x="2043577" y="265484"/>
                  <a:pt x="2050185" y="270445"/>
                  <a:pt x="2052873" y="271155"/>
                </a:cubicBezTo>
                <a:cubicBezTo>
                  <a:pt x="2055562" y="271865"/>
                  <a:pt x="2058050" y="269047"/>
                  <a:pt x="2060337" y="262702"/>
                </a:cubicBezTo>
                <a:cubicBezTo>
                  <a:pt x="2062625" y="256356"/>
                  <a:pt x="2066497" y="247132"/>
                  <a:pt x="2071953" y="235029"/>
                </a:cubicBezTo>
                <a:cubicBezTo>
                  <a:pt x="2077410" y="222925"/>
                  <a:pt x="2079905" y="223614"/>
                  <a:pt x="2079439" y="237094"/>
                </a:cubicBezTo>
                <a:cubicBezTo>
                  <a:pt x="2078973" y="250573"/>
                  <a:pt x="2079410" y="263354"/>
                  <a:pt x="2080751" y="275436"/>
                </a:cubicBezTo>
                <a:cubicBezTo>
                  <a:pt x="2082092" y="287517"/>
                  <a:pt x="2083673" y="297229"/>
                  <a:pt x="2085494" y="304571"/>
                </a:cubicBezTo>
                <a:cubicBezTo>
                  <a:pt x="2087315" y="311914"/>
                  <a:pt x="2080675" y="313724"/>
                  <a:pt x="2065575" y="310003"/>
                </a:cubicBezTo>
                <a:cubicBezTo>
                  <a:pt x="2050475" y="306281"/>
                  <a:pt x="2035991" y="298409"/>
                  <a:pt x="2022124" y="286384"/>
                </a:cubicBezTo>
                <a:cubicBezTo>
                  <a:pt x="2008257" y="274360"/>
                  <a:pt x="1995140" y="258726"/>
                  <a:pt x="1982771" y="239481"/>
                </a:cubicBezTo>
                <a:cubicBezTo>
                  <a:pt x="1970403" y="220237"/>
                  <a:pt x="1960150" y="201799"/>
                  <a:pt x="1952012" y="184167"/>
                </a:cubicBezTo>
                <a:cubicBezTo>
                  <a:pt x="1943874" y="166536"/>
                  <a:pt x="1936513" y="145553"/>
                  <a:pt x="1929931" y="121217"/>
                </a:cubicBezTo>
                <a:cubicBezTo>
                  <a:pt x="1910859" y="125663"/>
                  <a:pt x="1894375" y="129248"/>
                  <a:pt x="1880479" y="131973"/>
                </a:cubicBezTo>
                <a:cubicBezTo>
                  <a:pt x="1866583" y="134697"/>
                  <a:pt x="1853838" y="133457"/>
                  <a:pt x="1842244" y="128251"/>
                </a:cubicBezTo>
                <a:cubicBezTo>
                  <a:pt x="1830651" y="123046"/>
                  <a:pt x="1833203" y="118995"/>
                  <a:pt x="1849902" y="116098"/>
                </a:cubicBezTo>
                <a:cubicBezTo>
                  <a:pt x="1866601" y="113201"/>
                  <a:pt x="1891098" y="106705"/>
                  <a:pt x="1923392" y="96610"/>
                </a:cubicBezTo>
                <a:cubicBezTo>
                  <a:pt x="1920883" y="86342"/>
                  <a:pt x="1917624" y="72733"/>
                  <a:pt x="1913616" y="55783"/>
                </a:cubicBezTo>
                <a:cubicBezTo>
                  <a:pt x="1909608" y="38833"/>
                  <a:pt x="1904610" y="27027"/>
                  <a:pt x="1898623" y="20366"/>
                </a:cubicBezTo>
                <a:cubicBezTo>
                  <a:pt x="1892636" y="13705"/>
                  <a:pt x="1897096" y="11328"/>
                  <a:pt x="1912002" y="13236"/>
                </a:cubicBezTo>
                <a:close/>
                <a:moveTo>
                  <a:pt x="1498713" y="11023"/>
                </a:moveTo>
                <a:cubicBezTo>
                  <a:pt x="1500538" y="10394"/>
                  <a:pt x="1503501" y="10432"/>
                  <a:pt x="1507602" y="11138"/>
                </a:cubicBezTo>
                <a:cubicBezTo>
                  <a:pt x="1515804" y="12551"/>
                  <a:pt x="1522580" y="14734"/>
                  <a:pt x="1527929" y="17688"/>
                </a:cubicBezTo>
                <a:cubicBezTo>
                  <a:pt x="1533278" y="20642"/>
                  <a:pt x="1534723" y="23926"/>
                  <a:pt x="1532263" y="27540"/>
                </a:cubicBezTo>
                <a:cubicBezTo>
                  <a:pt x="1529804" y="31154"/>
                  <a:pt x="1526990" y="34889"/>
                  <a:pt x="1523821" y="38747"/>
                </a:cubicBezTo>
                <a:cubicBezTo>
                  <a:pt x="1526746" y="38747"/>
                  <a:pt x="1533755" y="36718"/>
                  <a:pt x="1544847" y="32659"/>
                </a:cubicBezTo>
                <a:cubicBezTo>
                  <a:pt x="1555939" y="28601"/>
                  <a:pt x="1564206" y="29885"/>
                  <a:pt x="1569648" y="36510"/>
                </a:cubicBezTo>
                <a:cubicBezTo>
                  <a:pt x="1575090" y="43135"/>
                  <a:pt x="1573456" y="47874"/>
                  <a:pt x="1564744" y="50728"/>
                </a:cubicBezTo>
                <a:cubicBezTo>
                  <a:pt x="1556032" y="53582"/>
                  <a:pt x="1546948" y="55468"/>
                  <a:pt x="1537490" y="56385"/>
                </a:cubicBezTo>
                <a:cubicBezTo>
                  <a:pt x="1528033" y="57303"/>
                  <a:pt x="1520881" y="56866"/>
                  <a:pt x="1516034" y="55073"/>
                </a:cubicBezTo>
                <a:cubicBezTo>
                  <a:pt x="1506053" y="70503"/>
                  <a:pt x="1492455" y="83133"/>
                  <a:pt x="1475240" y="92964"/>
                </a:cubicBezTo>
                <a:cubicBezTo>
                  <a:pt x="1458024" y="102794"/>
                  <a:pt x="1453314" y="102783"/>
                  <a:pt x="1461107" y="92931"/>
                </a:cubicBezTo>
                <a:cubicBezTo>
                  <a:pt x="1468901" y="83080"/>
                  <a:pt x="1475240" y="74601"/>
                  <a:pt x="1480123" y="67495"/>
                </a:cubicBezTo>
                <a:cubicBezTo>
                  <a:pt x="1485005" y="60390"/>
                  <a:pt x="1489207" y="53101"/>
                  <a:pt x="1492728" y="45630"/>
                </a:cubicBezTo>
                <a:cubicBezTo>
                  <a:pt x="1496248" y="38159"/>
                  <a:pt x="1498008" y="32279"/>
                  <a:pt x="1498008" y="27992"/>
                </a:cubicBezTo>
                <a:cubicBezTo>
                  <a:pt x="1498008" y="23202"/>
                  <a:pt x="1497557" y="18843"/>
                  <a:pt x="1496653" y="14913"/>
                </a:cubicBezTo>
                <a:cubicBezTo>
                  <a:pt x="1496201" y="12949"/>
                  <a:pt x="1496888" y="11652"/>
                  <a:pt x="1498713" y="11023"/>
                </a:cubicBezTo>
                <a:close/>
                <a:moveTo>
                  <a:pt x="474158" y="7041"/>
                </a:moveTo>
                <a:cubicBezTo>
                  <a:pt x="476317" y="6901"/>
                  <a:pt x="479079" y="7188"/>
                  <a:pt x="482446" y="7901"/>
                </a:cubicBezTo>
                <a:cubicBezTo>
                  <a:pt x="495911" y="10755"/>
                  <a:pt x="505387" y="15007"/>
                  <a:pt x="510872" y="20657"/>
                </a:cubicBezTo>
                <a:cubicBezTo>
                  <a:pt x="516357" y="26307"/>
                  <a:pt x="517952" y="31842"/>
                  <a:pt x="515658" y="37263"/>
                </a:cubicBezTo>
                <a:cubicBezTo>
                  <a:pt x="513363" y="42683"/>
                  <a:pt x="511553" y="52926"/>
                  <a:pt x="510226" y="67990"/>
                </a:cubicBezTo>
                <a:cubicBezTo>
                  <a:pt x="508900" y="83055"/>
                  <a:pt x="507806" y="105242"/>
                  <a:pt x="506946" y="134554"/>
                </a:cubicBezTo>
                <a:cubicBezTo>
                  <a:pt x="538910" y="130094"/>
                  <a:pt x="560557" y="127111"/>
                  <a:pt x="571886" y="125606"/>
                </a:cubicBezTo>
                <a:cubicBezTo>
                  <a:pt x="574381" y="110376"/>
                  <a:pt x="573829" y="97484"/>
                  <a:pt x="570229" y="86930"/>
                </a:cubicBezTo>
                <a:cubicBezTo>
                  <a:pt x="566630" y="76376"/>
                  <a:pt x="570452" y="72776"/>
                  <a:pt x="581694" y="76132"/>
                </a:cubicBezTo>
                <a:cubicBezTo>
                  <a:pt x="592937" y="79487"/>
                  <a:pt x="601287" y="83818"/>
                  <a:pt x="606743" y="89124"/>
                </a:cubicBezTo>
                <a:cubicBezTo>
                  <a:pt x="612200" y="94430"/>
                  <a:pt x="613089" y="99367"/>
                  <a:pt x="609410" y="103934"/>
                </a:cubicBezTo>
                <a:cubicBezTo>
                  <a:pt x="605732" y="108501"/>
                  <a:pt x="603015" y="116274"/>
                  <a:pt x="601258" y="127251"/>
                </a:cubicBezTo>
                <a:cubicBezTo>
                  <a:pt x="599501" y="138229"/>
                  <a:pt x="596128" y="149866"/>
                  <a:pt x="591137" y="162162"/>
                </a:cubicBezTo>
                <a:cubicBezTo>
                  <a:pt x="586147" y="174459"/>
                  <a:pt x="580515" y="176918"/>
                  <a:pt x="574241" y="169540"/>
                </a:cubicBezTo>
                <a:cubicBezTo>
                  <a:pt x="567967" y="162162"/>
                  <a:pt x="566630" y="154150"/>
                  <a:pt x="570229" y="145503"/>
                </a:cubicBezTo>
                <a:cubicBezTo>
                  <a:pt x="541076" y="149088"/>
                  <a:pt x="519938" y="152422"/>
                  <a:pt x="506817" y="155505"/>
                </a:cubicBezTo>
                <a:cubicBezTo>
                  <a:pt x="505971" y="194811"/>
                  <a:pt x="505118" y="223822"/>
                  <a:pt x="504257" y="242536"/>
                </a:cubicBezTo>
                <a:cubicBezTo>
                  <a:pt x="534013" y="239037"/>
                  <a:pt x="556520" y="236477"/>
                  <a:pt x="571778" y="234856"/>
                </a:cubicBezTo>
                <a:cubicBezTo>
                  <a:pt x="573442" y="217146"/>
                  <a:pt x="572474" y="203649"/>
                  <a:pt x="568874" y="194363"/>
                </a:cubicBezTo>
                <a:cubicBezTo>
                  <a:pt x="565275" y="185078"/>
                  <a:pt x="569577" y="182579"/>
                  <a:pt x="581780" y="186867"/>
                </a:cubicBezTo>
                <a:cubicBezTo>
                  <a:pt x="593984" y="191155"/>
                  <a:pt x="601885" y="195191"/>
                  <a:pt x="605485" y="198977"/>
                </a:cubicBezTo>
                <a:cubicBezTo>
                  <a:pt x="609084" y="202763"/>
                  <a:pt x="609733" y="207140"/>
                  <a:pt x="607431" y="212109"/>
                </a:cubicBezTo>
                <a:cubicBezTo>
                  <a:pt x="605130" y="217078"/>
                  <a:pt x="603090" y="227116"/>
                  <a:pt x="601312" y="242224"/>
                </a:cubicBezTo>
                <a:cubicBezTo>
                  <a:pt x="599534" y="257331"/>
                  <a:pt x="597935" y="268208"/>
                  <a:pt x="596515" y="274855"/>
                </a:cubicBezTo>
                <a:cubicBezTo>
                  <a:pt x="595095" y="281502"/>
                  <a:pt x="592112" y="287474"/>
                  <a:pt x="587567" y="292773"/>
                </a:cubicBezTo>
                <a:cubicBezTo>
                  <a:pt x="583021" y="298072"/>
                  <a:pt x="578547" y="297509"/>
                  <a:pt x="574144" y="291084"/>
                </a:cubicBezTo>
                <a:cubicBezTo>
                  <a:pt x="569742" y="284660"/>
                  <a:pt x="567770" y="278680"/>
                  <a:pt x="568229" y="273145"/>
                </a:cubicBezTo>
                <a:cubicBezTo>
                  <a:pt x="568688" y="267610"/>
                  <a:pt x="569806" y="261056"/>
                  <a:pt x="571584" y="253484"/>
                </a:cubicBezTo>
                <a:cubicBezTo>
                  <a:pt x="531704" y="259780"/>
                  <a:pt x="500977" y="264939"/>
                  <a:pt x="479402" y="268961"/>
                </a:cubicBezTo>
                <a:cubicBezTo>
                  <a:pt x="457827" y="272983"/>
                  <a:pt x="441598" y="276737"/>
                  <a:pt x="430713" y="280222"/>
                </a:cubicBezTo>
                <a:cubicBezTo>
                  <a:pt x="419829" y="283706"/>
                  <a:pt x="410619" y="287772"/>
                  <a:pt x="403083" y="292418"/>
                </a:cubicBezTo>
                <a:cubicBezTo>
                  <a:pt x="395548" y="297064"/>
                  <a:pt x="389579" y="294609"/>
                  <a:pt x="385176" y="285051"/>
                </a:cubicBezTo>
                <a:cubicBezTo>
                  <a:pt x="380774" y="275493"/>
                  <a:pt x="380645" y="268549"/>
                  <a:pt x="384789" y="264218"/>
                </a:cubicBezTo>
                <a:cubicBezTo>
                  <a:pt x="388933" y="259887"/>
                  <a:pt x="392981" y="252577"/>
                  <a:pt x="396931" y="242288"/>
                </a:cubicBezTo>
                <a:cubicBezTo>
                  <a:pt x="400882" y="231999"/>
                  <a:pt x="400384" y="220918"/>
                  <a:pt x="395436" y="209044"/>
                </a:cubicBezTo>
                <a:cubicBezTo>
                  <a:pt x="390489" y="197170"/>
                  <a:pt x="393174" y="192438"/>
                  <a:pt x="403492" y="194847"/>
                </a:cubicBezTo>
                <a:cubicBezTo>
                  <a:pt x="413810" y="197256"/>
                  <a:pt x="421260" y="200845"/>
                  <a:pt x="425841" y="205613"/>
                </a:cubicBezTo>
                <a:cubicBezTo>
                  <a:pt x="430423" y="210381"/>
                  <a:pt x="431545" y="215289"/>
                  <a:pt x="429208" y="220337"/>
                </a:cubicBezTo>
                <a:cubicBezTo>
                  <a:pt x="426870" y="225385"/>
                  <a:pt x="424845" y="231985"/>
                  <a:pt x="423131" y="240137"/>
                </a:cubicBezTo>
                <a:cubicBezTo>
                  <a:pt x="421417" y="248290"/>
                  <a:pt x="420561" y="253613"/>
                  <a:pt x="420561" y="256109"/>
                </a:cubicBezTo>
                <a:cubicBezTo>
                  <a:pt x="420561" y="255148"/>
                  <a:pt x="426440" y="253793"/>
                  <a:pt x="438199" y="252043"/>
                </a:cubicBezTo>
                <a:cubicBezTo>
                  <a:pt x="449958" y="250294"/>
                  <a:pt x="463825" y="248616"/>
                  <a:pt x="479800" y="247010"/>
                </a:cubicBezTo>
                <a:lnTo>
                  <a:pt x="479800" y="159011"/>
                </a:lnTo>
                <a:cubicBezTo>
                  <a:pt x="442343" y="166927"/>
                  <a:pt x="419446" y="173853"/>
                  <a:pt x="411107" y="179790"/>
                </a:cubicBezTo>
                <a:cubicBezTo>
                  <a:pt x="402768" y="185727"/>
                  <a:pt x="396383" y="183959"/>
                  <a:pt x="391952" y="174488"/>
                </a:cubicBezTo>
                <a:cubicBezTo>
                  <a:pt x="387521" y="165016"/>
                  <a:pt x="387557" y="157258"/>
                  <a:pt x="392060" y="151214"/>
                </a:cubicBezTo>
                <a:cubicBezTo>
                  <a:pt x="396562" y="145169"/>
                  <a:pt x="398814" y="136490"/>
                  <a:pt x="398814" y="125175"/>
                </a:cubicBezTo>
                <a:cubicBezTo>
                  <a:pt x="398814" y="114090"/>
                  <a:pt x="397462" y="104558"/>
                  <a:pt x="394759" y="96577"/>
                </a:cubicBezTo>
                <a:cubicBezTo>
                  <a:pt x="392056" y="88597"/>
                  <a:pt x="394888" y="85568"/>
                  <a:pt x="403255" y="87489"/>
                </a:cubicBezTo>
                <a:cubicBezTo>
                  <a:pt x="411623" y="89411"/>
                  <a:pt x="418851" y="92483"/>
                  <a:pt x="424938" y="96706"/>
                </a:cubicBezTo>
                <a:cubicBezTo>
                  <a:pt x="431025" y="100930"/>
                  <a:pt x="432693" y="106046"/>
                  <a:pt x="429939" y="112054"/>
                </a:cubicBezTo>
                <a:cubicBezTo>
                  <a:pt x="427186" y="118063"/>
                  <a:pt x="425375" y="124319"/>
                  <a:pt x="424508" y="130822"/>
                </a:cubicBezTo>
                <a:cubicBezTo>
                  <a:pt x="423640" y="137325"/>
                  <a:pt x="422991" y="141595"/>
                  <a:pt x="422561" y="143631"/>
                </a:cubicBezTo>
                <a:cubicBezTo>
                  <a:pt x="422131" y="145668"/>
                  <a:pt x="423056" y="146714"/>
                  <a:pt x="425336" y="146772"/>
                </a:cubicBezTo>
                <a:cubicBezTo>
                  <a:pt x="427616" y="146829"/>
                  <a:pt x="445771" y="144298"/>
                  <a:pt x="479800" y="139179"/>
                </a:cubicBezTo>
                <a:lnTo>
                  <a:pt x="479800" y="63097"/>
                </a:lnTo>
                <a:cubicBezTo>
                  <a:pt x="479800" y="45042"/>
                  <a:pt x="476875" y="30616"/>
                  <a:pt x="471024" y="19818"/>
                </a:cubicBezTo>
                <a:cubicBezTo>
                  <a:pt x="466636" y="11719"/>
                  <a:pt x="467680" y="7460"/>
                  <a:pt x="474158" y="7041"/>
                </a:cubicBezTo>
                <a:close/>
                <a:moveTo>
                  <a:pt x="2257824" y="5094"/>
                </a:moveTo>
                <a:cubicBezTo>
                  <a:pt x="2267424" y="6980"/>
                  <a:pt x="2274652" y="9306"/>
                  <a:pt x="2279506" y="12074"/>
                </a:cubicBezTo>
                <a:cubicBezTo>
                  <a:pt x="2284360" y="14842"/>
                  <a:pt x="2286095" y="18986"/>
                  <a:pt x="2284712" y="24507"/>
                </a:cubicBezTo>
                <a:cubicBezTo>
                  <a:pt x="2283328" y="30028"/>
                  <a:pt x="2282220" y="38811"/>
                  <a:pt x="2281388" y="50857"/>
                </a:cubicBezTo>
                <a:cubicBezTo>
                  <a:pt x="2297263" y="47444"/>
                  <a:pt x="2308487" y="44117"/>
                  <a:pt x="2315063" y="40876"/>
                </a:cubicBezTo>
                <a:cubicBezTo>
                  <a:pt x="2321637" y="37636"/>
                  <a:pt x="2329589" y="39848"/>
                  <a:pt x="2338918" y="47512"/>
                </a:cubicBezTo>
                <a:cubicBezTo>
                  <a:pt x="2348246" y="55177"/>
                  <a:pt x="2345345" y="60379"/>
                  <a:pt x="2330217" y="63118"/>
                </a:cubicBezTo>
                <a:cubicBezTo>
                  <a:pt x="2315088" y="65857"/>
                  <a:pt x="2298812" y="69206"/>
                  <a:pt x="2281388" y="73163"/>
                </a:cubicBezTo>
                <a:lnTo>
                  <a:pt x="2281388" y="91361"/>
                </a:lnTo>
                <a:cubicBezTo>
                  <a:pt x="2290451" y="88766"/>
                  <a:pt x="2299425" y="86091"/>
                  <a:pt x="2308308" y="83338"/>
                </a:cubicBezTo>
                <a:cubicBezTo>
                  <a:pt x="2317192" y="80584"/>
                  <a:pt x="2324825" y="82538"/>
                  <a:pt x="2331206" y="89199"/>
                </a:cubicBezTo>
                <a:cubicBezTo>
                  <a:pt x="2337587" y="95860"/>
                  <a:pt x="2334727" y="100801"/>
                  <a:pt x="2322623" y="104020"/>
                </a:cubicBezTo>
                <a:cubicBezTo>
                  <a:pt x="2310520" y="107239"/>
                  <a:pt x="2296704" y="110477"/>
                  <a:pt x="2281173" y="113732"/>
                </a:cubicBezTo>
                <a:lnTo>
                  <a:pt x="2280033" y="134554"/>
                </a:lnTo>
                <a:cubicBezTo>
                  <a:pt x="2308039" y="129248"/>
                  <a:pt x="2327542" y="124996"/>
                  <a:pt x="2338541" y="121798"/>
                </a:cubicBezTo>
                <a:cubicBezTo>
                  <a:pt x="2349540" y="118600"/>
                  <a:pt x="2359410" y="120371"/>
                  <a:pt x="2368150" y="127111"/>
                </a:cubicBezTo>
                <a:cubicBezTo>
                  <a:pt x="2376890" y="133851"/>
                  <a:pt x="2379163" y="138365"/>
                  <a:pt x="2374969" y="140652"/>
                </a:cubicBezTo>
                <a:cubicBezTo>
                  <a:pt x="2370774" y="142939"/>
                  <a:pt x="2364547" y="144545"/>
                  <a:pt x="2356287" y="145470"/>
                </a:cubicBezTo>
                <a:cubicBezTo>
                  <a:pt x="2348027" y="146395"/>
                  <a:pt x="2335229" y="147969"/>
                  <a:pt x="2317891" y="150192"/>
                </a:cubicBezTo>
                <a:cubicBezTo>
                  <a:pt x="2300554" y="152415"/>
                  <a:pt x="2280284" y="155383"/>
                  <a:pt x="2257082" y="159097"/>
                </a:cubicBezTo>
                <a:cubicBezTo>
                  <a:pt x="2260767" y="160388"/>
                  <a:pt x="2263735" y="162166"/>
                  <a:pt x="2265987" y="164432"/>
                </a:cubicBezTo>
                <a:cubicBezTo>
                  <a:pt x="2268152" y="168906"/>
                  <a:pt x="2267883" y="171982"/>
                  <a:pt x="2265180" y="173660"/>
                </a:cubicBezTo>
                <a:cubicBezTo>
                  <a:pt x="2262477" y="175337"/>
                  <a:pt x="2262552" y="177302"/>
                  <a:pt x="2265406" y="179553"/>
                </a:cubicBezTo>
                <a:cubicBezTo>
                  <a:pt x="2268260" y="181805"/>
                  <a:pt x="2276893" y="187950"/>
                  <a:pt x="2291304" y="197988"/>
                </a:cubicBezTo>
                <a:cubicBezTo>
                  <a:pt x="2303651" y="183920"/>
                  <a:pt x="2310685" y="175162"/>
                  <a:pt x="2312406" y="171713"/>
                </a:cubicBezTo>
                <a:cubicBezTo>
                  <a:pt x="2314127" y="168264"/>
                  <a:pt x="2315295" y="163908"/>
                  <a:pt x="2315912" y="158645"/>
                </a:cubicBezTo>
                <a:cubicBezTo>
                  <a:pt x="2316529" y="153383"/>
                  <a:pt x="2323975" y="154268"/>
                  <a:pt x="2338251" y="161302"/>
                </a:cubicBezTo>
                <a:cubicBezTo>
                  <a:pt x="2352526" y="168336"/>
                  <a:pt x="2354606" y="174344"/>
                  <a:pt x="2344489" y="179328"/>
                </a:cubicBezTo>
                <a:cubicBezTo>
                  <a:pt x="2334372" y="184311"/>
                  <a:pt x="2320537" y="193406"/>
                  <a:pt x="2302985" y="206613"/>
                </a:cubicBezTo>
                <a:cubicBezTo>
                  <a:pt x="2311675" y="212020"/>
                  <a:pt x="2321006" y="218125"/>
                  <a:pt x="2330980" y="224929"/>
                </a:cubicBezTo>
                <a:cubicBezTo>
                  <a:pt x="2340954" y="231734"/>
                  <a:pt x="2352953" y="238427"/>
                  <a:pt x="2366978" y="245009"/>
                </a:cubicBezTo>
                <a:cubicBezTo>
                  <a:pt x="2381002" y="251591"/>
                  <a:pt x="2395536" y="255822"/>
                  <a:pt x="2410579" y="257700"/>
                </a:cubicBezTo>
                <a:cubicBezTo>
                  <a:pt x="2425622" y="259579"/>
                  <a:pt x="2433495" y="262146"/>
                  <a:pt x="2434197" y="265401"/>
                </a:cubicBezTo>
                <a:cubicBezTo>
                  <a:pt x="2434900" y="268656"/>
                  <a:pt x="2427744" y="271524"/>
                  <a:pt x="2412730" y="274005"/>
                </a:cubicBezTo>
                <a:cubicBezTo>
                  <a:pt x="2397716" y="276486"/>
                  <a:pt x="2384899" y="278185"/>
                  <a:pt x="2374280" y="279103"/>
                </a:cubicBezTo>
                <a:cubicBezTo>
                  <a:pt x="2363661" y="280021"/>
                  <a:pt x="2354272" y="277382"/>
                  <a:pt x="2346113" y="271187"/>
                </a:cubicBezTo>
                <a:cubicBezTo>
                  <a:pt x="2337953" y="264992"/>
                  <a:pt x="2326674" y="255374"/>
                  <a:pt x="2312277" y="242331"/>
                </a:cubicBezTo>
                <a:cubicBezTo>
                  <a:pt x="2297879" y="229289"/>
                  <a:pt x="2277724" y="210514"/>
                  <a:pt x="2251812" y="186007"/>
                </a:cubicBezTo>
                <a:lnTo>
                  <a:pt x="2238195" y="200375"/>
                </a:lnTo>
                <a:cubicBezTo>
                  <a:pt x="2250786" y="206456"/>
                  <a:pt x="2255927" y="211654"/>
                  <a:pt x="2253618" y="215970"/>
                </a:cubicBezTo>
                <a:cubicBezTo>
                  <a:pt x="2251310" y="220287"/>
                  <a:pt x="2249729" y="226091"/>
                  <a:pt x="2248875" y="233383"/>
                </a:cubicBezTo>
                <a:cubicBezTo>
                  <a:pt x="2248022" y="240675"/>
                  <a:pt x="2247771" y="247623"/>
                  <a:pt x="2248123" y="254226"/>
                </a:cubicBezTo>
                <a:cubicBezTo>
                  <a:pt x="2248474" y="260830"/>
                  <a:pt x="2254525" y="261113"/>
                  <a:pt x="2266277" y="255076"/>
                </a:cubicBezTo>
                <a:cubicBezTo>
                  <a:pt x="2278029" y="249039"/>
                  <a:pt x="2287985" y="244088"/>
                  <a:pt x="2296144" y="240223"/>
                </a:cubicBezTo>
                <a:cubicBezTo>
                  <a:pt x="2304304" y="236359"/>
                  <a:pt x="2305437" y="238352"/>
                  <a:pt x="2299543" y="246203"/>
                </a:cubicBezTo>
                <a:cubicBezTo>
                  <a:pt x="2293649" y="254054"/>
                  <a:pt x="2283826" y="263748"/>
                  <a:pt x="2270074" y="275285"/>
                </a:cubicBezTo>
                <a:cubicBezTo>
                  <a:pt x="2256322" y="286822"/>
                  <a:pt x="2247262" y="296423"/>
                  <a:pt x="2242895" y="304087"/>
                </a:cubicBezTo>
                <a:cubicBezTo>
                  <a:pt x="2238529" y="311752"/>
                  <a:pt x="2233456" y="312928"/>
                  <a:pt x="2227677" y="307615"/>
                </a:cubicBezTo>
                <a:cubicBezTo>
                  <a:pt x="2221898" y="302302"/>
                  <a:pt x="2217904" y="298129"/>
                  <a:pt x="2215696" y="295096"/>
                </a:cubicBezTo>
                <a:cubicBezTo>
                  <a:pt x="2213487" y="292063"/>
                  <a:pt x="2214860" y="286069"/>
                  <a:pt x="2219815" y="277113"/>
                </a:cubicBezTo>
                <a:cubicBezTo>
                  <a:pt x="2224769" y="268158"/>
                  <a:pt x="2227469" y="255546"/>
                  <a:pt x="2227914" y="239277"/>
                </a:cubicBezTo>
                <a:cubicBezTo>
                  <a:pt x="2228358" y="223008"/>
                  <a:pt x="2228351" y="212894"/>
                  <a:pt x="2227892" y="208937"/>
                </a:cubicBezTo>
                <a:cubicBezTo>
                  <a:pt x="2200086" y="238363"/>
                  <a:pt x="2173227" y="256743"/>
                  <a:pt x="2147314" y="264078"/>
                </a:cubicBezTo>
                <a:cubicBezTo>
                  <a:pt x="2121402" y="271413"/>
                  <a:pt x="2118286" y="268699"/>
                  <a:pt x="2137968" y="255937"/>
                </a:cubicBezTo>
                <a:cubicBezTo>
                  <a:pt x="2157650" y="243174"/>
                  <a:pt x="2179264" y="225471"/>
                  <a:pt x="2202811" y="202828"/>
                </a:cubicBezTo>
                <a:cubicBezTo>
                  <a:pt x="2219148" y="187147"/>
                  <a:pt x="2229835" y="175515"/>
                  <a:pt x="2234871" y="167932"/>
                </a:cubicBezTo>
                <a:lnTo>
                  <a:pt x="2237578" y="162580"/>
                </a:lnTo>
                <a:lnTo>
                  <a:pt x="2207600" y="169444"/>
                </a:lnTo>
                <a:cubicBezTo>
                  <a:pt x="2198962" y="171466"/>
                  <a:pt x="2192959" y="172928"/>
                  <a:pt x="2189593" y="173832"/>
                </a:cubicBezTo>
                <a:cubicBezTo>
                  <a:pt x="2182860" y="175639"/>
                  <a:pt x="2174403" y="172778"/>
                  <a:pt x="2164222" y="165249"/>
                </a:cubicBezTo>
                <a:cubicBezTo>
                  <a:pt x="2154040" y="157720"/>
                  <a:pt x="2155366" y="153662"/>
                  <a:pt x="2168201" y="153074"/>
                </a:cubicBezTo>
                <a:cubicBezTo>
                  <a:pt x="2181035" y="152486"/>
                  <a:pt x="2209709" y="147905"/>
                  <a:pt x="2254221" y="139329"/>
                </a:cubicBezTo>
                <a:lnTo>
                  <a:pt x="2254221" y="118507"/>
                </a:lnTo>
                <a:cubicBezTo>
                  <a:pt x="2245617" y="120314"/>
                  <a:pt x="2237744" y="121666"/>
                  <a:pt x="2230602" y="122562"/>
                </a:cubicBezTo>
                <a:cubicBezTo>
                  <a:pt x="2223461" y="123458"/>
                  <a:pt x="2215939" y="121508"/>
                  <a:pt x="2208038" y="116711"/>
                </a:cubicBezTo>
                <a:cubicBezTo>
                  <a:pt x="2200137" y="111914"/>
                  <a:pt x="2201829" y="108318"/>
                  <a:pt x="2213114" y="105924"/>
                </a:cubicBezTo>
                <a:cubicBezTo>
                  <a:pt x="2224400" y="103529"/>
                  <a:pt x="2238102" y="100317"/>
                  <a:pt x="2254221" y="96287"/>
                </a:cubicBezTo>
                <a:lnTo>
                  <a:pt x="2254221" y="76670"/>
                </a:lnTo>
                <a:cubicBezTo>
                  <a:pt x="2242232" y="78419"/>
                  <a:pt x="2231968" y="80430"/>
                  <a:pt x="2223429" y="82703"/>
                </a:cubicBezTo>
                <a:cubicBezTo>
                  <a:pt x="2214889" y="84976"/>
                  <a:pt x="2206188" y="83227"/>
                  <a:pt x="2197326" y="77455"/>
                </a:cubicBezTo>
                <a:cubicBezTo>
                  <a:pt x="2188464" y="71683"/>
                  <a:pt x="2191791" y="67158"/>
                  <a:pt x="2207307" y="63882"/>
                </a:cubicBezTo>
                <a:cubicBezTo>
                  <a:pt x="2222823" y="60605"/>
                  <a:pt x="2238461" y="57855"/>
                  <a:pt x="2254221" y="55633"/>
                </a:cubicBezTo>
                <a:cubicBezTo>
                  <a:pt x="2254221" y="45695"/>
                  <a:pt x="2253790" y="37481"/>
                  <a:pt x="2252930" y="30992"/>
                </a:cubicBezTo>
                <a:cubicBezTo>
                  <a:pt x="2252070" y="24503"/>
                  <a:pt x="2250270" y="18093"/>
                  <a:pt x="2247531" y="11762"/>
                </a:cubicBezTo>
                <a:cubicBezTo>
                  <a:pt x="2244792" y="5431"/>
                  <a:pt x="2248223" y="3208"/>
                  <a:pt x="2257824" y="5094"/>
                </a:cubicBezTo>
                <a:close/>
                <a:moveTo>
                  <a:pt x="1189190" y="3207"/>
                </a:moveTo>
                <a:cubicBezTo>
                  <a:pt x="1190897" y="3293"/>
                  <a:pt x="1192981" y="3753"/>
                  <a:pt x="1195444" y="4589"/>
                </a:cubicBezTo>
                <a:cubicBezTo>
                  <a:pt x="1205296" y="7930"/>
                  <a:pt x="1213649" y="12483"/>
                  <a:pt x="1220504" y="18248"/>
                </a:cubicBezTo>
                <a:cubicBezTo>
                  <a:pt x="1227358" y="24012"/>
                  <a:pt x="1229047" y="28881"/>
                  <a:pt x="1225569" y="32853"/>
                </a:cubicBezTo>
                <a:cubicBezTo>
                  <a:pt x="1222092" y="36825"/>
                  <a:pt x="1218876" y="40661"/>
                  <a:pt x="1215922" y="44361"/>
                </a:cubicBezTo>
                <a:cubicBezTo>
                  <a:pt x="1246897" y="76555"/>
                  <a:pt x="1268608" y="97986"/>
                  <a:pt x="1281055" y="108655"/>
                </a:cubicBezTo>
                <a:cubicBezTo>
                  <a:pt x="1293502" y="119325"/>
                  <a:pt x="1306323" y="128402"/>
                  <a:pt x="1319516" y="135887"/>
                </a:cubicBezTo>
                <a:cubicBezTo>
                  <a:pt x="1332709" y="143373"/>
                  <a:pt x="1347762" y="150256"/>
                  <a:pt x="1364677" y="156537"/>
                </a:cubicBezTo>
                <a:cubicBezTo>
                  <a:pt x="1381591" y="162818"/>
                  <a:pt x="1382903" y="167500"/>
                  <a:pt x="1368613" y="170584"/>
                </a:cubicBezTo>
                <a:cubicBezTo>
                  <a:pt x="1354323" y="173667"/>
                  <a:pt x="1338649" y="174739"/>
                  <a:pt x="1321591" y="173799"/>
                </a:cubicBezTo>
                <a:cubicBezTo>
                  <a:pt x="1304534" y="172860"/>
                  <a:pt x="1292531" y="167924"/>
                  <a:pt x="1285583" y="158990"/>
                </a:cubicBezTo>
                <a:cubicBezTo>
                  <a:pt x="1278635" y="150056"/>
                  <a:pt x="1269049" y="137508"/>
                  <a:pt x="1256824" y="121347"/>
                </a:cubicBezTo>
                <a:cubicBezTo>
                  <a:pt x="1244599" y="105185"/>
                  <a:pt x="1228018" y="83546"/>
                  <a:pt x="1207081" y="56428"/>
                </a:cubicBezTo>
                <a:cubicBezTo>
                  <a:pt x="1197230" y="76820"/>
                  <a:pt x="1186643" y="94939"/>
                  <a:pt x="1175321" y="110785"/>
                </a:cubicBezTo>
                <a:cubicBezTo>
                  <a:pt x="1164000" y="126631"/>
                  <a:pt x="1150118" y="143230"/>
                  <a:pt x="1133677" y="160581"/>
                </a:cubicBezTo>
                <a:cubicBezTo>
                  <a:pt x="1117236" y="177933"/>
                  <a:pt x="1098013" y="191682"/>
                  <a:pt x="1076008" y="201827"/>
                </a:cubicBezTo>
                <a:cubicBezTo>
                  <a:pt x="1054003" y="211973"/>
                  <a:pt x="1051433" y="209367"/>
                  <a:pt x="1068297" y="194008"/>
                </a:cubicBezTo>
                <a:cubicBezTo>
                  <a:pt x="1085161" y="178650"/>
                  <a:pt x="1101229" y="162209"/>
                  <a:pt x="1116501" y="144685"/>
                </a:cubicBezTo>
                <a:cubicBezTo>
                  <a:pt x="1131774" y="127161"/>
                  <a:pt x="1144726" y="110204"/>
                  <a:pt x="1155360" y="93813"/>
                </a:cubicBezTo>
                <a:cubicBezTo>
                  <a:pt x="1165993" y="77422"/>
                  <a:pt x="1173995" y="61942"/>
                  <a:pt x="1179365" y="47373"/>
                </a:cubicBezTo>
                <a:cubicBezTo>
                  <a:pt x="1184736" y="32803"/>
                  <a:pt x="1186295" y="21194"/>
                  <a:pt x="1184044" y="12547"/>
                </a:cubicBezTo>
                <a:cubicBezTo>
                  <a:pt x="1182355" y="6062"/>
                  <a:pt x="1184071" y="2948"/>
                  <a:pt x="1189190" y="3207"/>
                </a:cubicBezTo>
                <a:close/>
                <a:moveTo>
                  <a:pt x="3347770" y="2351"/>
                </a:moveTo>
                <a:cubicBezTo>
                  <a:pt x="3349888" y="2373"/>
                  <a:pt x="3352615" y="2846"/>
                  <a:pt x="3355949" y="3771"/>
                </a:cubicBezTo>
                <a:cubicBezTo>
                  <a:pt x="3366977" y="6768"/>
                  <a:pt x="3374749" y="10830"/>
                  <a:pt x="3379266" y="15957"/>
                </a:cubicBezTo>
                <a:cubicBezTo>
                  <a:pt x="3383783" y="21083"/>
                  <a:pt x="3384547" y="28210"/>
                  <a:pt x="3381557" y="37338"/>
                </a:cubicBezTo>
                <a:lnTo>
                  <a:pt x="3380710" y="39032"/>
                </a:lnTo>
                <a:lnTo>
                  <a:pt x="3406617" y="33391"/>
                </a:lnTo>
                <a:cubicBezTo>
                  <a:pt x="3414898" y="30638"/>
                  <a:pt x="3423438" y="32502"/>
                  <a:pt x="3432235" y="38984"/>
                </a:cubicBezTo>
                <a:cubicBezTo>
                  <a:pt x="3441033" y="45465"/>
                  <a:pt x="3439893" y="50438"/>
                  <a:pt x="3428815" y="53901"/>
                </a:cubicBezTo>
                <a:cubicBezTo>
                  <a:pt x="3417737" y="57364"/>
                  <a:pt x="3405280" y="59540"/>
                  <a:pt x="3391441" y="60429"/>
                </a:cubicBezTo>
                <a:cubicBezTo>
                  <a:pt x="3404950" y="64559"/>
                  <a:pt x="3409485" y="69431"/>
                  <a:pt x="3405046" y="75046"/>
                </a:cubicBezTo>
                <a:cubicBezTo>
                  <a:pt x="3400608" y="80660"/>
                  <a:pt x="3392474" y="87898"/>
                  <a:pt x="3380643" y="96760"/>
                </a:cubicBezTo>
                <a:cubicBezTo>
                  <a:pt x="3419763" y="92300"/>
                  <a:pt x="3446809" y="88708"/>
                  <a:pt x="3461780" y="85984"/>
                </a:cubicBezTo>
                <a:cubicBezTo>
                  <a:pt x="3476751" y="83259"/>
                  <a:pt x="3488345" y="84912"/>
                  <a:pt x="3496562" y="90942"/>
                </a:cubicBezTo>
                <a:cubicBezTo>
                  <a:pt x="3504779" y="96972"/>
                  <a:pt x="3506851" y="101726"/>
                  <a:pt x="3502778" y="105203"/>
                </a:cubicBezTo>
                <a:cubicBezTo>
                  <a:pt x="3498706" y="108681"/>
                  <a:pt x="3488116" y="110419"/>
                  <a:pt x="3471008" y="110419"/>
                </a:cubicBezTo>
                <a:cubicBezTo>
                  <a:pt x="3455922" y="110419"/>
                  <a:pt x="3440847" y="111083"/>
                  <a:pt x="3425782" y="112409"/>
                </a:cubicBezTo>
                <a:cubicBezTo>
                  <a:pt x="3410718" y="113735"/>
                  <a:pt x="3387713" y="116435"/>
                  <a:pt x="3356766" y="120508"/>
                </a:cubicBezTo>
                <a:cubicBezTo>
                  <a:pt x="3325821" y="124580"/>
                  <a:pt x="3302152" y="128180"/>
                  <a:pt x="3285761" y="131306"/>
                </a:cubicBezTo>
                <a:cubicBezTo>
                  <a:pt x="3269370" y="134432"/>
                  <a:pt x="3257547" y="136680"/>
                  <a:pt x="3250290" y="138049"/>
                </a:cubicBezTo>
                <a:cubicBezTo>
                  <a:pt x="3243034" y="139419"/>
                  <a:pt x="3234574" y="136483"/>
                  <a:pt x="3224908" y="129241"/>
                </a:cubicBezTo>
                <a:cubicBezTo>
                  <a:pt x="3215243" y="121999"/>
                  <a:pt x="3214490" y="118378"/>
                  <a:pt x="3222650" y="118378"/>
                </a:cubicBezTo>
                <a:cubicBezTo>
                  <a:pt x="3227941" y="118378"/>
                  <a:pt x="3239855" y="117274"/>
                  <a:pt x="3258389" y="115066"/>
                </a:cubicBezTo>
                <a:cubicBezTo>
                  <a:pt x="3276924" y="112857"/>
                  <a:pt x="3311710" y="107795"/>
                  <a:pt x="3362746" y="99879"/>
                </a:cubicBezTo>
                <a:cubicBezTo>
                  <a:pt x="3367436" y="92078"/>
                  <a:pt x="3371114" y="84933"/>
                  <a:pt x="3373781" y="78444"/>
                </a:cubicBezTo>
                <a:cubicBezTo>
                  <a:pt x="3376448" y="71955"/>
                  <a:pt x="3376922" y="66416"/>
                  <a:pt x="3375201" y="61827"/>
                </a:cubicBezTo>
                <a:cubicBezTo>
                  <a:pt x="3361434" y="64480"/>
                  <a:pt x="3344807" y="66653"/>
                  <a:pt x="3325318" y="68345"/>
                </a:cubicBezTo>
                <a:cubicBezTo>
                  <a:pt x="3333120" y="69177"/>
                  <a:pt x="3337992" y="73174"/>
                  <a:pt x="3339935" y="80337"/>
                </a:cubicBezTo>
                <a:cubicBezTo>
                  <a:pt x="3341878" y="87500"/>
                  <a:pt x="3340204" y="93853"/>
                  <a:pt x="3334912" y="99395"/>
                </a:cubicBezTo>
                <a:cubicBezTo>
                  <a:pt x="3329620" y="104938"/>
                  <a:pt x="3324673" y="103425"/>
                  <a:pt x="3320070" y="94857"/>
                </a:cubicBezTo>
                <a:cubicBezTo>
                  <a:pt x="3315467" y="86288"/>
                  <a:pt x="3312455" y="77975"/>
                  <a:pt x="3311036" y="69915"/>
                </a:cubicBezTo>
                <a:cubicBezTo>
                  <a:pt x="3304597" y="70819"/>
                  <a:pt x="3297692" y="68503"/>
                  <a:pt x="3290321" y="62968"/>
                </a:cubicBezTo>
                <a:cubicBezTo>
                  <a:pt x="3282951" y="57432"/>
                  <a:pt x="3286937" y="53833"/>
                  <a:pt x="3302281" y="52169"/>
                </a:cubicBezTo>
                <a:cubicBezTo>
                  <a:pt x="3317625" y="50506"/>
                  <a:pt x="3336780" y="47649"/>
                  <a:pt x="3359746" y="43597"/>
                </a:cubicBezTo>
                <a:lnTo>
                  <a:pt x="3367387" y="41933"/>
                </a:lnTo>
                <a:lnTo>
                  <a:pt x="3365672" y="40747"/>
                </a:lnTo>
                <a:cubicBezTo>
                  <a:pt x="3358072" y="33893"/>
                  <a:pt x="3351217" y="25091"/>
                  <a:pt x="3345108" y="14343"/>
                </a:cubicBezTo>
                <a:cubicBezTo>
                  <a:pt x="3340526" y="6282"/>
                  <a:pt x="3341414" y="2285"/>
                  <a:pt x="3347770" y="2351"/>
                </a:cubicBezTo>
                <a:close/>
                <a:moveTo>
                  <a:pt x="827761" y="518"/>
                </a:moveTo>
                <a:cubicBezTo>
                  <a:pt x="829394" y="627"/>
                  <a:pt x="831338" y="1106"/>
                  <a:pt x="833591" y="1954"/>
                </a:cubicBezTo>
                <a:cubicBezTo>
                  <a:pt x="842604" y="5345"/>
                  <a:pt x="849379" y="9342"/>
                  <a:pt x="853918" y="13946"/>
                </a:cubicBezTo>
                <a:cubicBezTo>
                  <a:pt x="858457" y="18549"/>
                  <a:pt x="858504" y="22546"/>
                  <a:pt x="854058" y="25938"/>
                </a:cubicBezTo>
                <a:cubicBezTo>
                  <a:pt x="849612" y="29329"/>
                  <a:pt x="843288" y="34940"/>
                  <a:pt x="835086" y="42769"/>
                </a:cubicBezTo>
                <a:cubicBezTo>
                  <a:pt x="863021" y="41938"/>
                  <a:pt x="885359" y="38353"/>
                  <a:pt x="902101" y="32014"/>
                </a:cubicBezTo>
                <a:cubicBezTo>
                  <a:pt x="918843" y="25676"/>
                  <a:pt x="931882" y="25636"/>
                  <a:pt x="941218" y="31896"/>
                </a:cubicBezTo>
                <a:cubicBezTo>
                  <a:pt x="950553" y="38155"/>
                  <a:pt x="950202" y="43572"/>
                  <a:pt x="940164" y="48147"/>
                </a:cubicBezTo>
                <a:cubicBezTo>
                  <a:pt x="930126" y="52721"/>
                  <a:pt x="916280" y="56364"/>
                  <a:pt x="898627" y="59074"/>
                </a:cubicBezTo>
                <a:cubicBezTo>
                  <a:pt x="880975" y="61784"/>
                  <a:pt x="866688" y="63369"/>
                  <a:pt x="855768" y="63828"/>
                </a:cubicBezTo>
                <a:cubicBezTo>
                  <a:pt x="844848" y="64287"/>
                  <a:pt x="835495" y="62265"/>
                  <a:pt x="827708" y="57762"/>
                </a:cubicBezTo>
                <a:cubicBezTo>
                  <a:pt x="803545" y="82556"/>
                  <a:pt x="784085" y="97531"/>
                  <a:pt x="769329" y="102686"/>
                </a:cubicBezTo>
                <a:cubicBezTo>
                  <a:pt x="754573" y="107842"/>
                  <a:pt x="752709" y="104758"/>
                  <a:pt x="763736" y="93437"/>
                </a:cubicBezTo>
                <a:cubicBezTo>
                  <a:pt x="774764" y="82115"/>
                  <a:pt x="787362" y="67402"/>
                  <a:pt x="801530" y="49298"/>
                </a:cubicBezTo>
                <a:cubicBezTo>
                  <a:pt x="815698" y="31193"/>
                  <a:pt x="822330" y="17929"/>
                  <a:pt x="821427" y="9504"/>
                </a:cubicBezTo>
                <a:cubicBezTo>
                  <a:pt x="820749" y="3185"/>
                  <a:pt x="822861" y="190"/>
                  <a:pt x="827761" y="518"/>
                </a:cubicBezTo>
                <a:close/>
                <a:moveTo>
                  <a:pt x="1597682" y="1"/>
                </a:moveTo>
                <a:cubicBezTo>
                  <a:pt x="1601069" y="-16"/>
                  <a:pt x="1605990" y="1011"/>
                  <a:pt x="1612443" y="3083"/>
                </a:cubicBezTo>
                <a:cubicBezTo>
                  <a:pt x="1625349" y="7227"/>
                  <a:pt x="1630003" y="12540"/>
                  <a:pt x="1626403" y="19022"/>
                </a:cubicBezTo>
                <a:lnTo>
                  <a:pt x="1618294" y="25217"/>
                </a:lnTo>
                <a:cubicBezTo>
                  <a:pt x="1624833" y="25289"/>
                  <a:pt x="1634599" y="23733"/>
                  <a:pt x="1647591" y="20549"/>
                </a:cubicBezTo>
                <a:cubicBezTo>
                  <a:pt x="1660583" y="17366"/>
                  <a:pt x="1669973" y="19434"/>
                  <a:pt x="1675759" y="26755"/>
                </a:cubicBezTo>
                <a:cubicBezTo>
                  <a:pt x="1681545" y="34076"/>
                  <a:pt x="1675196" y="39274"/>
                  <a:pt x="1656711" y="42350"/>
                </a:cubicBezTo>
                <a:cubicBezTo>
                  <a:pt x="1638227" y="45426"/>
                  <a:pt x="1623800" y="46068"/>
                  <a:pt x="1613433" y="44275"/>
                </a:cubicBezTo>
                <a:cubicBezTo>
                  <a:pt x="1605990" y="56106"/>
                  <a:pt x="1595916" y="66036"/>
                  <a:pt x="1583211" y="74067"/>
                </a:cubicBezTo>
                <a:lnTo>
                  <a:pt x="1577809" y="76962"/>
                </a:lnTo>
                <a:lnTo>
                  <a:pt x="1590900" y="73949"/>
                </a:lnTo>
                <a:cubicBezTo>
                  <a:pt x="1596343" y="71159"/>
                  <a:pt x="1602434" y="71217"/>
                  <a:pt x="1609173" y="74121"/>
                </a:cubicBezTo>
                <a:cubicBezTo>
                  <a:pt x="1615913" y="77025"/>
                  <a:pt x="1622492" y="80567"/>
                  <a:pt x="1628909" y="84747"/>
                </a:cubicBezTo>
                <a:cubicBezTo>
                  <a:pt x="1635326" y="88927"/>
                  <a:pt x="1636703" y="94043"/>
                  <a:pt x="1633039" y="100094"/>
                </a:cubicBezTo>
                <a:cubicBezTo>
                  <a:pt x="1629375" y="106146"/>
                  <a:pt x="1626206" y="118310"/>
                  <a:pt x="1623532" y="136587"/>
                </a:cubicBezTo>
                <a:cubicBezTo>
                  <a:pt x="1620857" y="154863"/>
                  <a:pt x="1617175" y="169017"/>
                  <a:pt x="1612486" y="179048"/>
                </a:cubicBezTo>
                <a:cubicBezTo>
                  <a:pt x="1611314" y="181556"/>
                  <a:pt x="1610059" y="183469"/>
                  <a:pt x="1608720" y="184788"/>
                </a:cubicBezTo>
                <a:lnTo>
                  <a:pt x="1606377" y="185983"/>
                </a:lnTo>
                <a:lnTo>
                  <a:pt x="1608926" y="186749"/>
                </a:lnTo>
                <a:cubicBezTo>
                  <a:pt x="1614268" y="188964"/>
                  <a:pt x="1616684" y="191147"/>
                  <a:pt x="1616175" y="193299"/>
                </a:cubicBezTo>
                <a:cubicBezTo>
                  <a:pt x="1615666" y="195450"/>
                  <a:pt x="1614573" y="197909"/>
                  <a:pt x="1612895" y="200677"/>
                </a:cubicBezTo>
                <a:cubicBezTo>
                  <a:pt x="1640700" y="198095"/>
                  <a:pt x="1661322" y="195650"/>
                  <a:pt x="1674759" y="193342"/>
                </a:cubicBezTo>
                <a:cubicBezTo>
                  <a:pt x="1688195" y="191033"/>
                  <a:pt x="1699015" y="192703"/>
                  <a:pt x="1707217" y="198353"/>
                </a:cubicBezTo>
                <a:cubicBezTo>
                  <a:pt x="1715420" y="204004"/>
                  <a:pt x="1718600" y="209205"/>
                  <a:pt x="1716757" y="213959"/>
                </a:cubicBezTo>
                <a:cubicBezTo>
                  <a:pt x="1714915" y="218713"/>
                  <a:pt x="1707927" y="220864"/>
                  <a:pt x="1695796" y="220412"/>
                </a:cubicBezTo>
                <a:cubicBezTo>
                  <a:pt x="1683664" y="219961"/>
                  <a:pt x="1673102" y="219735"/>
                  <a:pt x="1664111" y="219735"/>
                </a:cubicBezTo>
                <a:cubicBezTo>
                  <a:pt x="1656181" y="219735"/>
                  <a:pt x="1639109" y="220559"/>
                  <a:pt x="1612895" y="222208"/>
                </a:cubicBezTo>
                <a:cubicBezTo>
                  <a:pt x="1612895" y="261902"/>
                  <a:pt x="1612651" y="283696"/>
                  <a:pt x="1612163" y="287589"/>
                </a:cubicBezTo>
                <a:cubicBezTo>
                  <a:pt x="1611676" y="291482"/>
                  <a:pt x="1609941" y="298021"/>
                  <a:pt x="1606958" y="307206"/>
                </a:cubicBezTo>
                <a:cubicBezTo>
                  <a:pt x="1603975" y="316391"/>
                  <a:pt x="1600620" y="319446"/>
                  <a:pt x="1596891" y="316370"/>
                </a:cubicBezTo>
                <a:cubicBezTo>
                  <a:pt x="1593163" y="313294"/>
                  <a:pt x="1590825" y="308680"/>
                  <a:pt x="1589879" y="302528"/>
                </a:cubicBezTo>
                <a:cubicBezTo>
                  <a:pt x="1588932" y="296376"/>
                  <a:pt x="1588230" y="287327"/>
                  <a:pt x="1587771" y="275382"/>
                </a:cubicBezTo>
                <a:cubicBezTo>
                  <a:pt x="1587312" y="263437"/>
                  <a:pt x="1587082" y="246243"/>
                  <a:pt x="1587082" y="223800"/>
                </a:cubicBezTo>
                <a:lnTo>
                  <a:pt x="1529843" y="231501"/>
                </a:lnTo>
                <a:cubicBezTo>
                  <a:pt x="1526474" y="248322"/>
                  <a:pt x="1518436" y="263558"/>
                  <a:pt x="1505730" y="277210"/>
                </a:cubicBezTo>
                <a:cubicBezTo>
                  <a:pt x="1493025" y="290862"/>
                  <a:pt x="1477312" y="299771"/>
                  <a:pt x="1458591" y="303937"/>
                </a:cubicBezTo>
                <a:cubicBezTo>
                  <a:pt x="1439869" y="308103"/>
                  <a:pt x="1437184" y="305611"/>
                  <a:pt x="1450535" y="296462"/>
                </a:cubicBezTo>
                <a:cubicBezTo>
                  <a:pt x="1463886" y="287313"/>
                  <a:pt x="1475157" y="277486"/>
                  <a:pt x="1484349" y="266982"/>
                </a:cubicBezTo>
                <a:cubicBezTo>
                  <a:pt x="1493541" y="256478"/>
                  <a:pt x="1499894" y="245232"/>
                  <a:pt x="1503407" y="233243"/>
                </a:cubicBezTo>
                <a:cubicBezTo>
                  <a:pt x="1472633" y="238635"/>
                  <a:pt x="1452621" y="242231"/>
                  <a:pt x="1443372" y="244031"/>
                </a:cubicBezTo>
                <a:cubicBezTo>
                  <a:pt x="1434123" y="245830"/>
                  <a:pt x="1424945" y="242206"/>
                  <a:pt x="1415839" y="233157"/>
                </a:cubicBezTo>
                <a:cubicBezTo>
                  <a:pt x="1406733" y="224108"/>
                  <a:pt x="1409572" y="220262"/>
                  <a:pt x="1424357" y="221617"/>
                </a:cubicBezTo>
                <a:cubicBezTo>
                  <a:pt x="1439142" y="222972"/>
                  <a:pt x="1465944" y="221119"/>
                  <a:pt x="1504762" y="216056"/>
                </a:cubicBezTo>
                <a:cubicBezTo>
                  <a:pt x="1504762" y="209403"/>
                  <a:pt x="1503637" y="203376"/>
                  <a:pt x="1501385" y="197977"/>
                </a:cubicBezTo>
                <a:cubicBezTo>
                  <a:pt x="1499134" y="192578"/>
                  <a:pt x="1501371" y="190352"/>
                  <a:pt x="1508097" y="191298"/>
                </a:cubicBezTo>
                <a:lnTo>
                  <a:pt x="1511407" y="192144"/>
                </a:lnTo>
                <a:lnTo>
                  <a:pt x="1507053" y="183283"/>
                </a:lnTo>
                <a:cubicBezTo>
                  <a:pt x="1505795" y="179725"/>
                  <a:pt x="1504820" y="175746"/>
                  <a:pt x="1504128" y="171347"/>
                </a:cubicBezTo>
                <a:cubicBezTo>
                  <a:pt x="1502744" y="162550"/>
                  <a:pt x="1500948" y="149988"/>
                  <a:pt x="1498740" y="133661"/>
                </a:cubicBezTo>
                <a:cubicBezTo>
                  <a:pt x="1496531" y="117335"/>
                  <a:pt x="1493383" y="105533"/>
                  <a:pt x="1489297" y="98255"/>
                </a:cubicBezTo>
                <a:cubicBezTo>
                  <a:pt x="1485210" y="90978"/>
                  <a:pt x="1487239" y="87339"/>
                  <a:pt x="1495384" y="87339"/>
                </a:cubicBezTo>
                <a:cubicBezTo>
                  <a:pt x="1501020" y="87339"/>
                  <a:pt x="1506032" y="87557"/>
                  <a:pt x="1510420" y="87995"/>
                </a:cubicBezTo>
                <a:cubicBezTo>
                  <a:pt x="1512614" y="88213"/>
                  <a:pt x="1516998" y="87939"/>
                  <a:pt x="1523573" y="87172"/>
                </a:cubicBezTo>
                <a:lnTo>
                  <a:pt x="1524045" y="87104"/>
                </a:lnTo>
                <a:lnTo>
                  <a:pt x="1518120" y="83617"/>
                </a:lnTo>
                <a:cubicBezTo>
                  <a:pt x="1509215" y="72590"/>
                  <a:pt x="1506662" y="65499"/>
                  <a:pt x="1510463" y="62344"/>
                </a:cubicBezTo>
                <a:cubicBezTo>
                  <a:pt x="1514263" y="59189"/>
                  <a:pt x="1521039" y="59408"/>
                  <a:pt x="1530790" y="63000"/>
                </a:cubicBezTo>
                <a:cubicBezTo>
                  <a:pt x="1540541" y="66592"/>
                  <a:pt x="1543951" y="73142"/>
                  <a:pt x="1541018" y="82649"/>
                </a:cubicBezTo>
                <a:lnTo>
                  <a:pt x="1539768" y="84844"/>
                </a:lnTo>
                <a:lnTo>
                  <a:pt x="1549870" y="83392"/>
                </a:lnTo>
                <a:lnTo>
                  <a:pt x="1571638" y="78382"/>
                </a:lnTo>
                <a:lnTo>
                  <a:pt x="1571472" y="74857"/>
                </a:lnTo>
                <a:cubicBezTo>
                  <a:pt x="1572040" y="73025"/>
                  <a:pt x="1573232" y="70554"/>
                  <a:pt x="1575047" y="67442"/>
                </a:cubicBezTo>
                <a:cubicBezTo>
                  <a:pt x="1582311" y="54994"/>
                  <a:pt x="1587484" y="44017"/>
                  <a:pt x="1590567" y="34509"/>
                </a:cubicBezTo>
                <a:cubicBezTo>
                  <a:pt x="1593650" y="25002"/>
                  <a:pt x="1594518" y="18459"/>
                  <a:pt x="1593170" y="14881"/>
                </a:cubicBezTo>
                <a:cubicBezTo>
                  <a:pt x="1591822" y="11303"/>
                  <a:pt x="1591470" y="7406"/>
                  <a:pt x="1592116" y="3190"/>
                </a:cubicBezTo>
                <a:cubicBezTo>
                  <a:pt x="1592439" y="1082"/>
                  <a:pt x="1594294" y="19"/>
                  <a:pt x="159768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1538784" y="2233895"/>
            <a:ext cx="7599644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一棵苹果树收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50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千克苹果，小红家种了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3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行苹果树，每行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棵。小红家一共收获多少千克苹果？</a:t>
            </a:r>
          </a:p>
        </p:txBody>
      </p:sp>
      <p:sp>
        <p:nvSpPr>
          <p:cNvPr id="26" name="Text Box 31"/>
          <p:cNvSpPr txBox="1">
            <a:spLocks noChangeArrowheads="1"/>
          </p:cNvSpPr>
          <p:nvPr/>
        </p:nvSpPr>
        <p:spPr bwMode="auto">
          <a:xfrm>
            <a:off x="3391638" y="3911958"/>
            <a:ext cx="361386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 每行收获苹果多少千克。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矩形 4"/>
          <p:cNvSpPr>
            <a:spLocks noChangeArrowheads="1"/>
          </p:cNvSpPr>
          <p:nvPr/>
        </p:nvSpPr>
        <p:spPr bwMode="auto">
          <a:xfrm>
            <a:off x="1538784" y="3913498"/>
            <a:ext cx="7319570" cy="574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50×20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表示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__________________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" name="矩形 4"/>
          <p:cNvSpPr>
            <a:spLocks noChangeArrowheads="1"/>
          </p:cNvSpPr>
          <p:nvPr/>
        </p:nvSpPr>
        <p:spPr bwMode="auto">
          <a:xfrm>
            <a:off x="1538784" y="4521217"/>
            <a:ext cx="7319570" cy="574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20×3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表示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__________________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1" name="矩形 4"/>
          <p:cNvSpPr>
            <a:spLocks noChangeArrowheads="1"/>
          </p:cNvSpPr>
          <p:nvPr/>
        </p:nvSpPr>
        <p:spPr bwMode="auto">
          <a:xfrm>
            <a:off x="1539824" y="5188228"/>
            <a:ext cx="7319570" cy="574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50×20×3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表示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__________________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3255266" y="4523776"/>
            <a:ext cx="361386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 一共种了多少棵苹果树。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3" name="Text Box 31"/>
          <p:cNvSpPr txBox="1">
            <a:spLocks noChangeArrowheads="1"/>
          </p:cNvSpPr>
          <p:nvPr/>
        </p:nvSpPr>
        <p:spPr bwMode="auto">
          <a:xfrm>
            <a:off x="4059066" y="5201480"/>
            <a:ext cx="361386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一共收获多少千克苹果。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TextBox 12_1_1"/>
          <p:cNvSpPr txBox="1"/>
          <p:nvPr/>
        </p:nvSpPr>
        <p:spPr>
          <a:xfrm>
            <a:off x="828096" y="315134"/>
            <a:ext cx="3917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rPr>
              <a:t>新知探究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65" t="14461" b="11465"/>
          <a:stretch>
            <a:fillRect/>
          </a:stretch>
        </p:blipFill>
        <p:spPr>
          <a:xfrm>
            <a:off x="9769242" y="4390564"/>
            <a:ext cx="1656414" cy="2117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2" grpId="0"/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-1" y="878864"/>
            <a:ext cx="11816863" cy="251436"/>
            <a:chOff x="-1" y="878864"/>
            <a:chExt cx="11816863" cy="251436"/>
          </a:xfrm>
        </p:grpSpPr>
        <p:sp>
          <p:nvSpPr>
            <p:cNvPr id="3" name="矩形: 圆角 2"/>
            <p:cNvSpPr/>
            <p:nvPr/>
          </p:nvSpPr>
          <p:spPr>
            <a:xfrm>
              <a:off x="-1" y="878864"/>
              <a:ext cx="5087815" cy="251436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6" name="直接连接符 5"/>
            <p:cNvCxnSpPr>
              <a:stCxn id="3" idx="3"/>
            </p:cNvCxnSpPr>
            <p:nvPr/>
          </p:nvCxnSpPr>
          <p:spPr>
            <a:xfrm>
              <a:off x="5087814" y="1004582"/>
              <a:ext cx="6729048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组合 17"/>
          <p:cNvGrpSpPr/>
          <p:nvPr/>
        </p:nvGrpSpPr>
        <p:grpSpPr>
          <a:xfrm>
            <a:off x="375137" y="6008382"/>
            <a:ext cx="11816863" cy="251436"/>
            <a:chOff x="375137" y="6008382"/>
            <a:chExt cx="11816863" cy="251436"/>
          </a:xfrm>
        </p:grpSpPr>
        <p:sp>
          <p:nvSpPr>
            <p:cNvPr id="4" name="矩形: 圆角 3"/>
            <p:cNvSpPr/>
            <p:nvPr/>
          </p:nvSpPr>
          <p:spPr>
            <a:xfrm>
              <a:off x="7104185" y="6008382"/>
              <a:ext cx="5087815" cy="251436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7" name="直接连接符 6"/>
            <p:cNvCxnSpPr/>
            <p:nvPr/>
          </p:nvCxnSpPr>
          <p:spPr>
            <a:xfrm>
              <a:off x="375137" y="6134100"/>
              <a:ext cx="6729048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组合 7"/>
          <p:cNvGrpSpPr/>
          <p:nvPr/>
        </p:nvGrpSpPr>
        <p:grpSpPr>
          <a:xfrm>
            <a:off x="2080824" y="2674205"/>
            <a:ext cx="7381120" cy="1790272"/>
            <a:chOff x="3408053" y="2810542"/>
            <a:chExt cx="4705872" cy="1141399"/>
          </a:xfrm>
        </p:grpSpPr>
        <p:grpSp>
          <p:nvGrpSpPr>
            <p:cNvPr id="9" name="组合 8"/>
            <p:cNvGrpSpPr/>
            <p:nvPr/>
          </p:nvGrpSpPr>
          <p:grpSpPr>
            <a:xfrm>
              <a:off x="3408053" y="2810542"/>
              <a:ext cx="1238239" cy="1127177"/>
              <a:chOff x="6054104" y="2314460"/>
              <a:chExt cx="1238239" cy="1127177"/>
            </a:xfrm>
          </p:grpSpPr>
          <p:sp>
            <p:nvSpPr>
              <p:cNvPr id="16" name="矩形: 圆角 15"/>
              <p:cNvSpPr/>
              <p:nvPr/>
            </p:nvSpPr>
            <p:spPr>
              <a:xfrm>
                <a:off x="6054104" y="2314460"/>
                <a:ext cx="1006494" cy="1006217"/>
              </a:xfrm>
              <a:prstGeom prst="roundRect">
                <a:avLst>
                  <a:gd name="adj" fmla="val 50000"/>
                </a:avLst>
              </a:pr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0F0F0">
                      <a:lumMod val="75000"/>
                      <a:lumOff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矩形: 圆角 12"/>
              <p:cNvSpPr/>
              <p:nvPr/>
            </p:nvSpPr>
            <p:spPr>
              <a:xfrm>
                <a:off x="6377492" y="2527037"/>
                <a:ext cx="914851" cy="914600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0F0F0">
                      <a:lumMod val="75000"/>
                      <a:lumOff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4" name="矩形: 圆角 13"/>
              <p:cNvSpPr/>
              <p:nvPr/>
            </p:nvSpPr>
            <p:spPr>
              <a:xfrm>
                <a:off x="6233447" y="2375893"/>
                <a:ext cx="1004586" cy="100431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0F0F0">
                      <a:lumMod val="75000"/>
                      <a:lumOff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5" name="文本框 9"/>
              <p:cNvSpPr txBox="1"/>
              <p:nvPr/>
            </p:nvSpPr>
            <p:spPr>
              <a:xfrm>
                <a:off x="6356340" y="2585660"/>
                <a:ext cx="793930" cy="6475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03</a:t>
                </a: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4735964" y="2890096"/>
              <a:ext cx="3377961" cy="1061845"/>
              <a:chOff x="7287988" y="2280935"/>
              <a:chExt cx="3377961" cy="1061845"/>
            </a:xfrm>
          </p:grpSpPr>
          <p:sp>
            <p:nvSpPr>
              <p:cNvPr id="11" name="TextBox 49"/>
              <p:cNvSpPr txBox="1"/>
              <p:nvPr/>
            </p:nvSpPr>
            <p:spPr>
              <a:xfrm>
                <a:off x="7425687" y="2280935"/>
                <a:ext cx="3102561" cy="765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zh-CN" altLang="en-US" sz="7200" dirty="0">
                    <a:solidFill>
                      <a:srgbClr val="000000">
                        <a:lumMod val="75000"/>
                        <a:lumOff val="25000"/>
                      </a:srgbClr>
                    </a:solidFill>
                    <a:cs typeface="+mn-ea"/>
                    <a:sym typeface="+mn-lt"/>
                  </a:rPr>
                  <a:t>课堂练习</a:t>
                </a:r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7287988" y="3009198"/>
                <a:ext cx="3377961" cy="333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65000"/>
                      </a:srgb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PLEASE ENTER  TITLE HERE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多边形: 形状 14"/>
          <p:cNvSpPr>
            <a:spLocks noChangeArrowheads="1"/>
          </p:cNvSpPr>
          <p:nvPr/>
        </p:nvSpPr>
        <p:spPr bwMode="auto">
          <a:xfrm>
            <a:off x="2808054" y="1309838"/>
            <a:ext cx="7306985" cy="844691"/>
          </a:xfrm>
          <a:custGeom>
            <a:avLst/>
            <a:gdLst/>
            <a:ahLst/>
            <a:cxnLst/>
            <a:rect l="l" t="t" r="r" b="b"/>
            <a:pathLst>
              <a:path w="7306985" h="844691">
                <a:moveTo>
                  <a:pt x="6620835" y="751445"/>
                </a:moveTo>
                <a:cubicBezTo>
                  <a:pt x="6612992" y="751445"/>
                  <a:pt x="6587372" y="753560"/>
                  <a:pt x="6543978" y="757791"/>
                </a:cubicBezTo>
                <a:cubicBezTo>
                  <a:pt x="6544825" y="763154"/>
                  <a:pt x="6545664" y="776282"/>
                  <a:pt x="6546496" y="797176"/>
                </a:cubicBezTo>
                <a:lnTo>
                  <a:pt x="6623954" y="790809"/>
                </a:lnTo>
                <a:cubicBezTo>
                  <a:pt x="6628127" y="773414"/>
                  <a:pt x="6630038" y="762505"/>
                  <a:pt x="6629687" y="758081"/>
                </a:cubicBezTo>
                <a:cubicBezTo>
                  <a:pt x="6629335" y="753657"/>
                  <a:pt x="6626384" y="751445"/>
                  <a:pt x="6620835" y="751445"/>
                </a:cubicBezTo>
                <a:close/>
                <a:moveTo>
                  <a:pt x="7213656" y="751316"/>
                </a:moveTo>
                <a:lnTo>
                  <a:pt x="7259709" y="751316"/>
                </a:lnTo>
                <a:lnTo>
                  <a:pt x="7259709" y="797348"/>
                </a:lnTo>
                <a:lnTo>
                  <a:pt x="7213656" y="797348"/>
                </a:lnTo>
                <a:close/>
                <a:moveTo>
                  <a:pt x="410253" y="746011"/>
                </a:moveTo>
                <a:cubicBezTo>
                  <a:pt x="414236" y="745368"/>
                  <a:pt x="418638" y="745666"/>
                  <a:pt x="423460" y="746906"/>
                </a:cubicBezTo>
                <a:cubicBezTo>
                  <a:pt x="433104" y="749387"/>
                  <a:pt x="439403" y="754604"/>
                  <a:pt x="442357" y="762555"/>
                </a:cubicBezTo>
                <a:cubicBezTo>
                  <a:pt x="445311" y="770507"/>
                  <a:pt x="444895" y="780455"/>
                  <a:pt x="441109" y="792401"/>
                </a:cubicBezTo>
                <a:cubicBezTo>
                  <a:pt x="437324" y="804346"/>
                  <a:pt x="430447" y="815772"/>
                  <a:pt x="420481" y="826677"/>
                </a:cubicBezTo>
                <a:cubicBezTo>
                  <a:pt x="410515" y="837583"/>
                  <a:pt x="400907" y="843520"/>
                  <a:pt x="391658" y="844488"/>
                </a:cubicBezTo>
                <a:cubicBezTo>
                  <a:pt x="382407" y="845456"/>
                  <a:pt x="380601" y="842972"/>
                  <a:pt x="386237" y="837035"/>
                </a:cubicBezTo>
                <a:cubicBezTo>
                  <a:pt x="391872" y="831098"/>
                  <a:pt x="397067" y="825107"/>
                  <a:pt x="401821" y="819063"/>
                </a:cubicBezTo>
                <a:cubicBezTo>
                  <a:pt x="406575" y="813018"/>
                  <a:pt x="410708" y="805780"/>
                  <a:pt x="414221" y="797348"/>
                </a:cubicBezTo>
                <a:cubicBezTo>
                  <a:pt x="407897" y="797348"/>
                  <a:pt x="402581" y="795731"/>
                  <a:pt x="398272" y="792498"/>
                </a:cubicBezTo>
                <a:cubicBezTo>
                  <a:pt x="393962" y="789264"/>
                  <a:pt x="391044" y="785034"/>
                  <a:pt x="389517" y="779807"/>
                </a:cubicBezTo>
                <a:cubicBezTo>
                  <a:pt x="387989" y="774580"/>
                  <a:pt x="387710" y="769697"/>
                  <a:pt x="388678" y="765158"/>
                </a:cubicBezTo>
                <a:cubicBezTo>
                  <a:pt x="389646" y="760619"/>
                  <a:pt x="393274" y="755823"/>
                  <a:pt x="399562" y="750768"/>
                </a:cubicBezTo>
                <a:cubicBezTo>
                  <a:pt x="402706" y="748240"/>
                  <a:pt x="406270" y="746655"/>
                  <a:pt x="410253" y="746011"/>
                </a:cubicBezTo>
                <a:close/>
                <a:moveTo>
                  <a:pt x="2806519" y="721377"/>
                </a:moveTo>
                <a:cubicBezTo>
                  <a:pt x="2808228" y="721484"/>
                  <a:pt x="2810494" y="722132"/>
                  <a:pt x="2813317" y="723320"/>
                </a:cubicBezTo>
                <a:cubicBezTo>
                  <a:pt x="2824610" y="728074"/>
                  <a:pt x="2832902" y="732674"/>
                  <a:pt x="2838194" y="737119"/>
                </a:cubicBezTo>
                <a:cubicBezTo>
                  <a:pt x="2844618" y="742511"/>
                  <a:pt x="2847224" y="750746"/>
                  <a:pt x="2846013" y="761824"/>
                </a:cubicBezTo>
                <a:cubicBezTo>
                  <a:pt x="2844801" y="772902"/>
                  <a:pt x="2839495" y="774339"/>
                  <a:pt x="2830095" y="766137"/>
                </a:cubicBezTo>
                <a:cubicBezTo>
                  <a:pt x="2820695" y="757934"/>
                  <a:pt x="2812725" y="747559"/>
                  <a:pt x="2806186" y="735011"/>
                </a:cubicBezTo>
                <a:cubicBezTo>
                  <a:pt x="2801282" y="725601"/>
                  <a:pt x="2801393" y="721056"/>
                  <a:pt x="2806519" y="721377"/>
                </a:cubicBezTo>
                <a:close/>
                <a:moveTo>
                  <a:pt x="6278846" y="699584"/>
                </a:moveTo>
                <a:cubicBezTo>
                  <a:pt x="6282576" y="700337"/>
                  <a:pt x="6287437" y="701993"/>
                  <a:pt x="6293430" y="704553"/>
                </a:cubicBezTo>
                <a:cubicBezTo>
                  <a:pt x="6314683" y="712884"/>
                  <a:pt x="6330676" y="724095"/>
                  <a:pt x="6341410" y="738184"/>
                </a:cubicBezTo>
                <a:cubicBezTo>
                  <a:pt x="6352144" y="752273"/>
                  <a:pt x="6354810" y="767456"/>
                  <a:pt x="6349412" y="783732"/>
                </a:cubicBezTo>
                <a:cubicBezTo>
                  <a:pt x="6344012" y="800008"/>
                  <a:pt x="6333476" y="797656"/>
                  <a:pt x="6317802" y="776677"/>
                </a:cubicBezTo>
                <a:cubicBezTo>
                  <a:pt x="6302128" y="755697"/>
                  <a:pt x="6288154" y="735872"/>
                  <a:pt x="6275878" y="717201"/>
                </a:cubicBezTo>
                <a:cubicBezTo>
                  <a:pt x="6266672" y="703198"/>
                  <a:pt x="6267662" y="697325"/>
                  <a:pt x="6278846" y="699584"/>
                </a:cubicBezTo>
                <a:close/>
                <a:moveTo>
                  <a:pt x="1097247" y="699584"/>
                </a:moveTo>
                <a:cubicBezTo>
                  <a:pt x="1100975" y="700337"/>
                  <a:pt x="1105837" y="701993"/>
                  <a:pt x="1111832" y="704553"/>
                </a:cubicBezTo>
                <a:cubicBezTo>
                  <a:pt x="1133084" y="712884"/>
                  <a:pt x="1149077" y="724095"/>
                  <a:pt x="1159810" y="738184"/>
                </a:cubicBezTo>
                <a:cubicBezTo>
                  <a:pt x="1170544" y="752273"/>
                  <a:pt x="1173211" y="767456"/>
                  <a:pt x="1167812" y="783732"/>
                </a:cubicBezTo>
                <a:cubicBezTo>
                  <a:pt x="1162413" y="800008"/>
                  <a:pt x="1151876" y="797656"/>
                  <a:pt x="1136203" y="776677"/>
                </a:cubicBezTo>
                <a:cubicBezTo>
                  <a:pt x="1120529" y="755697"/>
                  <a:pt x="1106554" y="735872"/>
                  <a:pt x="1094279" y="717201"/>
                </a:cubicBezTo>
                <a:cubicBezTo>
                  <a:pt x="1085072" y="703198"/>
                  <a:pt x="1086062" y="697325"/>
                  <a:pt x="1097247" y="699584"/>
                </a:cubicBezTo>
                <a:close/>
                <a:moveTo>
                  <a:pt x="173128" y="691928"/>
                </a:moveTo>
                <a:lnTo>
                  <a:pt x="114523" y="698551"/>
                </a:lnTo>
                <a:cubicBezTo>
                  <a:pt x="113189" y="700620"/>
                  <a:pt x="111908" y="702260"/>
                  <a:pt x="110679" y="703472"/>
                </a:cubicBezTo>
                <a:lnTo>
                  <a:pt x="109249" y="704425"/>
                </a:lnTo>
                <a:lnTo>
                  <a:pt x="116437" y="706263"/>
                </a:lnTo>
                <a:cubicBezTo>
                  <a:pt x="122359" y="708550"/>
                  <a:pt x="124847" y="710999"/>
                  <a:pt x="123901" y="713609"/>
                </a:cubicBezTo>
                <a:cubicBezTo>
                  <a:pt x="122955" y="716218"/>
                  <a:pt x="122080" y="718879"/>
                  <a:pt x="121277" y="721589"/>
                </a:cubicBezTo>
                <a:cubicBezTo>
                  <a:pt x="134813" y="720800"/>
                  <a:pt x="153205" y="718742"/>
                  <a:pt x="176450" y="715415"/>
                </a:cubicBezTo>
                <a:cubicBezTo>
                  <a:pt x="176450" y="708733"/>
                  <a:pt x="175328" y="702692"/>
                  <a:pt x="173084" y="697293"/>
                </a:cubicBezTo>
                <a:close/>
                <a:moveTo>
                  <a:pt x="183807" y="690722"/>
                </a:moveTo>
                <a:lnTo>
                  <a:pt x="176123" y="691590"/>
                </a:lnTo>
                <a:lnTo>
                  <a:pt x="180000" y="691367"/>
                </a:lnTo>
                <a:lnTo>
                  <a:pt x="186590" y="693347"/>
                </a:lnTo>
                <a:close/>
                <a:moveTo>
                  <a:pt x="6169819" y="685622"/>
                </a:moveTo>
                <a:cubicBezTo>
                  <a:pt x="6171530" y="685881"/>
                  <a:pt x="6173580" y="686556"/>
                  <a:pt x="6175974" y="687646"/>
                </a:cubicBezTo>
                <a:cubicBezTo>
                  <a:pt x="6185546" y="692005"/>
                  <a:pt x="6193085" y="696931"/>
                  <a:pt x="6198592" y="702423"/>
                </a:cubicBezTo>
                <a:cubicBezTo>
                  <a:pt x="6205547" y="708231"/>
                  <a:pt x="6206630" y="713551"/>
                  <a:pt x="6201840" y="718384"/>
                </a:cubicBezTo>
                <a:cubicBezTo>
                  <a:pt x="6197050" y="723216"/>
                  <a:pt x="6190336" y="730179"/>
                  <a:pt x="6181696" y="739270"/>
                </a:cubicBezTo>
                <a:cubicBezTo>
                  <a:pt x="6173056" y="748362"/>
                  <a:pt x="6160687" y="759580"/>
                  <a:pt x="6144590" y="772923"/>
                </a:cubicBezTo>
                <a:cubicBezTo>
                  <a:pt x="6128494" y="786267"/>
                  <a:pt x="6112009" y="795247"/>
                  <a:pt x="6095138" y="799865"/>
                </a:cubicBezTo>
                <a:cubicBezTo>
                  <a:pt x="6078267" y="804482"/>
                  <a:pt x="6073828" y="803342"/>
                  <a:pt x="6081823" y="796445"/>
                </a:cubicBezTo>
                <a:cubicBezTo>
                  <a:pt x="6089818" y="789547"/>
                  <a:pt x="6100494" y="780308"/>
                  <a:pt x="6113852" y="768729"/>
                </a:cubicBezTo>
                <a:cubicBezTo>
                  <a:pt x="6127210" y="757149"/>
                  <a:pt x="6139188" y="744117"/>
                  <a:pt x="6149784" y="729634"/>
                </a:cubicBezTo>
                <a:cubicBezTo>
                  <a:pt x="6160382" y="715150"/>
                  <a:pt x="6165004" y="703441"/>
                  <a:pt x="6163648" y="694507"/>
                </a:cubicBezTo>
                <a:cubicBezTo>
                  <a:pt x="6162632" y="687807"/>
                  <a:pt x="6164689" y="684845"/>
                  <a:pt x="6169819" y="685622"/>
                </a:cubicBezTo>
                <a:close/>
                <a:moveTo>
                  <a:pt x="988220" y="685622"/>
                </a:moveTo>
                <a:cubicBezTo>
                  <a:pt x="989929" y="685881"/>
                  <a:pt x="991982" y="686556"/>
                  <a:pt x="994374" y="687646"/>
                </a:cubicBezTo>
                <a:cubicBezTo>
                  <a:pt x="1003947" y="692005"/>
                  <a:pt x="1011486" y="696931"/>
                  <a:pt x="1016992" y="702423"/>
                </a:cubicBezTo>
                <a:cubicBezTo>
                  <a:pt x="1023947" y="708231"/>
                  <a:pt x="1025030" y="713551"/>
                  <a:pt x="1020241" y="718384"/>
                </a:cubicBezTo>
                <a:cubicBezTo>
                  <a:pt x="1015450" y="723216"/>
                  <a:pt x="1008736" y="730179"/>
                  <a:pt x="1000096" y="739270"/>
                </a:cubicBezTo>
                <a:cubicBezTo>
                  <a:pt x="991456" y="748362"/>
                  <a:pt x="979087" y="759580"/>
                  <a:pt x="962991" y="772923"/>
                </a:cubicBezTo>
                <a:cubicBezTo>
                  <a:pt x="946894" y="786267"/>
                  <a:pt x="930409" y="795247"/>
                  <a:pt x="913539" y="799865"/>
                </a:cubicBezTo>
                <a:cubicBezTo>
                  <a:pt x="896667" y="804482"/>
                  <a:pt x="892229" y="803342"/>
                  <a:pt x="900223" y="796445"/>
                </a:cubicBezTo>
                <a:cubicBezTo>
                  <a:pt x="908218" y="789547"/>
                  <a:pt x="918894" y="780308"/>
                  <a:pt x="932252" y="768729"/>
                </a:cubicBezTo>
                <a:cubicBezTo>
                  <a:pt x="945610" y="757149"/>
                  <a:pt x="957588" y="744117"/>
                  <a:pt x="968186" y="729634"/>
                </a:cubicBezTo>
                <a:cubicBezTo>
                  <a:pt x="978783" y="715150"/>
                  <a:pt x="983404" y="703441"/>
                  <a:pt x="982049" y="694507"/>
                </a:cubicBezTo>
                <a:cubicBezTo>
                  <a:pt x="981033" y="687807"/>
                  <a:pt x="983089" y="684845"/>
                  <a:pt x="988220" y="685622"/>
                </a:cubicBezTo>
                <a:close/>
                <a:moveTo>
                  <a:pt x="1444912" y="652834"/>
                </a:moveTo>
                <a:cubicBezTo>
                  <a:pt x="1447444" y="652857"/>
                  <a:pt x="1450142" y="653358"/>
                  <a:pt x="1453002" y="654337"/>
                </a:cubicBezTo>
                <a:cubicBezTo>
                  <a:pt x="1458724" y="656294"/>
                  <a:pt x="1464848" y="659087"/>
                  <a:pt x="1471372" y="662715"/>
                </a:cubicBezTo>
                <a:cubicBezTo>
                  <a:pt x="1477897" y="666343"/>
                  <a:pt x="1479812" y="671796"/>
                  <a:pt x="1477115" y="679074"/>
                </a:cubicBezTo>
                <a:cubicBezTo>
                  <a:pt x="1474419" y="686351"/>
                  <a:pt x="1473734" y="697253"/>
                  <a:pt x="1475061" y="711780"/>
                </a:cubicBezTo>
                <a:cubicBezTo>
                  <a:pt x="1476387" y="726307"/>
                  <a:pt x="1477961" y="742579"/>
                  <a:pt x="1479783" y="760598"/>
                </a:cubicBezTo>
                <a:cubicBezTo>
                  <a:pt x="1481604" y="778616"/>
                  <a:pt x="1477467" y="794193"/>
                  <a:pt x="1467371" y="807329"/>
                </a:cubicBezTo>
                <a:cubicBezTo>
                  <a:pt x="1457276" y="820465"/>
                  <a:pt x="1449977" y="823440"/>
                  <a:pt x="1445474" y="816256"/>
                </a:cubicBezTo>
                <a:cubicBezTo>
                  <a:pt x="1440971" y="809071"/>
                  <a:pt x="1433170" y="800274"/>
                  <a:pt x="1422070" y="789863"/>
                </a:cubicBezTo>
                <a:cubicBezTo>
                  <a:pt x="1410971" y="779452"/>
                  <a:pt x="1410867" y="775375"/>
                  <a:pt x="1421759" y="777634"/>
                </a:cubicBezTo>
                <a:cubicBezTo>
                  <a:pt x="1432650" y="779893"/>
                  <a:pt x="1440275" y="781022"/>
                  <a:pt x="1444635" y="781022"/>
                </a:cubicBezTo>
                <a:cubicBezTo>
                  <a:pt x="1446513" y="781022"/>
                  <a:pt x="1447868" y="775648"/>
                  <a:pt x="1448700" y="764900"/>
                </a:cubicBezTo>
                <a:cubicBezTo>
                  <a:pt x="1449532" y="754152"/>
                  <a:pt x="1449274" y="740299"/>
                  <a:pt x="1447926" y="723342"/>
                </a:cubicBezTo>
                <a:cubicBezTo>
                  <a:pt x="1446578" y="706385"/>
                  <a:pt x="1445503" y="694468"/>
                  <a:pt x="1444699" y="687592"/>
                </a:cubicBezTo>
                <a:cubicBezTo>
                  <a:pt x="1443897" y="680716"/>
                  <a:pt x="1442021" y="676593"/>
                  <a:pt x="1439074" y="675223"/>
                </a:cubicBezTo>
                <a:cubicBezTo>
                  <a:pt x="1436127" y="673854"/>
                  <a:pt x="1430291" y="674030"/>
                  <a:pt x="1421565" y="675750"/>
                </a:cubicBezTo>
                <a:cubicBezTo>
                  <a:pt x="1412839" y="677471"/>
                  <a:pt x="1398739" y="680447"/>
                  <a:pt x="1379265" y="684677"/>
                </a:cubicBezTo>
                <a:cubicBezTo>
                  <a:pt x="1377902" y="691489"/>
                  <a:pt x="1377222" y="696594"/>
                  <a:pt x="1377222" y="699992"/>
                </a:cubicBezTo>
                <a:cubicBezTo>
                  <a:pt x="1386428" y="700079"/>
                  <a:pt x="1395939" y="698752"/>
                  <a:pt x="1405755" y="696013"/>
                </a:cubicBezTo>
                <a:cubicBezTo>
                  <a:pt x="1415571" y="693274"/>
                  <a:pt x="1424067" y="693561"/>
                  <a:pt x="1431245" y="696874"/>
                </a:cubicBezTo>
                <a:cubicBezTo>
                  <a:pt x="1438422" y="700186"/>
                  <a:pt x="1437235" y="704022"/>
                  <a:pt x="1427684" y="708382"/>
                </a:cubicBezTo>
                <a:cubicBezTo>
                  <a:pt x="1418134" y="712741"/>
                  <a:pt x="1408863" y="715387"/>
                  <a:pt x="1399872" y="716319"/>
                </a:cubicBezTo>
                <a:cubicBezTo>
                  <a:pt x="1390880" y="717251"/>
                  <a:pt x="1383080" y="716814"/>
                  <a:pt x="1376468" y="715007"/>
                </a:cubicBezTo>
                <a:cubicBezTo>
                  <a:pt x="1375178" y="723224"/>
                  <a:pt x="1374533" y="729476"/>
                  <a:pt x="1374533" y="733764"/>
                </a:cubicBezTo>
                <a:cubicBezTo>
                  <a:pt x="1383969" y="733764"/>
                  <a:pt x="1394502" y="732186"/>
                  <a:pt x="1406131" y="729031"/>
                </a:cubicBezTo>
                <a:cubicBezTo>
                  <a:pt x="1417762" y="725877"/>
                  <a:pt x="1427100" y="726572"/>
                  <a:pt x="1434149" y="731118"/>
                </a:cubicBezTo>
                <a:cubicBezTo>
                  <a:pt x="1441197" y="735664"/>
                  <a:pt x="1439433" y="739736"/>
                  <a:pt x="1428857" y="743336"/>
                </a:cubicBezTo>
                <a:cubicBezTo>
                  <a:pt x="1418281" y="746935"/>
                  <a:pt x="1408522" y="748964"/>
                  <a:pt x="1399582" y="749423"/>
                </a:cubicBezTo>
                <a:cubicBezTo>
                  <a:pt x="1390641" y="749882"/>
                  <a:pt x="1381667" y="749208"/>
                  <a:pt x="1372661" y="747401"/>
                </a:cubicBezTo>
                <a:cubicBezTo>
                  <a:pt x="1370238" y="771435"/>
                  <a:pt x="1366563" y="789142"/>
                  <a:pt x="1361637" y="800521"/>
                </a:cubicBezTo>
                <a:cubicBezTo>
                  <a:pt x="1356711" y="811900"/>
                  <a:pt x="1351301" y="814926"/>
                  <a:pt x="1345408" y="809598"/>
                </a:cubicBezTo>
                <a:cubicBezTo>
                  <a:pt x="1339514" y="804271"/>
                  <a:pt x="1336567" y="797907"/>
                  <a:pt x="1336567" y="790508"/>
                </a:cubicBezTo>
                <a:cubicBezTo>
                  <a:pt x="1336567" y="783940"/>
                  <a:pt x="1338592" y="776161"/>
                  <a:pt x="1342643" y="767169"/>
                </a:cubicBezTo>
                <a:cubicBezTo>
                  <a:pt x="1346695" y="758178"/>
                  <a:pt x="1350294" y="743300"/>
                  <a:pt x="1353442" y="722535"/>
                </a:cubicBezTo>
                <a:cubicBezTo>
                  <a:pt x="1356589" y="701771"/>
                  <a:pt x="1356364" y="686975"/>
                  <a:pt x="1352764" y="678149"/>
                </a:cubicBezTo>
                <a:cubicBezTo>
                  <a:pt x="1349165" y="669322"/>
                  <a:pt x="1350853" y="665594"/>
                  <a:pt x="1357830" y="666963"/>
                </a:cubicBezTo>
                <a:cubicBezTo>
                  <a:pt x="1364806" y="668333"/>
                  <a:pt x="1369743" y="669007"/>
                  <a:pt x="1372640" y="668985"/>
                </a:cubicBezTo>
                <a:cubicBezTo>
                  <a:pt x="1375536" y="668964"/>
                  <a:pt x="1383069" y="667867"/>
                  <a:pt x="1395237" y="665694"/>
                </a:cubicBezTo>
                <a:cubicBezTo>
                  <a:pt x="1407404" y="663522"/>
                  <a:pt x="1416438" y="661528"/>
                  <a:pt x="1422339" y="659714"/>
                </a:cubicBezTo>
                <a:cubicBezTo>
                  <a:pt x="1428241" y="657900"/>
                  <a:pt x="1433396" y="656061"/>
                  <a:pt x="1437805" y="654197"/>
                </a:cubicBezTo>
                <a:cubicBezTo>
                  <a:pt x="1440010" y="653265"/>
                  <a:pt x="1442379" y="652810"/>
                  <a:pt x="1444912" y="652834"/>
                </a:cubicBezTo>
                <a:close/>
                <a:moveTo>
                  <a:pt x="6932692" y="644819"/>
                </a:moveTo>
                <a:lnTo>
                  <a:pt x="6882916" y="652369"/>
                </a:lnTo>
                <a:cubicBezTo>
                  <a:pt x="6885570" y="669534"/>
                  <a:pt x="6887635" y="682713"/>
                  <a:pt x="6889112" y="691905"/>
                </a:cubicBezTo>
                <a:lnTo>
                  <a:pt x="6932692" y="685774"/>
                </a:lnTo>
                <a:close/>
                <a:moveTo>
                  <a:pt x="5202335" y="642127"/>
                </a:moveTo>
                <a:cubicBezTo>
                  <a:pt x="5205264" y="641444"/>
                  <a:pt x="5208541" y="641714"/>
                  <a:pt x="5212165" y="642936"/>
                </a:cubicBezTo>
                <a:cubicBezTo>
                  <a:pt x="5219414" y="645381"/>
                  <a:pt x="5225767" y="649508"/>
                  <a:pt x="5231224" y="655316"/>
                </a:cubicBezTo>
                <a:cubicBezTo>
                  <a:pt x="5236680" y="661123"/>
                  <a:pt x="5236211" y="665440"/>
                  <a:pt x="5229814" y="668265"/>
                </a:cubicBezTo>
                <a:cubicBezTo>
                  <a:pt x="5223419" y="671090"/>
                  <a:pt x="5216973" y="676184"/>
                  <a:pt x="5210477" y="683548"/>
                </a:cubicBezTo>
                <a:cubicBezTo>
                  <a:pt x="5203980" y="690912"/>
                  <a:pt x="5196607" y="701971"/>
                  <a:pt x="5188354" y="716728"/>
                </a:cubicBezTo>
                <a:cubicBezTo>
                  <a:pt x="5180101" y="731484"/>
                  <a:pt x="5176390" y="744655"/>
                  <a:pt x="5177222" y="756242"/>
                </a:cubicBezTo>
                <a:cubicBezTo>
                  <a:pt x="5178054" y="767829"/>
                  <a:pt x="5185944" y="774848"/>
                  <a:pt x="5200894" y="777301"/>
                </a:cubicBezTo>
                <a:cubicBezTo>
                  <a:pt x="5215844" y="779753"/>
                  <a:pt x="5231700" y="780344"/>
                  <a:pt x="5248464" y="779075"/>
                </a:cubicBezTo>
                <a:cubicBezTo>
                  <a:pt x="5265228" y="777806"/>
                  <a:pt x="5276682" y="774511"/>
                  <a:pt x="5282827" y="769191"/>
                </a:cubicBezTo>
                <a:cubicBezTo>
                  <a:pt x="5288972" y="763871"/>
                  <a:pt x="5294801" y="752134"/>
                  <a:pt x="5300315" y="733979"/>
                </a:cubicBezTo>
                <a:cubicBezTo>
                  <a:pt x="5305828" y="715824"/>
                  <a:pt x="5308969" y="716817"/>
                  <a:pt x="5309736" y="736958"/>
                </a:cubicBezTo>
                <a:cubicBezTo>
                  <a:pt x="5310504" y="757099"/>
                  <a:pt x="5312923" y="771256"/>
                  <a:pt x="5316996" y="779430"/>
                </a:cubicBezTo>
                <a:cubicBezTo>
                  <a:pt x="5321069" y="787604"/>
                  <a:pt x="5312594" y="795107"/>
                  <a:pt x="5291570" y="801941"/>
                </a:cubicBezTo>
                <a:cubicBezTo>
                  <a:pt x="5270548" y="808774"/>
                  <a:pt x="5244621" y="811029"/>
                  <a:pt x="5213790" y="808706"/>
                </a:cubicBezTo>
                <a:cubicBezTo>
                  <a:pt x="5182958" y="806383"/>
                  <a:pt x="5164197" y="796513"/>
                  <a:pt x="5157508" y="779097"/>
                </a:cubicBezTo>
                <a:cubicBezTo>
                  <a:pt x="5150818" y="761680"/>
                  <a:pt x="5151109" y="743788"/>
                  <a:pt x="5158379" y="725418"/>
                </a:cubicBezTo>
                <a:cubicBezTo>
                  <a:pt x="5165649" y="707048"/>
                  <a:pt x="5171496" y="694540"/>
                  <a:pt x="5175921" y="687893"/>
                </a:cubicBezTo>
                <a:cubicBezTo>
                  <a:pt x="5180345" y="681246"/>
                  <a:pt x="5182556" y="677213"/>
                  <a:pt x="5182556" y="675793"/>
                </a:cubicBezTo>
                <a:cubicBezTo>
                  <a:pt x="5182556" y="675836"/>
                  <a:pt x="5179326" y="676976"/>
                  <a:pt x="5172866" y="679214"/>
                </a:cubicBezTo>
                <a:cubicBezTo>
                  <a:pt x="5166406" y="681451"/>
                  <a:pt x="5160089" y="682802"/>
                  <a:pt x="5153916" y="683268"/>
                </a:cubicBezTo>
                <a:cubicBezTo>
                  <a:pt x="5147742" y="683734"/>
                  <a:pt x="5141748" y="680569"/>
                  <a:pt x="5135933" y="673771"/>
                </a:cubicBezTo>
                <a:cubicBezTo>
                  <a:pt x="5130118" y="666974"/>
                  <a:pt x="5133090" y="663576"/>
                  <a:pt x="5144849" y="663576"/>
                </a:cubicBezTo>
                <a:cubicBezTo>
                  <a:pt x="5154328" y="663576"/>
                  <a:pt x="5163656" y="662321"/>
                  <a:pt x="5172834" y="659811"/>
                </a:cubicBezTo>
                <a:cubicBezTo>
                  <a:pt x="5182872" y="656470"/>
                  <a:pt x="5190124" y="652211"/>
                  <a:pt x="5194592" y="647034"/>
                </a:cubicBezTo>
                <a:cubicBezTo>
                  <a:pt x="5196825" y="644446"/>
                  <a:pt x="5199406" y="642810"/>
                  <a:pt x="5202335" y="642127"/>
                </a:cubicBezTo>
                <a:close/>
                <a:moveTo>
                  <a:pt x="1672795" y="640775"/>
                </a:moveTo>
                <a:cubicBezTo>
                  <a:pt x="1667876" y="642553"/>
                  <a:pt x="1661631" y="644438"/>
                  <a:pt x="1654059" y="646432"/>
                </a:cubicBezTo>
                <a:cubicBezTo>
                  <a:pt x="1655866" y="657029"/>
                  <a:pt x="1657881" y="667239"/>
                  <a:pt x="1660103" y="677063"/>
                </a:cubicBezTo>
                <a:cubicBezTo>
                  <a:pt x="1663301" y="677163"/>
                  <a:pt x="1667532" y="676553"/>
                  <a:pt x="1672795" y="675234"/>
                </a:cubicBezTo>
                <a:close/>
                <a:moveTo>
                  <a:pt x="2221983" y="638410"/>
                </a:moveTo>
                <a:cubicBezTo>
                  <a:pt x="2238163" y="637326"/>
                  <a:pt x="2251735" y="639699"/>
                  <a:pt x="2262700" y="645528"/>
                </a:cubicBezTo>
                <a:cubicBezTo>
                  <a:pt x="2277320" y="653301"/>
                  <a:pt x="2283759" y="660299"/>
                  <a:pt x="2282016" y="666522"/>
                </a:cubicBezTo>
                <a:cubicBezTo>
                  <a:pt x="2280274" y="672746"/>
                  <a:pt x="2273240" y="675410"/>
                  <a:pt x="2260915" y="674514"/>
                </a:cubicBezTo>
                <a:cubicBezTo>
                  <a:pt x="2248589" y="673617"/>
                  <a:pt x="2231270" y="673169"/>
                  <a:pt x="2208956" y="673169"/>
                </a:cubicBezTo>
                <a:cubicBezTo>
                  <a:pt x="2186672" y="673169"/>
                  <a:pt x="2162731" y="674291"/>
                  <a:pt x="2137134" y="676536"/>
                </a:cubicBezTo>
                <a:cubicBezTo>
                  <a:pt x="2111536" y="678780"/>
                  <a:pt x="2090112" y="681451"/>
                  <a:pt x="2072861" y="684548"/>
                </a:cubicBezTo>
                <a:cubicBezTo>
                  <a:pt x="2055609" y="687646"/>
                  <a:pt x="2040552" y="690571"/>
                  <a:pt x="2027689" y="693324"/>
                </a:cubicBezTo>
                <a:cubicBezTo>
                  <a:pt x="2014826" y="696078"/>
                  <a:pt x="2001439" y="693088"/>
                  <a:pt x="1987529" y="684355"/>
                </a:cubicBezTo>
                <a:cubicBezTo>
                  <a:pt x="1974924" y="670487"/>
                  <a:pt x="1974028" y="664239"/>
                  <a:pt x="1984841" y="665608"/>
                </a:cubicBezTo>
                <a:cubicBezTo>
                  <a:pt x="1995653" y="666978"/>
                  <a:pt x="2014177" y="666548"/>
                  <a:pt x="2040412" y="664318"/>
                </a:cubicBezTo>
                <a:cubicBezTo>
                  <a:pt x="2066648" y="662088"/>
                  <a:pt x="2094654" y="658714"/>
                  <a:pt x="2124432" y="654197"/>
                </a:cubicBezTo>
                <a:cubicBezTo>
                  <a:pt x="2154209" y="649680"/>
                  <a:pt x="2181043" y="645163"/>
                  <a:pt x="2204934" y="640646"/>
                </a:cubicBezTo>
                <a:cubicBezTo>
                  <a:pt x="2210907" y="639516"/>
                  <a:pt x="2216590" y="638771"/>
                  <a:pt x="2221983" y="638410"/>
                </a:cubicBezTo>
                <a:close/>
                <a:moveTo>
                  <a:pt x="4421472" y="634816"/>
                </a:moveTo>
                <a:cubicBezTo>
                  <a:pt x="4420031" y="634286"/>
                  <a:pt x="4416220" y="634472"/>
                  <a:pt x="4410039" y="635376"/>
                </a:cubicBezTo>
                <a:cubicBezTo>
                  <a:pt x="4403858" y="636279"/>
                  <a:pt x="4395398" y="637820"/>
                  <a:pt x="4384657" y="640000"/>
                </a:cubicBezTo>
                <a:cubicBezTo>
                  <a:pt x="4385517" y="653853"/>
                  <a:pt x="4386327" y="665755"/>
                  <a:pt x="4387088" y="675707"/>
                </a:cubicBezTo>
                <a:cubicBezTo>
                  <a:pt x="4399894" y="674015"/>
                  <a:pt x="4411244" y="671649"/>
                  <a:pt x="4421138" y="668609"/>
                </a:cubicBezTo>
                <a:cubicBezTo>
                  <a:pt x="4422802" y="656076"/>
                  <a:pt x="4423634" y="647221"/>
                  <a:pt x="4423634" y="642044"/>
                </a:cubicBezTo>
                <a:cubicBezTo>
                  <a:pt x="4423634" y="637756"/>
                  <a:pt x="4422913" y="635347"/>
                  <a:pt x="4421472" y="634816"/>
                </a:cubicBezTo>
                <a:close/>
                <a:moveTo>
                  <a:pt x="1711803" y="631966"/>
                </a:moveTo>
                <a:cubicBezTo>
                  <a:pt x="1709903" y="632389"/>
                  <a:pt x="1704522" y="633712"/>
                  <a:pt x="1695660" y="635935"/>
                </a:cubicBezTo>
                <a:cubicBezTo>
                  <a:pt x="1694929" y="646776"/>
                  <a:pt x="1694563" y="658234"/>
                  <a:pt x="1694563" y="670308"/>
                </a:cubicBezTo>
                <a:lnTo>
                  <a:pt x="1707060" y="668265"/>
                </a:lnTo>
                <a:cubicBezTo>
                  <a:pt x="1711219" y="652462"/>
                  <a:pt x="1713524" y="642356"/>
                  <a:pt x="1713976" y="637946"/>
                </a:cubicBezTo>
                <a:cubicBezTo>
                  <a:pt x="1714428" y="633536"/>
                  <a:pt x="1713704" y="631543"/>
                  <a:pt x="1711803" y="631966"/>
                </a:cubicBezTo>
                <a:close/>
                <a:moveTo>
                  <a:pt x="7008152" y="630202"/>
                </a:moveTo>
                <a:cubicBezTo>
                  <a:pt x="7005544" y="630489"/>
                  <a:pt x="7001812" y="631303"/>
                  <a:pt x="6996954" y="632644"/>
                </a:cubicBezTo>
                <a:cubicBezTo>
                  <a:pt x="6987238" y="635325"/>
                  <a:pt x="6974364" y="637871"/>
                  <a:pt x="6958332" y="640280"/>
                </a:cubicBezTo>
                <a:lnTo>
                  <a:pt x="6957149" y="678396"/>
                </a:lnTo>
                <a:cubicBezTo>
                  <a:pt x="6972866" y="676647"/>
                  <a:pt x="6988704" y="674574"/>
                  <a:pt x="7004665" y="672180"/>
                </a:cubicBezTo>
                <a:cubicBezTo>
                  <a:pt x="7008020" y="657094"/>
                  <a:pt x="7010362" y="646830"/>
                  <a:pt x="7011688" y="641388"/>
                </a:cubicBezTo>
                <a:cubicBezTo>
                  <a:pt x="7013014" y="635946"/>
                  <a:pt x="7013320" y="632457"/>
                  <a:pt x="7012602" y="630923"/>
                </a:cubicBezTo>
                <a:cubicBezTo>
                  <a:pt x="7012244" y="630156"/>
                  <a:pt x="7010760" y="629915"/>
                  <a:pt x="7008152" y="630202"/>
                </a:cubicBezTo>
                <a:close/>
                <a:moveTo>
                  <a:pt x="5922535" y="621569"/>
                </a:moveTo>
                <a:cubicBezTo>
                  <a:pt x="5924438" y="621789"/>
                  <a:pt x="5926752" y="622369"/>
                  <a:pt x="5929476" y="623308"/>
                </a:cubicBezTo>
                <a:cubicBezTo>
                  <a:pt x="5937664" y="626377"/>
                  <a:pt x="5944437" y="631081"/>
                  <a:pt x="5949793" y="637419"/>
                </a:cubicBezTo>
                <a:cubicBezTo>
                  <a:pt x="5955149" y="643757"/>
                  <a:pt x="5955206" y="649260"/>
                  <a:pt x="5949965" y="653928"/>
                </a:cubicBezTo>
                <a:cubicBezTo>
                  <a:pt x="5944724" y="658596"/>
                  <a:pt x="5936718" y="671022"/>
                  <a:pt x="5925948" y="691206"/>
                </a:cubicBezTo>
                <a:cubicBezTo>
                  <a:pt x="5915180" y="711389"/>
                  <a:pt x="5902047" y="729917"/>
                  <a:pt x="5886552" y="746788"/>
                </a:cubicBezTo>
                <a:cubicBezTo>
                  <a:pt x="5871058" y="763659"/>
                  <a:pt x="5852534" y="778742"/>
                  <a:pt x="5830980" y="792035"/>
                </a:cubicBezTo>
                <a:cubicBezTo>
                  <a:pt x="5809427" y="805329"/>
                  <a:pt x="5786236" y="814711"/>
                  <a:pt x="5761406" y="820181"/>
                </a:cubicBezTo>
                <a:cubicBezTo>
                  <a:pt x="5736576" y="825652"/>
                  <a:pt x="5734970" y="822856"/>
                  <a:pt x="5756587" y="811792"/>
                </a:cubicBezTo>
                <a:cubicBezTo>
                  <a:pt x="5778205" y="800729"/>
                  <a:pt x="5799267" y="787177"/>
                  <a:pt x="5819774" y="771138"/>
                </a:cubicBezTo>
                <a:cubicBezTo>
                  <a:pt x="5840280" y="755098"/>
                  <a:pt x="5857862" y="738865"/>
                  <a:pt x="5872517" y="722439"/>
                </a:cubicBezTo>
                <a:cubicBezTo>
                  <a:pt x="5887173" y="706012"/>
                  <a:pt x="5898731" y="688316"/>
                  <a:pt x="5907192" y="669351"/>
                </a:cubicBezTo>
                <a:cubicBezTo>
                  <a:pt x="5915652" y="650386"/>
                  <a:pt x="5918757" y="637032"/>
                  <a:pt x="5916506" y="629288"/>
                </a:cubicBezTo>
                <a:cubicBezTo>
                  <a:pt x="5914817" y="623480"/>
                  <a:pt x="5916827" y="620907"/>
                  <a:pt x="5922535" y="621569"/>
                </a:cubicBezTo>
                <a:close/>
                <a:moveTo>
                  <a:pt x="5074973" y="611080"/>
                </a:moveTo>
                <a:cubicBezTo>
                  <a:pt x="5069387" y="611976"/>
                  <a:pt x="5058958" y="613966"/>
                  <a:pt x="5043686" y="617049"/>
                </a:cubicBezTo>
                <a:cubicBezTo>
                  <a:pt x="5044546" y="633640"/>
                  <a:pt x="5045378" y="650942"/>
                  <a:pt x="5046181" y="668953"/>
                </a:cubicBezTo>
                <a:cubicBezTo>
                  <a:pt x="5054498" y="667261"/>
                  <a:pt x="5067161" y="663984"/>
                  <a:pt x="5084168" y="659123"/>
                </a:cubicBezTo>
                <a:cubicBezTo>
                  <a:pt x="5085875" y="642287"/>
                  <a:pt x="5086509" y="630489"/>
                  <a:pt x="5086072" y="623728"/>
                </a:cubicBezTo>
                <a:cubicBezTo>
                  <a:pt x="5085635" y="616966"/>
                  <a:pt x="5085072" y="612944"/>
                  <a:pt x="5084383" y="611660"/>
                </a:cubicBezTo>
                <a:cubicBezTo>
                  <a:pt x="5083695" y="610377"/>
                  <a:pt x="5080558" y="610183"/>
                  <a:pt x="5074973" y="611080"/>
                </a:cubicBezTo>
                <a:close/>
                <a:moveTo>
                  <a:pt x="4432222" y="606778"/>
                </a:moveTo>
                <a:cubicBezTo>
                  <a:pt x="4437983" y="607545"/>
                  <a:pt x="4445029" y="610079"/>
                  <a:pt x="4453361" y="614381"/>
                </a:cubicBezTo>
                <a:cubicBezTo>
                  <a:pt x="4465149" y="623057"/>
                  <a:pt x="4468243" y="630238"/>
                  <a:pt x="4462643" y="635924"/>
                </a:cubicBezTo>
                <a:cubicBezTo>
                  <a:pt x="4457043" y="641610"/>
                  <a:pt x="4451748" y="651207"/>
                  <a:pt x="4446757" y="664716"/>
                </a:cubicBezTo>
                <a:cubicBezTo>
                  <a:pt x="4457555" y="679099"/>
                  <a:pt x="4457444" y="686574"/>
                  <a:pt x="4446424" y="687140"/>
                </a:cubicBezTo>
                <a:cubicBezTo>
                  <a:pt x="4435403" y="687706"/>
                  <a:pt x="4415976" y="690091"/>
                  <a:pt x="4388142" y="694292"/>
                </a:cubicBezTo>
                <a:cubicBezTo>
                  <a:pt x="4386077" y="705406"/>
                  <a:pt x="4382560" y="710077"/>
                  <a:pt x="4377591" y="708306"/>
                </a:cubicBezTo>
                <a:cubicBezTo>
                  <a:pt x="4372622" y="706535"/>
                  <a:pt x="4368750" y="699401"/>
                  <a:pt x="4365975" y="686903"/>
                </a:cubicBezTo>
                <a:cubicBezTo>
                  <a:pt x="4363200" y="674406"/>
                  <a:pt x="4360906" y="663615"/>
                  <a:pt x="4359092" y="654530"/>
                </a:cubicBezTo>
                <a:cubicBezTo>
                  <a:pt x="4357278" y="645446"/>
                  <a:pt x="4354309" y="637035"/>
                  <a:pt x="4350187" y="629299"/>
                </a:cubicBezTo>
                <a:cubicBezTo>
                  <a:pt x="4346064" y="621562"/>
                  <a:pt x="4347630" y="617694"/>
                  <a:pt x="4354887" y="617694"/>
                </a:cubicBezTo>
                <a:cubicBezTo>
                  <a:pt x="4360078" y="617694"/>
                  <a:pt x="4365294" y="618590"/>
                  <a:pt x="4370535" y="620383"/>
                </a:cubicBezTo>
                <a:cubicBezTo>
                  <a:pt x="4375777" y="622175"/>
                  <a:pt x="4383535" y="622240"/>
                  <a:pt x="4393810" y="620576"/>
                </a:cubicBezTo>
                <a:cubicBezTo>
                  <a:pt x="4404084" y="618913"/>
                  <a:pt x="4412413" y="615314"/>
                  <a:pt x="4418794" y="609778"/>
                </a:cubicBezTo>
                <a:cubicBezTo>
                  <a:pt x="4421985" y="607011"/>
                  <a:pt x="4426461" y="606010"/>
                  <a:pt x="4432222" y="606778"/>
                </a:cubicBezTo>
                <a:close/>
                <a:moveTo>
                  <a:pt x="174058" y="604317"/>
                </a:moveTo>
                <a:cubicBezTo>
                  <a:pt x="169824" y="604552"/>
                  <a:pt x="164096" y="605232"/>
                  <a:pt x="156876" y="606358"/>
                </a:cubicBezTo>
                <a:cubicBezTo>
                  <a:pt x="142435" y="608609"/>
                  <a:pt x="126518" y="610918"/>
                  <a:pt x="109123" y="613284"/>
                </a:cubicBezTo>
                <a:cubicBezTo>
                  <a:pt x="109123" y="619766"/>
                  <a:pt x="109309" y="623473"/>
                  <a:pt x="109683" y="624405"/>
                </a:cubicBezTo>
                <a:cubicBezTo>
                  <a:pt x="119190" y="623616"/>
                  <a:pt x="129530" y="621172"/>
                  <a:pt x="140701" y="617070"/>
                </a:cubicBezTo>
                <a:cubicBezTo>
                  <a:pt x="151871" y="612969"/>
                  <a:pt x="160425" y="614295"/>
                  <a:pt x="166363" y="621050"/>
                </a:cubicBezTo>
                <a:cubicBezTo>
                  <a:pt x="172299" y="627804"/>
                  <a:pt x="167914" y="632776"/>
                  <a:pt x="153208" y="635967"/>
                </a:cubicBezTo>
                <a:cubicBezTo>
                  <a:pt x="138503" y="639158"/>
                  <a:pt x="124711" y="641119"/>
                  <a:pt x="111834" y="641850"/>
                </a:cubicBezTo>
                <a:cubicBezTo>
                  <a:pt x="112737" y="645579"/>
                  <a:pt x="113189" y="648762"/>
                  <a:pt x="113189" y="651401"/>
                </a:cubicBezTo>
                <a:cubicBezTo>
                  <a:pt x="123972" y="649035"/>
                  <a:pt x="134502" y="646421"/>
                  <a:pt x="144777" y="643560"/>
                </a:cubicBezTo>
                <a:cubicBezTo>
                  <a:pt x="155051" y="640699"/>
                  <a:pt x="163154" y="642381"/>
                  <a:pt x="169084" y="648604"/>
                </a:cubicBezTo>
                <a:cubicBezTo>
                  <a:pt x="175013" y="654828"/>
                  <a:pt x="171568" y="659575"/>
                  <a:pt x="158748" y="662844"/>
                </a:cubicBezTo>
                <a:cubicBezTo>
                  <a:pt x="145927" y="666114"/>
                  <a:pt x="131186" y="668136"/>
                  <a:pt x="114523" y="668910"/>
                </a:cubicBezTo>
                <a:lnTo>
                  <a:pt x="115534" y="682462"/>
                </a:lnTo>
                <a:cubicBezTo>
                  <a:pt x="116552" y="681687"/>
                  <a:pt x="125335" y="679923"/>
                  <a:pt x="141884" y="677170"/>
                </a:cubicBezTo>
                <a:cubicBezTo>
                  <a:pt x="158432" y="674417"/>
                  <a:pt x="168635" y="673040"/>
                  <a:pt x="172493" y="673040"/>
                </a:cubicBezTo>
                <a:cubicBezTo>
                  <a:pt x="177254" y="673040"/>
                  <a:pt x="180932" y="673026"/>
                  <a:pt x="183527" y="672997"/>
                </a:cubicBezTo>
                <a:cubicBezTo>
                  <a:pt x="186008" y="648690"/>
                  <a:pt x="187044" y="631600"/>
                  <a:pt x="186636" y="621727"/>
                </a:cubicBezTo>
                <a:cubicBezTo>
                  <a:pt x="186227" y="611854"/>
                  <a:pt x="184775" y="606261"/>
                  <a:pt x="182280" y="604949"/>
                </a:cubicBezTo>
                <a:cubicBezTo>
                  <a:pt x="181032" y="604293"/>
                  <a:pt x="178291" y="604082"/>
                  <a:pt x="174058" y="604317"/>
                </a:cubicBezTo>
                <a:close/>
                <a:moveTo>
                  <a:pt x="2815264" y="596227"/>
                </a:moveTo>
                <a:cubicBezTo>
                  <a:pt x="2803691" y="598923"/>
                  <a:pt x="2792047" y="601024"/>
                  <a:pt x="2780331" y="602529"/>
                </a:cubicBezTo>
                <a:lnTo>
                  <a:pt x="2780331" y="623093"/>
                </a:lnTo>
                <a:cubicBezTo>
                  <a:pt x="2779055" y="623093"/>
                  <a:pt x="2783045" y="621964"/>
                  <a:pt x="2792301" y="619705"/>
                </a:cubicBezTo>
                <a:cubicBezTo>
                  <a:pt x="2801558" y="617447"/>
                  <a:pt x="2808176" y="618974"/>
                  <a:pt x="2812155" y="624287"/>
                </a:cubicBezTo>
                <a:cubicBezTo>
                  <a:pt x="2816135" y="629600"/>
                  <a:pt x="2813259" y="633676"/>
                  <a:pt x="2803530" y="636516"/>
                </a:cubicBezTo>
                <a:cubicBezTo>
                  <a:pt x="2793800" y="639355"/>
                  <a:pt x="2786067" y="640775"/>
                  <a:pt x="2780331" y="640775"/>
                </a:cubicBezTo>
                <a:cubicBezTo>
                  <a:pt x="2780331" y="641233"/>
                  <a:pt x="2779879" y="646575"/>
                  <a:pt x="2778976" y="656800"/>
                </a:cubicBezTo>
                <a:cubicBezTo>
                  <a:pt x="2779492" y="657015"/>
                  <a:pt x="2783948" y="655946"/>
                  <a:pt x="2792344" y="653595"/>
                </a:cubicBezTo>
                <a:cubicBezTo>
                  <a:pt x="2800740" y="651243"/>
                  <a:pt x="2806910" y="652939"/>
                  <a:pt x="2810854" y="658682"/>
                </a:cubicBezTo>
                <a:cubicBezTo>
                  <a:pt x="2814797" y="664425"/>
                  <a:pt x="2813288" y="668501"/>
                  <a:pt x="2806326" y="670911"/>
                </a:cubicBezTo>
                <a:cubicBezTo>
                  <a:pt x="2799364" y="673320"/>
                  <a:pt x="2790111" y="674524"/>
                  <a:pt x="2778567" y="674524"/>
                </a:cubicBezTo>
                <a:cubicBezTo>
                  <a:pt x="2777950" y="681508"/>
                  <a:pt x="2777642" y="689553"/>
                  <a:pt x="2777642" y="698659"/>
                </a:cubicBezTo>
                <a:cubicBezTo>
                  <a:pt x="2794119" y="696924"/>
                  <a:pt x="2805785" y="695368"/>
                  <a:pt x="2812639" y="693991"/>
                </a:cubicBezTo>
                <a:cubicBezTo>
                  <a:pt x="2814389" y="647658"/>
                  <a:pt x="2815264" y="615070"/>
                  <a:pt x="2815264" y="596227"/>
                </a:cubicBezTo>
                <a:close/>
                <a:moveTo>
                  <a:pt x="5786946" y="592936"/>
                </a:moveTo>
                <a:cubicBezTo>
                  <a:pt x="5788870" y="592710"/>
                  <a:pt x="5791251" y="594140"/>
                  <a:pt x="5794090" y="597227"/>
                </a:cubicBezTo>
                <a:cubicBezTo>
                  <a:pt x="5799769" y="603400"/>
                  <a:pt x="5802608" y="612489"/>
                  <a:pt x="5802608" y="624491"/>
                </a:cubicBezTo>
                <a:cubicBezTo>
                  <a:pt x="5802608" y="635906"/>
                  <a:pt x="5798077" y="649572"/>
                  <a:pt x="5789014" y="665490"/>
                </a:cubicBezTo>
                <a:cubicBezTo>
                  <a:pt x="5779951" y="681408"/>
                  <a:pt x="5772502" y="684225"/>
                  <a:pt x="5766664" y="673944"/>
                </a:cubicBezTo>
                <a:cubicBezTo>
                  <a:pt x="5760828" y="663662"/>
                  <a:pt x="5759716" y="655240"/>
                  <a:pt x="5763330" y="648680"/>
                </a:cubicBezTo>
                <a:cubicBezTo>
                  <a:pt x="5766944" y="642119"/>
                  <a:pt x="5770601" y="633755"/>
                  <a:pt x="5774300" y="623588"/>
                </a:cubicBezTo>
                <a:cubicBezTo>
                  <a:pt x="5777786" y="613994"/>
                  <a:pt x="5780535" y="605659"/>
                  <a:pt x="5782550" y="598582"/>
                </a:cubicBezTo>
                <a:cubicBezTo>
                  <a:pt x="5783558" y="595044"/>
                  <a:pt x="5785022" y="593162"/>
                  <a:pt x="5786946" y="592936"/>
                </a:cubicBezTo>
                <a:close/>
                <a:moveTo>
                  <a:pt x="4694729" y="587284"/>
                </a:moveTo>
                <a:cubicBezTo>
                  <a:pt x="4696073" y="587011"/>
                  <a:pt x="4697829" y="587053"/>
                  <a:pt x="4699998" y="587408"/>
                </a:cubicBezTo>
                <a:cubicBezTo>
                  <a:pt x="4708674" y="588827"/>
                  <a:pt x="4716310" y="591423"/>
                  <a:pt x="4722907" y="595194"/>
                </a:cubicBezTo>
                <a:cubicBezTo>
                  <a:pt x="4731454" y="599711"/>
                  <a:pt x="4734364" y="605437"/>
                  <a:pt x="4731640" y="612370"/>
                </a:cubicBezTo>
                <a:cubicBezTo>
                  <a:pt x="4728915" y="619304"/>
                  <a:pt x="4727334" y="634318"/>
                  <a:pt x="4726897" y="657413"/>
                </a:cubicBezTo>
                <a:cubicBezTo>
                  <a:pt x="4726459" y="680508"/>
                  <a:pt x="4726255" y="695181"/>
                  <a:pt x="4726284" y="701434"/>
                </a:cubicBezTo>
                <a:cubicBezTo>
                  <a:pt x="4726284" y="704976"/>
                  <a:pt x="4729077" y="704036"/>
                  <a:pt x="4734662" y="698616"/>
                </a:cubicBezTo>
                <a:cubicBezTo>
                  <a:pt x="4740247" y="693195"/>
                  <a:pt x="4752723" y="681949"/>
                  <a:pt x="4772090" y="664877"/>
                </a:cubicBezTo>
                <a:cubicBezTo>
                  <a:pt x="4791456" y="647805"/>
                  <a:pt x="4803061" y="640606"/>
                  <a:pt x="4806905" y="643281"/>
                </a:cubicBezTo>
                <a:cubicBezTo>
                  <a:pt x="4810748" y="645955"/>
                  <a:pt x="4805833" y="655122"/>
                  <a:pt x="4792159" y="670781"/>
                </a:cubicBezTo>
                <a:cubicBezTo>
                  <a:pt x="4778486" y="686441"/>
                  <a:pt x="4765490" y="700652"/>
                  <a:pt x="4753172" y="713415"/>
                </a:cubicBezTo>
                <a:cubicBezTo>
                  <a:pt x="4740854" y="726178"/>
                  <a:pt x="4731185" y="738406"/>
                  <a:pt x="4724165" y="750101"/>
                </a:cubicBezTo>
                <a:cubicBezTo>
                  <a:pt x="4717145" y="761795"/>
                  <a:pt x="4711076" y="767642"/>
                  <a:pt x="4705957" y="767642"/>
                </a:cubicBezTo>
                <a:cubicBezTo>
                  <a:pt x="4700837" y="767642"/>
                  <a:pt x="4695943" y="763853"/>
                  <a:pt x="4691276" y="756274"/>
                </a:cubicBezTo>
                <a:cubicBezTo>
                  <a:pt x="4686608" y="748695"/>
                  <a:pt x="4686543" y="741579"/>
                  <a:pt x="4691082" y="734925"/>
                </a:cubicBezTo>
                <a:cubicBezTo>
                  <a:pt x="4695621" y="728271"/>
                  <a:pt x="4699220" y="718542"/>
                  <a:pt x="4701880" y="705736"/>
                </a:cubicBezTo>
                <a:cubicBezTo>
                  <a:pt x="4704540" y="692930"/>
                  <a:pt x="4704985" y="673961"/>
                  <a:pt x="4703214" y="648830"/>
                </a:cubicBezTo>
                <a:cubicBezTo>
                  <a:pt x="4701443" y="623699"/>
                  <a:pt x="4698295" y="606824"/>
                  <a:pt x="4693771" y="598206"/>
                </a:cubicBezTo>
                <a:cubicBezTo>
                  <a:pt x="4690378" y="591742"/>
                  <a:pt x="4690697" y="588101"/>
                  <a:pt x="4694729" y="587284"/>
                </a:cubicBezTo>
                <a:close/>
                <a:moveTo>
                  <a:pt x="5090331" y="582713"/>
                </a:moveTo>
                <a:cubicBezTo>
                  <a:pt x="5093651" y="582275"/>
                  <a:pt x="5097039" y="582783"/>
                  <a:pt x="5100494" y="584235"/>
                </a:cubicBezTo>
                <a:cubicBezTo>
                  <a:pt x="5107407" y="587139"/>
                  <a:pt x="5114064" y="590996"/>
                  <a:pt x="5120467" y="595807"/>
                </a:cubicBezTo>
                <a:cubicBezTo>
                  <a:pt x="5126870" y="600618"/>
                  <a:pt x="5127307" y="606057"/>
                  <a:pt x="5121779" y="612123"/>
                </a:cubicBezTo>
                <a:cubicBezTo>
                  <a:pt x="5116251" y="618189"/>
                  <a:pt x="5110920" y="633346"/>
                  <a:pt x="5105786" y="657596"/>
                </a:cubicBezTo>
                <a:cubicBezTo>
                  <a:pt x="5115681" y="669053"/>
                  <a:pt x="5115089" y="675639"/>
                  <a:pt x="5104012" y="677353"/>
                </a:cubicBezTo>
                <a:cubicBezTo>
                  <a:pt x="5092934" y="679067"/>
                  <a:pt x="5074180" y="681981"/>
                  <a:pt x="5047751" y="686097"/>
                </a:cubicBezTo>
                <a:cubicBezTo>
                  <a:pt x="5047751" y="696350"/>
                  <a:pt x="5045432" y="703732"/>
                  <a:pt x="5040793" y="708242"/>
                </a:cubicBezTo>
                <a:cubicBezTo>
                  <a:pt x="5036154" y="712752"/>
                  <a:pt x="5032311" y="710662"/>
                  <a:pt x="5029263" y="701971"/>
                </a:cubicBezTo>
                <a:cubicBezTo>
                  <a:pt x="5026216" y="693281"/>
                  <a:pt x="5023355" y="677783"/>
                  <a:pt x="5020681" y="655477"/>
                </a:cubicBezTo>
                <a:cubicBezTo>
                  <a:pt x="5018006" y="633171"/>
                  <a:pt x="5014173" y="617694"/>
                  <a:pt x="5009183" y="609047"/>
                </a:cubicBezTo>
                <a:cubicBezTo>
                  <a:pt x="5004193" y="600400"/>
                  <a:pt x="5006168" y="596775"/>
                  <a:pt x="5015109" y="598173"/>
                </a:cubicBezTo>
                <a:cubicBezTo>
                  <a:pt x="5024051" y="599572"/>
                  <a:pt x="5029920" y="600471"/>
                  <a:pt x="5032716" y="600873"/>
                </a:cubicBezTo>
                <a:cubicBezTo>
                  <a:pt x="5035512" y="601274"/>
                  <a:pt x="5042596" y="600203"/>
                  <a:pt x="5053968" y="597657"/>
                </a:cubicBezTo>
                <a:cubicBezTo>
                  <a:pt x="5065340" y="595112"/>
                  <a:pt x="5074209" y="591512"/>
                  <a:pt x="5080576" y="586859"/>
                </a:cubicBezTo>
                <a:cubicBezTo>
                  <a:pt x="5083759" y="584532"/>
                  <a:pt x="5087011" y="583150"/>
                  <a:pt x="5090331" y="582713"/>
                </a:cubicBezTo>
                <a:close/>
                <a:moveTo>
                  <a:pt x="5957526" y="577222"/>
                </a:moveTo>
                <a:cubicBezTo>
                  <a:pt x="5961556" y="576283"/>
                  <a:pt x="5970160" y="578137"/>
                  <a:pt x="5983338" y="582783"/>
                </a:cubicBezTo>
                <a:cubicBezTo>
                  <a:pt x="5998625" y="585852"/>
                  <a:pt x="6006519" y="594033"/>
                  <a:pt x="6007021" y="607326"/>
                </a:cubicBezTo>
                <a:cubicBezTo>
                  <a:pt x="6007523" y="620619"/>
                  <a:pt x="6001805" y="624714"/>
                  <a:pt x="5989866" y="619608"/>
                </a:cubicBezTo>
                <a:cubicBezTo>
                  <a:pt x="5977928" y="614503"/>
                  <a:pt x="5964628" y="606738"/>
                  <a:pt x="5949965" y="596313"/>
                </a:cubicBezTo>
                <a:cubicBezTo>
                  <a:pt x="5935302" y="585887"/>
                  <a:pt x="5931890" y="580334"/>
                  <a:pt x="5939726" y="579653"/>
                </a:cubicBezTo>
                <a:cubicBezTo>
                  <a:pt x="5947563" y="578972"/>
                  <a:pt x="5953496" y="578162"/>
                  <a:pt x="5957526" y="577222"/>
                </a:cubicBezTo>
                <a:close/>
                <a:moveTo>
                  <a:pt x="6265467" y="576945"/>
                </a:moveTo>
                <a:cubicBezTo>
                  <a:pt x="6258720" y="577653"/>
                  <a:pt x="6249435" y="579133"/>
                  <a:pt x="6237612" y="581385"/>
                </a:cubicBezTo>
                <a:lnTo>
                  <a:pt x="6186072" y="590182"/>
                </a:lnTo>
                <a:cubicBezTo>
                  <a:pt x="6189600" y="612539"/>
                  <a:pt x="6192174" y="631597"/>
                  <a:pt x="6193795" y="647357"/>
                </a:cubicBezTo>
                <a:cubicBezTo>
                  <a:pt x="6220124" y="641965"/>
                  <a:pt x="6246438" y="637648"/>
                  <a:pt x="6272738" y="634408"/>
                </a:cubicBezTo>
                <a:cubicBezTo>
                  <a:pt x="6275147" y="624126"/>
                  <a:pt x="6277478" y="612428"/>
                  <a:pt x="6279728" y="599313"/>
                </a:cubicBezTo>
                <a:cubicBezTo>
                  <a:pt x="6281980" y="586199"/>
                  <a:pt x="6281436" y="578807"/>
                  <a:pt x="6278094" y="577136"/>
                </a:cubicBezTo>
                <a:cubicBezTo>
                  <a:pt x="6276424" y="576301"/>
                  <a:pt x="6272214" y="576237"/>
                  <a:pt x="6265467" y="576945"/>
                </a:cubicBezTo>
                <a:close/>
                <a:moveTo>
                  <a:pt x="1083868" y="576945"/>
                </a:moveTo>
                <a:cubicBezTo>
                  <a:pt x="1077121" y="577653"/>
                  <a:pt x="1067835" y="579133"/>
                  <a:pt x="1056012" y="581385"/>
                </a:cubicBezTo>
                <a:lnTo>
                  <a:pt x="1004473" y="590182"/>
                </a:lnTo>
                <a:cubicBezTo>
                  <a:pt x="1008001" y="612539"/>
                  <a:pt x="1010575" y="631597"/>
                  <a:pt x="1012195" y="647357"/>
                </a:cubicBezTo>
                <a:cubicBezTo>
                  <a:pt x="1038524" y="641965"/>
                  <a:pt x="1064838" y="637648"/>
                  <a:pt x="1091139" y="634408"/>
                </a:cubicBezTo>
                <a:cubicBezTo>
                  <a:pt x="1093547" y="624126"/>
                  <a:pt x="1095878" y="612428"/>
                  <a:pt x="1098129" y="599313"/>
                </a:cubicBezTo>
                <a:cubicBezTo>
                  <a:pt x="1100381" y="586199"/>
                  <a:pt x="1099836" y="578807"/>
                  <a:pt x="1096495" y="577136"/>
                </a:cubicBezTo>
                <a:cubicBezTo>
                  <a:pt x="1094824" y="576301"/>
                  <a:pt x="1090615" y="576237"/>
                  <a:pt x="1083868" y="576945"/>
                </a:cubicBezTo>
                <a:close/>
                <a:moveTo>
                  <a:pt x="4779048" y="571170"/>
                </a:moveTo>
                <a:cubicBezTo>
                  <a:pt x="4782218" y="570053"/>
                  <a:pt x="4787731" y="570085"/>
                  <a:pt x="4795590" y="571264"/>
                </a:cubicBezTo>
                <a:cubicBezTo>
                  <a:pt x="4811307" y="573623"/>
                  <a:pt x="4822133" y="578287"/>
                  <a:pt x="4828070" y="585256"/>
                </a:cubicBezTo>
                <a:cubicBezTo>
                  <a:pt x="4834007" y="592226"/>
                  <a:pt x="4836108" y="600522"/>
                  <a:pt x="4834373" y="610144"/>
                </a:cubicBezTo>
                <a:cubicBezTo>
                  <a:pt x="4832638" y="619766"/>
                  <a:pt x="4826966" y="621699"/>
                  <a:pt x="4817358" y="615941"/>
                </a:cubicBezTo>
                <a:cubicBezTo>
                  <a:pt x="4807751" y="610183"/>
                  <a:pt x="4799390" y="604193"/>
                  <a:pt x="4792277" y="597969"/>
                </a:cubicBezTo>
                <a:cubicBezTo>
                  <a:pt x="4784849" y="591459"/>
                  <a:pt x="4779615" y="584790"/>
                  <a:pt x="4776575" y="577964"/>
                </a:cubicBezTo>
                <a:cubicBezTo>
                  <a:pt x="4775055" y="574551"/>
                  <a:pt x="4775879" y="572287"/>
                  <a:pt x="4779048" y="571170"/>
                </a:cubicBezTo>
                <a:close/>
                <a:moveTo>
                  <a:pt x="107763" y="570256"/>
                </a:moveTo>
                <a:cubicBezTo>
                  <a:pt x="111151" y="570365"/>
                  <a:pt x="115282" y="571318"/>
                  <a:pt x="120158" y="573114"/>
                </a:cubicBezTo>
                <a:cubicBezTo>
                  <a:pt x="129910" y="576706"/>
                  <a:pt x="133319" y="583256"/>
                  <a:pt x="130386" y="592764"/>
                </a:cubicBezTo>
                <a:lnTo>
                  <a:pt x="129080" y="595058"/>
                </a:lnTo>
                <a:lnTo>
                  <a:pt x="139238" y="593506"/>
                </a:lnTo>
                <a:lnTo>
                  <a:pt x="161026" y="588491"/>
                </a:lnTo>
                <a:lnTo>
                  <a:pt x="161009" y="588548"/>
                </a:lnTo>
                <a:lnTo>
                  <a:pt x="161364" y="588413"/>
                </a:lnTo>
                <a:lnTo>
                  <a:pt x="180269" y="584063"/>
                </a:lnTo>
                <a:cubicBezTo>
                  <a:pt x="185711" y="581273"/>
                  <a:pt x="191801" y="581331"/>
                  <a:pt x="198542" y="584235"/>
                </a:cubicBezTo>
                <a:cubicBezTo>
                  <a:pt x="205282" y="587139"/>
                  <a:pt x="211861" y="590681"/>
                  <a:pt x="218277" y="594861"/>
                </a:cubicBezTo>
                <a:cubicBezTo>
                  <a:pt x="224695" y="599041"/>
                  <a:pt x="226071" y="604157"/>
                  <a:pt x="222408" y="610208"/>
                </a:cubicBezTo>
                <a:cubicBezTo>
                  <a:pt x="218743" y="616260"/>
                  <a:pt x="215574" y="628424"/>
                  <a:pt x="212900" y="646701"/>
                </a:cubicBezTo>
                <a:cubicBezTo>
                  <a:pt x="210225" y="664977"/>
                  <a:pt x="206544" y="679131"/>
                  <a:pt x="201854" y="689162"/>
                </a:cubicBezTo>
                <a:cubicBezTo>
                  <a:pt x="200682" y="691670"/>
                  <a:pt x="199427" y="693583"/>
                  <a:pt x="198089" y="694902"/>
                </a:cubicBezTo>
                <a:lnTo>
                  <a:pt x="195745" y="696097"/>
                </a:lnTo>
                <a:lnTo>
                  <a:pt x="198294" y="696863"/>
                </a:lnTo>
                <a:cubicBezTo>
                  <a:pt x="203636" y="699078"/>
                  <a:pt x="206052" y="701262"/>
                  <a:pt x="205543" y="703413"/>
                </a:cubicBezTo>
                <a:cubicBezTo>
                  <a:pt x="205034" y="705564"/>
                  <a:pt x="203940" y="708023"/>
                  <a:pt x="202263" y="710791"/>
                </a:cubicBezTo>
                <a:cubicBezTo>
                  <a:pt x="230069" y="708209"/>
                  <a:pt x="250690" y="705764"/>
                  <a:pt x="264127" y="703456"/>
                </a:cubicBezTo>
                <a:cubicBezTo>
                  <a:pt x="277563" y="701147"/>
                  <a:pt x="288383" y="702817"/>
                  <a:pt x="296585" y="708468"/>
                </a:cubicBezTo>
                <a:cubicBezTo>
                  <a:pt x="304788" y="714118"/>
                  <a:pt x="307968" y="719320"/>
                  <a:pt x="306125" y="724073"/>
                </a:cubicBezTo>
                <a:cubicBezTo>
                  <a:pt x="304283" y="728827"/>
                  <a:pt x="297295" y="730978"/>
                  <a:pt x="285163" y="730526"/>
                </a:cubicBezTo>
                <a:cubicBezTo>
                  <a:pt x="273032" y="730075"/>
                  <a:pt x="262470" y="729849"/>
                  <a:pt x="253479" y="729849"/>
                </a:cubicBezTo>
                <a:cubicBezTo>
                  <a:pt x="245549" y="729849"/>
                  <a:pt x="228477" y="730673"/>
                  <a:pt x="202263" y="732323"/>
                </a:cubicBezTo>
                <a:cubicBezTo>
                  <a:pt x="202263" y="772016"/>
                  <a:pt x="202019" y="793810"/>
                  <a:pt x="201532" y="797703"/>
                </a:cubicBezTo>
                <a:cubicBezTo>
                  <a:pt x="201044" y="801596"/>
                  <a:pt x="199309" y="808136"/>
                  <a:pt x="196326" y="817321"/>
                </a:cubicBezTo>
                <a:cubicBezTo>
                  <a:pt x="193343" y="826505"/>
                  <a:pt x="189988" y="829560"/>
                  <a:pt x="186259" y="826484"/>
                </a:cubicBezTo>
                <a:cubicBezTo>
                  <a:pt x="182531" y="823408"/>
                  <a:pt x="180193" y="818794"/>
                  <a:pt x="179247" y="812642"/>
                </a:cubicBezTo>
                <a:cubicBezTo>
                  <a:pt x="178300" y="806490"/>
                  <a:pt x="177598" y="797441"/>
                  <a:pt x="177139" y="785496"/>
                </a:cubicBezTo>
                <a:cubicBezTo>
                  <a:pt x="176680" y="773551"/>
                  <a:pt x="176450" y="756357"/>
                  <a:pt x="176450" y="733914"/>
                </a:cubicBezTo>
                <a:lnTo>
                  <a:pt x="119211" y="741615"/>
                </a:lnTo>
                <a:cubicBezTo>
                  <a:pt x="115842" y="758436"/>
                  <a:pt x="107804" y="773672"/>
                  <a:pt x="95099" y="787324"/>
                </a:cubicBezTo>
                <a:cubicBezTo>
                  <a:pt x="82393" y="800976"/>
                  <a:pt x="66680" y="809885"/>
                  <a:pt x="47959" y="814051"/>
                </a:cubicBezTo>
                <a:cubicBezTo>
                  <a:pt x="29238" y="818217"/>
                  <a:pt x="26552" y="815725"/>
                  <a:pt x="39903" y="806576"/>
                </a:cubicBezTo>
                <a:cubicBezTo>
                  <a:pt x="53254" y="797427"/>
                  <a:pt x="64525" y="787600"/>
                  <a:pt x="73717" y="777096"/>
                </a:cubicBezTo>
                <a:cubicBezTo>
                  <a:pt x="82909" y="766592"/>
                  <a:pt x="89262" y="755346"/>
                  <a:pt x="92775" y="743357"/>
                </a:cubicBezTo>
                <a:cubicBezTo>
                  <a:pt x="62001" y="748749"/>
                  <a:pt x="41990" y="752345"/>
                  <a:pt x="32741" y="754145"/>
                </a:cubicBezTo>
                <a:cubicBezTo>
                  <a:pt x="23490" y="755944"/>
                  <a:pt x="14313" y="752320"/>
                  <a:pt x="5207" y="743271"/>
                </a:cubicBezTo>
                <a:cubicBezTo>
                  <a:pt x="-3899" y="734223"/>
                  <a:pt x="-1060" y="730376"/>
                  <a:pt x="13725" y="731731"/>
                </a:cubicBezTo>
                <a:cubicBezTo>
                  <a:pt x="28510" y="733086"/>
                  <a:pt x="55312" y="731233"/>
                  <a:pt x="94130" y="726171"/>
                </a:cubicBezTo>
                <a:cubicBezTo>
                  <a:pt x="94130" y="719517"/>
                  <a:pt x="93005" y="713490"/>
                  <a:pt x="90754" y="708091"/>
                </a:cubicBezTo>
                <a:cubicBezTo>
                  <a:pt x="88502" y="702692"/>
                  <a:pt x="90739" y="700466"/>
                  <a:pt x="97464" y="701412"/>
                </a:cubicBezTo>
                <a:lnTo>
                  <a:pt x="100775" y="702258"/>
                </a:lnTo>
                <a:lnTo>
                  <a:pt x="96422" y="693397"/>
                </a:lnTo>
                <a:cubicBezTo>
                  <a:pt x="95163" y="689839"/>
                  <a:pt x="94188" y="685860"/>
                  <a:pt x="93496" y="681461"/>
                </a:cubicBezTo>
                <a:cubicBezTo>
                  <a:pt x="92112" y="672664"/>
                  <a:pt x="90316" y="660102"/>
                  <a:pt x="88108" y="643775"/>
                </a:cubicBezTo>
                <a:cubicBezTo>
                  <a:pt x="85899" y="627449"/>
                  <a:pt x="82752" y="615647"/>
                  <a:pt x="78665" y="608369"/>
                </a:cubicBezTo>
                <a:cubicBezTo>
                  <a:pt x="74578" y="601092"/>
                  <a:pt x="76607" y="597453"/>
                  <a:pt x="84752" y="597453"/>
                </a:cubicBezTo>
                <a:cubicBezTo>
                  <a:pt x="90388" y="597453"/>
                  <a:pt x="95399" y="597671"/>
                  <a:pt x="99788" y="598109"/>
                </a:cubicBezTo>
                <a:cubicBezTo>
                  <a:pt x="101982" y="598328"/>
                  <a:pt x="106366" y="598053"/>
                  <a:pt x="112941" y="597286"/>
                </a:cubicBezTo>
                <a:lnTo>
                  <a:pt x="113421" y="597223"/>
                </a:lnTo>
                <a:lnTo>
                  <a:pt x="107488" y="593732"/>
                </a:lnTo>
                <a:cubicBezTo>
                  <a:pt x="98583" y="582704"/>
                  <a:pt x="96030" y="575613"/>
                  <a:pt x="99831" y="572458"/>
                </a:cubicBezTo>
                <a:cubicBezTo>
                  <a:pt x="101731" y="570880"/>
                  <a:pt x="104375" y="570146"/>
                  <a:pt x="107763" y="570256"/>
                </a:cubicBezTo>
                <a:close/>
                <a:moveTo>
                  <a:pt x="2950940" y="560423"/>
                </a:moveTo>
                <a:cubicBezTo>
                  <a:pt x="2953786" y="560419"/>
                  <a:pt x="2957146" y="561129"/>
                  <a:pt x="2961018" y="562552"/>
                </a:cubicBezTo>
                <a:cubicBezTo>
                  <a:pt x="2968761" y="565399"/>
                  <a:pt x="2975229" y="568464"/>
                  <a:pt x="2980420" y="571748"/>
                </a:cubicBezTo>
                <a:cubicBezTo>
                  <a:pt x="2985611" y="575032"/>
                  <a:pt x="2986400" y="580331"/>
                  <a:pt x="2982786" y="587644"/>
                </a:cubicBezTo>
                <a:cubicBezTo>
                  <a:pt x="2979172" y="594958"/>
                  <a:pt x="2977584" y="611237"/>
                  <a:pt x="2978021" y="636483"/>
                </a:cubicBezTo>
                <a:cubicBezTo>
                  <a:pt x="2978459" y="661729"/>
                  <a:pt x="2979129" y="685817"/>
                  <a:pt x="2980033" y="708747"/>
                </a:cubicBezTo>
                <a:cubicBezTo>
                  <a:pt x="2980936" y="731677"/>
                  <a:pt x="2981847" y="751241"/>
                  <a:pt x="2982764" y="767438"/>
                </a:cubicBezTo>
                <a:cubicBezTo>
                  <a:pt x="2983682" y="783635"/>
                  <a:pt x="2978721" y="798743"/>
                  <a:pt x="2967879" y="812760"/>
                </a:cubicBezTo>
                <a:cubicBezTo>
                  <a:pt x="2957038" y="826778"/>
                  <a:pt x="2949674" y="828535"/>
                  <a:pt x="2945788" y="818030"/>
                </a:cubicBezTo>
                <a:cubicBezTo>
                  <a:pt x="2941902" y="807526"/>
                  <a:pt x="2935148" y="796251"/>
                  <a:pt x="2925526" y="784205"/>
                </a:cubicBezTo>
                <a:cubicBezTo>
                  <a:pt x="2915903" y="772160"/>
                  <a:pt x="2916785" y="768162"/>
                  <a:pt x="2928171" y="772213"/>
                </a:cubicBezTo>
                <a:cubicBezTo>
                  <a:pt x="2939557" y="776264"/>
                  <a:pt x="2946118" y="778222"/>
                  <a:pt x="2947853" y="778086"/>
                </a:cubicBezTo>
                <a:cubicBezTo>
                  <a:pt x="2949588" y="777949"/>
                  <a:pt x="2951094" y="773615"/>
                  <a:pt x="2952370" y="765083"/>
                </a:cubicBezTo>
                <a:cubicBezTo>
                  <a:pt x="2953647" y="756550"/>
                  <a:pt x="2954285" y="733082"/>
                  <a:pt x="2954285" y="694679"/>
                </a:cubicBezTo>
                <a:cubicBezTo>
                  <a:pt x="2954285" y="656248"/>
                  <a:pt x="2953629" y="629378"/>
                  <a:pt x="2952317" y="614070"/>
                </a:cubicBezTo>
                <a:cubicBezTo>
                  <a:pt x="2951005" y="598761"/>
                  <a:pt x="2949395" y="589935"/>
                  <a:pt x="2947488" y="587590"/>
                </a:cubicBezTo>
                <a:cubicBezTo>
                  <a:pt x="2945580" y="585246"/>
                  <a:pt x="2940583" y="584751"/>
                  <a:pt x="2932495" y="586106"/>
                </a:cubicBezTo>
                <a:cubicBezTo>
                  <a:pt x="2924407" y="587461"/>
                  <a:pt x="2917330" y="588791"/>
                  <a:pt x="2911264" y="590096"/>
                </a:cubicBezTo>
                <a:lnTo>
                  <a:pt x="2911264" y="637914"/>
                </a:lnTo>
                <a:cubicBezTo>
                  <a:pt x="2913975" y="638014"/>
                  <a:pt x="2919083" y="636688"/>
                  <a:pt x="2926590" y="633934"/>
                </a:cubicBezTo>
                <a:cubicBezTo>
                  <a:pt x="2934097" y="631181"/>
                  <a:pt x="2940844" y="632870"/>
                  <a:pt x="2946832" y="639000"/>
                </a:cubicBezTo>
                <a:cubicBezTo>
                  <a:pt x="2952818" y="645130"/>
                  <a:pt x="2950513" y="649884"/>
                  <a:pt x="2939916" y="653261"/>
                </a:cubicBezTo>
                <a:cubicBezTo>
                  <a:pt x="2929318" y="656638"/>
                  <a:pt x="2919646" y="658327"/>
                  <a:pt x="2910899" y="658327"/>
                </a:cubicBezTo>
                <a:cubicBezTo>
                  <a:pt x="2909292" y="678403"/>
                  <a:pt x="2908066" y="690492"/>
                  <a:pt x="2907220" y="694593"/>
                </a:cubicBezTo>
                <a:cubicBezTo>
                  <a:pt x="2909931" y="693833"/>
                  <a:pt x="2915728" y="692295"/>
                  <a:pt x="2924611" y="689979"/>
                </a:cubicBezTo>
                <a:cubicBezTo>
                  <a:pt x="2933495" y="687663"/>
                  <a:pt x="2940916" y="689366"/>
                  <a:pt x="2946875" y="695088"/>
                </a:cubicBezTo>
                <a:cubicBezTo>
                  <a:pt x="2952833" y="700810"/>
                  <a:pt x="2949513" y="705334"/>
                  <a:pt x="2936915" y="708661"/>
                </a:cubicBezTo>
                <a:cubicBezTo>
                  <a:pt x="2924317" y="711988"/>
                  <a:pt x="2913709" y="712755"/>
                  <a:pt x="2905091" y="710963"/>
                </a:cubicBezTo>
                <a:cubicBezTo>
                  <a:pt x="2901907" y="729662"/>
                  <a:pt x="2896838" y="746440"/>
                  <a:pt x="2889883" y="761297"/>
                </a:cubicBezTo>
                <a:cubicBezTo>
                  <a:pt x="2882928" y="776153"/>
                  <a:pt x="2874152" y="788877"/>
                  <a:pt x="2863554" y="799467"/>
                </a:cubicBezTo>
                <a:cubicBezTo>
                  <a:pt x="2852957" y="810057"/>
                  <a:pt x="2840685" y="819099"/>
                  <a:pt x="2826739" y="826591"/>
                </a:cubicBezTo>
                <a:cubicBezTo>
                  <a:pt x="2812793" y="834084"/>
                  <a:pt x="2810861" y="831973"/>
                  <a:pt x="2820942" y="820257"/>
                </a:cubicBezTo>
                <a:cubicBezTo>
                  <a:pt x="2831023" y="808541"/>
                  <a:pt x="2841391" y="794918"/>
                  <a:pt x="2852046" y="779387"/>
                </a:cubicBezTo>
                <a:cubicBezTo>
                  <a:pt x="2862701" y="763857"/>
                  <a:pt x="2870258" y="747853"/>
                  <a:pt x="2874718" y="731376"/>
                </a:cubicBezTo>
                <a:cubicBezTo>
                  <a:pt x="2879178" y="714899"/>
                  <a:pt x="2882308" y="694981"/>
                  <a:pt x="2884107" y="671620"/>
                </a:cubicBezTo>
                <a:cubicBezTo>
                  <a:pt x="2885907" y="648260"/>
                  <a:pt x="2886585" y="629102"/>
                  <a:pt x="2886140" y="614145"/>
                </a:cubicBezTo>
                <a:cubicBezTo>
                  <a:pt x="2885695" y="599188"/>
                  <a:pt x="2884122" y="587712"/>
                  <a:pt x="2881419" y="579718"/>
                </a:cubicBezTo>
                <a:cubicBezTo>
                  <a:pt x="2878715" y="571723"/>
                  <a:pt x="2881472" y="568625"/>
                  <a:pt x="2889689" y="570425"/>
                </a:cubicBezTo>
                <a:cubicBezTo>
                  <a:pt x="2897906" y="572225"/>
                  <a:pt x="2905148" y="572924"/>
                  <a:pt x="2911415" y="572522"/>
                </a:cubicBezTo>
                <a:cubicBezTo>
                  <a:pt x="2917681" y="572121"/>
                  <a:pt x="2923758" y="571078"/>
                  <a:pt x="2929645" y="569393"/>
                </a:cubicBezTo>
                <a:cubicBezTo>
                  <a:pt x="2935531" y="567708"/>
                  <a:pt x="2940296" y="565435"/>
                  <a:pt x="2943938" y="562574"/>
                </a:cubicBezTo>
                <a:cubicBezTo>
                  <a:pt x="2945759" y="561143"/>
                  <a:pt x="2948093" y="560426"/>
                  <a:pt x="2950940" y="560423"/>
                </a:cubicBezTo>
                <a:close/>
                <a:moveTo>
                  <a:pt x="201763" y="557981"/>
                </a:moveTo>
                <a:cubicBezTo>
                  <a:pt x="204491" y="557272"/>
                  <a:pt x="209806" y="558261"/>
                  <a:pt x="217707" y="560950"/>
                </a:cubicBezTo>
                <a:cubicBezTo>
                  <a:pt x="233510" y="566327"/>
                  <a:pt x="240229" y="574225"/>
                  <a:pt x="237863" y="584643"/>
                </a:cubicBezTo>
                <a:cubicBezTo>
                  <a:pt x="235497" y="595062"/>
                  <a:pt x="228850" y="596220"/>
                  <a:pt x="217922" y="588117"/>
                </a:cubicBezTo>
                <a:cubicBezTo>
                  <a:pt x="211756" y="581062"/>
                  <a:pt x="206228" y="573426"/>
                  <a:pt x="201338" y="565209"/>
                </a:cubicBezTo>
                <a:cubicBezTo>
                  <a:pt x="198893" y="561100"/>
                  <a:pt x="199034" y="558691"/>
                  <a:pt x="201763" y="557981"/>
                </a:cubicBezTo>
                <a:close/>
                <a:moveTo>
                  <a:pt x="5516654" y="554389"/>
                </a:moveTo>
                <a:cubicBezTo>
                  <a:pt x="5512761" y="558218"/>
                  <a:pt x="5507967" y="562508"/>
                  <a:pt x="5502272" y="567260"/>
                </a:cubicBezTo>
                <a:lnTo>
                  <a:pt x="5485691" y="580367"/>
                </a:lnTo>
                <a:lnTo>
                  <a:pt x="5495736" y="580040"/>
                </a:lnTo>
                <a:cubicBezTo>
                  <a:pt x="5506470" y="581955"/>
                  <a:pt x="5514371" y="585475"/>
                  <a:pt x="5519440" y="590602"/>
                </a:cubicBezTo>
                <a:cubicBezTo>
                  <a:pt x="5524510" y="595728"/>
                  <a:pt x="5526592" y="599797"/>
                  <a:pt x="5525689" y="602809"/>
                </a:cubicBezTo>
                <a:cubicBezTo>
                  <a:pt x="5527912" y="599123"/>
                  <a:pt x="5533429" y="592430"/>
                  <a:pt x="5542241" y="582729"/>
                </a:cubicBezTo>
                <a:cubicBezTo>
                  <a:pt x="5551053" y="573028"/>
                  <a:pt x="5556319" y="566327"/>
                  <a:pt x="5558040" y="562628"/>
                </a:cubicBezTo>
                <a:cubicBezTo>
                  <a:pt x="5559761" y="558928"/>
                  <a:pt x="5558399" y="557078"/>
                  <a:pt x="5553953" y="557078"/>
                </a:cubicBezTo>
                <a:cubicBezTo>
                  <a:pt x="5548046" y="557078"/>
                  <a:pt x="5541714" y="557530"/>
                  <a:pt x="5534960" y="558433"/>
                </a:cubicBezTo>
                <a:cubicBezTo>
                  <a:pt x="5528205" y="559337"/>
                  <a:pt x="5522104" y="557989"/>
                  <a:pt x="5516654" y="554389"/>
                </a:cubicBezTo>
                <a:close/>
                <a:moveTo>
                  <a:pt x="3393306" y="554260"/>
                </a:moveTo>
                <a:lnTo>
                  <a:pt x="3546008" y="554260"/>
                </a:lnTo>
                <a:lnTo>
                  <a:pt x="3546008" y="581105"/>
                </a:lnTo>
                <a:cubicBezTo>
                  <a:pt x="3503518" y="649795"/>
                  <a:pt x="3475361" y="719173"/>
                  <a:pt x="3461537" y="789239"/>
                </a:cubicBezTo>
                <a:lnTo>
                  <a:pt x="3424367" y="789239"/>
                </a:lnTo>
                <a:cubicBezTo>
                  <a:pt x="3440586" y="717767"/>
                  <a:pt x="3468929" y="649830"/>
                  <a:pt x="3509397" y="585429"/>
                </a:cubicBezTo>
                <a:lnTo>
                  <a:pt x="3393306" y="585429"/>
                </a:lnTo>
                <a:close/>
                <a:moveTo>
                  <a:pt x="740271" y="554260"/>
                </a:moveTo>
                <a:lnTo>
                  <a:pt x="854620" y="554260"/>
                </a:lnTo>
                <a:lnTo>
                  <a:pt x="854620" y="585429"/>
                </a:lnTo>
                <a:lnTo>
                  <a:pt x="767481" y="585429"/>
                </a:lnTo>
                <a:cubicBezTo>
                  <a:pt x="763337" y="607943"/>
                  <a:pt x="759092" y="624534"/>
                  <a:pt x="754747" y="635203"/>
                </a:cubicBezTo>
                <a:cubicBezTo>
                  <a:pt x="764671" y="629826"/>
                  <a:pt x="775906" y="627377"/>
                  <a:pt x="788454" y="627858"/>
                </a:cubicBezTo>
                <a:cubicBezTo>
                  <a:pt x="801002" y="628338"/>
                  <a:pt x="813015" y="631210"/>
                  <a:pt x="824495" y="636473"/>
                </a:cubicBezTo>
                <a:cubicBezTo>
                  <a:pt x="835974" y="641735"/>
                  <a:pt x="844280" y="648802"/>
                  <a:pt x="849414" y="657671"/>
                </a:cubicBezTo>
                <a:cubicBezTo>
                  <a:pt x="854548" y="666540"/>
                  <a:pt x="858269" y="675352"/>
                  <a:pt x="860578" y="684107"/>
                </a:cubicBezTo>
                <a:cubicBezTo>
                  <a:pt x="862887" y="692862"/>
                  <a:pt x="863804" y="702377"/>
                  <a:pt x="863331" y="712651"/>
                </a:cubicBezTo>
                <a:cubicBezTo>
                  <a:pt x="862858" y="722926"/>
                  <a:pt x="860746" y="733452"/>
                  <a:pt x="856996" y="744228"/>
                </a:cubicBezTo>
                <a:cubicBezTo>
                  <a:pt x="853246" y="755005"/>
                  <a:pt x="847535" y="763993"/>
                  <a:pt x="839863" y="771192"/>
                </a:cubicBezTo>
                <a:cubicBezTo>
                  <a:pt x="832191" y="778390"/>
                  <a:pt x="822935" y="784098"/>
                  <a:pt x="812094" y="788314"/>
                </a:cubicBezTo>
                <a:cubicBezTo>
                  <a:pt x="801253" y="792530"/>
                  <a:pt x="788705" y="794175"/>
                  <a:pt x="774451" y="793250"/>
                </a:cubicBezTo>
                <a:cubicBezTo>
                  <a:pt x="760196" y="792326"/>
                  <a:pt x="746638" y="787099"/>
                  <a:pt x="733775" y="777569"/>
                </a:cubicBezTo>
                <a:cubicBezTo>
                  <a:pt x="720912" y="768040"/>
                  <a:pt x="712099" y="751101"/>
                  <a:pt x="707338" y="726751"/>
                </a:cubicBezTo>
                <a:lnTo>
                  <a:pt x="738894" y="717545"/>
                </a:lnTo>
                <a:cubicBezTo>
                  <a:pt x="745477" y="743113"/>
                  <a:pt x="755647" y="756930"/>
                  <a:pt x="769406" y="758995"/>
                </a:cubicBezTo>
                <a:cubicBezTo>
                  <a:pt x="783166" y="761060"/>
                  <a:pt x="794337" y="759619"/>
                  <a:pt x="802920" y="754672"/>
                </a:cubicBezTo>
                <a:cubicBezTo>
                  <a:pt x="811502" y="749724"/>
                  <a:pt x="817740" y="742719"/>
                  <a:pt x="821634" y="733656"/>
                </a:cubicBezTo>
                <a:cubicBezTo>
                  <a:pt x="825527" y="724593"/>
                  <a:pt x="827255" y="714498"/>
                  <a:pt x="826817" y="703370"/>
                </a:cubicBezTo>
                <a:cubicBezTo>
                  <a:pt x="826380" y="692242"/>
                  <a:pt x="823497" y="682989"/>
                  <a:pt x="818171" y="675611"/>
                </a:cubicBezTo>
                <a:cubicBezTo>
                  <a:pt x="812843" y="668233"/>
                  <a:pt x="806071" y="663282"/>
                  <a:pt x="797854" y="660758"/>
                </a:cubicBezTo>
                <a:cubicBezTo>
                  <a:pt x="789637" y="658234"/>
                  <a:pt x="780334" y="658248"/>
                  <a:pt x="769944" y="660801"/>
                </a:cubicBezTo>
                <a:cubicBezTo>
                  <a:pt x="759555" y="663353"/>
                  <a:pt x="750581" y="669727"/>
                  <a:pt x="743024" y="679923"/>
                </a:cubicBezTo>
                <a:lnTo>
                  <a:pt x="714093" y="676632"/>
                </a:lnTo>
                <a:cubicBezTo>
                  <a:pt x="715900" y="668616"/>
                  <a:pt x="724625" y="627825"/>
                  <a:pt x="740271" y="554260"/>
                </a:cubicBezTo>
                <a:close/>
                <a:moveTo>
                  <a:pt x="2528847" y="552978"/>
                </a:moveTo>
                <a:cubicBezTo>
                  <a:pt x="2524409" y="553237"/>
                  <a:pt x="2518368" y="553930"/>
                  <a:pt x="2510725" y="555056"/>
                </a:cubicBezTo>
                <a:cubicBezTo>
                  <a:pt x="2495438" y="557307"/>
                  <a:pt x="2470056" y="561323"/>
                  <a:pt x="2434578" y="567102"/>
                </a:cubicBezTo>
                <a:cubicBezTo>
                  <a:pt x="2436356" y="570142"/>
                  <a:pt x="2438335" y="576201"/>
                  <a:pt x="2440515" y="585278"/>
                </a:cubicBezTo>
                <a:cubicBezTo>
                  <a:pt x="2454253" y="582768"/>
                  <a:pt x="2468837" y="578990"/>
                  <a:pt x="2484267" y="573942"/>
                </a:cubicBezTo>
                <a:cubicBezTo>
                  <a:pt x="2499697" y="568894"/>
                  <a:pt x="2510344" y="569973"/>
                  <a:pt x="2516210" y="577179"/>
                </a:cubicBezTo>
                <a:cubicBezTo>
                  <a:pt x="2522075" y="584385"/>
                  <a:pt x="2514973" y="590258"/>
                  <a:pt x="2494904" y="594796"/>
                </a:cubicBezTo>
                <a:cubicBezTo>
                  <a:pt x="2474835" y="599335"/>
                  <a:pt x="2457874" y="601970"/>
                  <a:pt x="2444021" y="602701"/>
                </a:cubicBezTo>
                <a:cubicBezTo>
                  <a:pt x="2446703" y="611693"/>
                  <a:pt x="2448596" y="617579"/>
                  <a:pt x="2449700" y="620361"/>
                </a:cubicBezTo>
                <a:cubicBezTo>
                  <a:pt x="2486483" y="615070"/>
                  <a:pt x="2511377" y="611607"/>
                  <a:pt x="2524384" y="609972"/>
                </a:cubicBezTo>
                <a:cubicBezTo>
                  <a:pt x="2531898" y="592491"/>
                  <a:pt x="2536555" y="579011"/>
                  <a:pt x="2538355" y="569532"/>
                </a:cubicBezTo>
                <a:cubicBezTo>
                  <a:pt x="2540154" y="560054"/>
                  <a:pt x="2539821" y="554708"/>
                  <a:pt x="2537354" y="553496"/>
                </a:cubicBezTo>
                <a:cubicBezTo>
                  <a:pt x="2536121" y="552891"/>
                  <a:pt x="2533285" y="552718"/>
                  <a:pt x="2528847" y="552978"/>
                </a:cubicBezTo>
                <a:close/>
                <a:moveTo>
                  <a:pt x="6688940" y="552026"/>
                </a:moveTo>
                <a:cubicBezTo>
                  <a:pt x="6694319" y="552752"/>
                  <a:pt x="6699685" y="554547"/>
                  <a:pt x="6705038" y="557411"/>
                </a:cubicBezTo>
                <a:cubicBezTo>
                  <a:pt x="6715742" y="563140"/>
                  <a:pt x="6723970" y="569801"/>
                  <a:pt x="6729720" y="577394"/>
                </a:cubicBezTo>
                <a:cubicBezTo>
                  <a:pt x="6735471" y="584988"/>
                  <a:pt x="6732936" y="589333"/>
                  <a:pt x="6722116" y="590430"/>
                </a:cubicBezTo>
                <a:cubicBezTo>
                  <a:pt x="6711297" y="591527"/>
                  <a:pt x="6699574" y="595467"/>
                  <a:pt x="6686948" y="602250"/>
                </a:cubicBezTo>
                <a:cubicBezTo>
                  <a:pt x="6674320" y="609032"/>
                  <a:pt x="6669129" y="608086"/>
                  <a:pt x="6671374" y="599410"/>
                </a:cubicBezTo>
                <a:cubicBezTo>
                  <a:pt x="6673618" y="590734"/>
                  <a:pt x="6675418" y="584435"/>
                  <a:pt x="6676773" y="580513"/>
                </a:cubicBezTo>
                <a:cubicBezTo>
                  <a:pt x="6678128" y="576591"/>
                  <a:pt x="6673708" y="575304"/>
                  <a:pt x="6663512" y="576652"/>
                </a:cubicBezTo>
                <a:cubicBezTo>
                  <a:pt x="6653316" y="578000"/>
                  <a:pt x="6631254" y="580460"/>
                  <a:pt x="6597324" y="584030"/>
                </a:cubicBezTo>
                <a:lnTo>
                  <a:pt x="6584265" y="585492"/>
                </a:lnTo>
                <a:lnTo>
                  <a:pt x="6597443" y="589806"/>
                </a:lnTo>
                <a:cubicBezTo>
                  <a:pt x="6602296" y="592652"/>
                  <a:pt x="6603824" y="596155"/>
                  <a:pt x="6602024" y="600314"/>
                </a:cubicBezTo>
                <a:cubicBezTo>
                  <a:pt x="6600224" y="604472"/>
                  <a:pt x="6599324" y="608903"/>
                  <a:pt x="6599324" y="613607"/>
                </a:cubicBezTo>
                <a:cubicBezTo>
                  <a:pt x="6606724" y="612790"/>
                  <a:pt x="6614540" y="611237"/>
                  <a:pt x="6622771" y="608950"/>
                </a:cubicBezTo>
                <a:cubicBezTo>
                  <a:pt x="6631002" y="606663"/>
                  <a:pt x="6638825" y="608273"/>
                  <a:pt x="6646238" y="613779"/>
                </a:cubicBezTo>
                <a:cubicBezTo>
                  <a:pt x="6653653" y="619286"/>
                  <a:pt x="6653237" y="623577"/>
                  <a:pt x="6644991" y="626653"/>
                </a:cubicBezTo>
                <a:cubicBezTo>
                  <a:pt x="6636746" y="629729"/>
                  <a:pt x="6621409" y="632507"/>
                  <a:pt x="6598980" y="634988"/>
                </a:cubicBezTo>
                <a:cubicBezTo>
                  <a:pt x="6598307" y="643119"/>
                  <a:pt x="6597970" y="648590"/>
                  <a:pt x="6597970" y="651401"/>
                </a:cubicBezTo>
                <a:cubicBezTo>
                  <a:pt x="6604150" y="650655"/>
                  <a:pt x="6611690" y="649121"/>
                  <a:pt x="6620588" y="646797"/>
                </a:cubicBezTo>
                <a:cubicBezTo>
                  <a:pt x="6629486" y="644474"/>
                  <a:pt x="6637613" y="646371"/>
                  <a:pt x="6644970" y="652487"/>
                </a:cubicBezTo>
                <a:cubicBezTo>
                  <a:pt x="6652326" y="658603"/>
                  <a:pt x="6651871" y="662898"/>
                  <a:pt x="6643604" y="665372"/>
                </a:cubicBezTo>
                <a:cubicBezTo>
                  <a:pt x="6635336" y="667845"/>
                  <a:pt x="6620125" y="670308"/>
                  <a:pt x="6597970" y="672760"/>
                </a:cubicBezTo>
                <a:lnTo>
                  <a:pt x="6597970" y="687861"/>
                </a:lnTo>
                <a:cubicBezTo>
                  <a:pt x="6621703" y="686125"/>
                  <a:pt x="6642260" y="683440"/>
                  <a:pt x="6659640" y="679805"/>
                </a:cubicBezTo>
                <a:cubicBezTo>
                  <a:pt x="6677020" y="676170"/>
                  <a:pt x="6690436" y="679328"/>
                  <a:pt x="6699886" y="689280"/>
                </a:cubicBezTo>
                <a:cubicBezTo>
                  <a:pt x="6709336" y="699232"/>
                  <a:pt x="6704844" y="703983"/>
                  <a:pt x="6686410" y="703531"/>
                </a:cubicBezTo>
                <a:cubicBezTo>
                  <a:pt x="6667975" y="703079"/>
                  <a:pt x="6638495" y="704545"/>
                  <a:pt x="6597970" y="707930"/>
                </a:cubicBezTo>
                <a:cubicBezTo>
                  <a:pt x="6597970" y="715544"/>
                  <a:pt x="6596475" y="724253"/>
                  <a:pt x="6593485" y="734054"/>
                </a:cubicBezTo>
                <a:lnTo>
                  <a:pt x="6592170" y="736968"/>
                </a:lnTo>
                <a:lnTo>
                  <a:pt x="6596765" y="736571"/>
                </a:lnTo>
                <a:cubicBezTo>
                  <a:pt x="6610130" y="734785"/>
                  <a:pt x="6620180" y="732520"/>
                  <a:pt x="6626912" y="729774"/>
                </a:cubicBezTo>
                <a:cubicBezTo>
                  <a:pt x="6633644" y="727027"/>
                  <a:pt x="6641044" y="727339"/>
                  <a:pt x="6649110" y="730709"/>
                </a:cubicBezTo>
                <a:cubicBezTo>
                  <a:pt x="6657177" y="734079"/>
                  <a:pt x="6664620" y="738471"/>
                  <a:pt x="6671438" y="743884"/>
                </a:cubicBezTo>
                <a:cubicBezTo>
                  <a:pt x="6678257" y="749298"/>
                  <a:pt x="6678572" y="754403"/>
                  <a:pt x="6672385" y="759200"/>
                </a:cubicBezTo>
                <a:cubicBezTo>
                  <a:pt x="6666197" y="763996"/>
                  <a:pt x="6658492" y="774009"/>
                  <a:pt x="6649272" y="789239"/>
                </a:cubicBezTo>
                <a:cubicBezTo>
                  <a:pt x="6660960" y="804540"/>
                  <a:pt x="6658249" y="811964"/>
                  <a:pt x="6641141" y="811513"/>
                </a:cubicBezTo>
                <a:cubicBezTo>
                  <a:pt x="6624033" y="811061"/>
                  <a:pt x="6592155" y="812570"/>
                  <a:pt x="6545506" y="816041"/>
                </a:cubicBezTo>
                <a:cubicBezTo>
                  <a:pt x="6540315" y="826079"/>
                  <a:pt x="6535844" y="828402"/>
                  <a:pt x="6532094" y="823010"/>
                </a:cubicBezTo>
                <a:cubicBezTo>
                  <a:pt x="6528344" y="817618"/>
                  <a:pt x="6525351" y="809104"/>
                  <a:pt x="6523114" y="797466"/>
                </a:cubicBezTo>
                <a:cubicBezTo>
                  <a:pt x="6520876" y="785829"/>
                  <a:pt x="6518866" y="776003"/>
                  <a:pt x="6517080" y="767987"/>
                </a:cubicBezTo>
                <a:cubicBezTo>
                  <a:pt x="6515295" y="759970"/>
                  <a:pt x="6512330" y="752485"/>
                  <a:pt x="6508186" y="745530"/>
                </a:cubicBezTo>
                <a:cubicBezTo>
                  <a:pt x="6504042" y="738575"/>
                  <a:pt x="6506870" y="735789"/>
                  <a:pt x="6516672" y="737173"/>
                </a:cubicBezTo>
                <a:cubicBezTo>
                  <a:pt x="6526473" y="738557"/>
                  <a:pt x="6532883" y="739457"/>
                  <a:pt x="6535902" y="739873"/>
                </a:cubicBezTo>
                <a:cubicBezTo>
                  <a:pt x="6538920" y="740288"/>
                  <a:pt x="6546478" y="740288"/>
                  <a:pt x="6558574" y="739873"/>
                </a:cubicBezTo>
                <a:lnTo>
                  <a:pt x="6578370" y="738161"/>
                </a:lnTo>
                <a:lnTo>
                  <a:pt x="6569480" y="720707"/>
                </a:lnTo>
                <a:cubicBezTo>
                  <a:pt x="6570390" y="715645"/>
                  <a:pt x="6571283" y="711945"/>
                  <a:pt x="6572157" y="709608"/>
                </a:cubicBezTo>
                <a:cubicBezTo>
                  <a:pt x="6541426" y="713164"/>
                  <a:pt x="6521210" y="715627"/>
                  <a:pt x="6511509" y="716996"/>
                </a:cubicBezTo>
                <a:cubicBezTo>
                  <a:pt x="6501808" y="718366"/>
                  <a:pt x="6492394" y="714752"/>
                  <a:pt x="6483266" y="706155"/>
                </a:cubicBezTo>
                <a:cubicBezTo>
                  <a:pt x="6474138" y="697558"/>
                  <a:pt x="6476106" y="693715"/>
                  <a:pt x="6489170" y="694626"/>
                </a:cubicBezTo>
                <a:cubicBezTo>
                  <a:pt x="6502234" y="695536"/>
                  <a:pt x="6515814" y="695554"/>
                  <a:pt x="6529911" y="694679"/>
                </a:cubicBezTo>
                <a:cubicBezTo>
                  <a:pt x="6544008" y="693805"/>
                  <a:pt x="6558132" y="692579"/>
                  <a:pt x="6572286" y="691001"/>
                </a:cubicBezTo>
                <a:lnTo>
                  <a:pt x="6573512" y="674524"/>
                </a:lnTo>
                <a:cubicBezTo>
                  <a:pt x="6559932" y="676259"/>
                  <a:pt x="6549568" y="677593"/>
                  <a:pt x="6542420" y="678525"/>
                </a:cubicBezTo>
                <a:cubicBezTo>
                  <a:pt x="6535270" y="679457"/>
                  <a:pt x="6528319" y="675847"/>
                  <a:pt x="6521565" y="667695"/>
                </a:cubicBezTo>
                <a:cubicBezTo>
                  <a:pt x="6514810" y="659542"/>
                  <a:pt x="6517005" y="655921"/>
                  <a:pt x="6528147" y="656832"/>
                </a:cubicBezTo>
                <a:cubicBezTo>
                  <a:pt x="6539290" y="657743"/>
                  <a:pt x="6554411" y="657008"/>
                  <a:pt x="6573512" y="654627"/>
                </a:cubicBezTo>
                <a:lnTo>
                  <a:pt x="6573512" y="638064"/>
                </a:lnTo>
                <a:cubicBezTo>
                  <a:pt x="6563130" y="639871"/>
                  <a:pt x="6554518" y="641223"/>
                  <a:pt x="6547678" y="642119"/>
                </a:cubicBezTo>
                <a:cubicBezTo>
                  <a:pt x="6540838" y="643015"/>
                  <a:pt x="6533536" y="639842"/>
                  <a:pt x="6525770" y="632601"/>
                </a:cubicBezTo>
                <a:cubicBezTo>
                  <a:pt x="6518006" y="625359"/>
                  <a:pt x="6520898" y="621738"/>
                  <a:pt x="6534450" y="621738"/>
                </a:cubicBezTo>
                <a:cubicBezTo>
                  <a:pt x="6545004" y="621738"/>
                  <a:pt x="6558025" y="620584"/>
                  <a:pt x="6573512" y="618275"/>
                </a:cubicBezTo>
                <a:cubicBezTo>
                  <a:pt x="6572652" y="607204"/>
                  <a:pt x="6570412" y="598037"/>
                  <a:pt x="6566790" y="590774"/>
                </a:cubicBezTo>
                <a:lnTo>
                  <a:pt x="6566582" y="587471"/>
                </a:lnTo>
                <a:lnTo>
                  <a:pt x="6530912" y="591462"/>
                </a:lnTo>
                <a:cubicBezTo>
                  <a:pt x="6520565" y="592846"/>
                  <a:pt x="6510265" y="592183"/>
                  <a:pt x="6500012" y="589473"/>
                </a:cubicBezTo>
                <a:cubicBezTo>
                  <a:pt x="6496771" y="609420"/>
                  <a:pt x="6491583" y="623183"/>
                  <a:pt x="6484449" y="630762"/>
                </a:cubicBezTo>
                <a:cubicBezTo>
                  <a:pt x="6477314" y="638340"/>
                  <a:pt x="6471704" y="637397"/>
                  <a:pt x="6467617" y="627933"/>
                </a:cubicBezTo>
                <a:cubicBezTo>
                  <a:pt x="6463530" y="618468"/>
                  <a:pt x="6463541" y="610467"/>
                  <a:pt x="6467650" y="603927"/>
                </a:cubicBezTo>
                <a:cubicBezTo>
                  <a:pt x="6471758" y="597388"/>
                  <a:pt x="6474920" y="591226"/>
                  <a:pt x="6477136" y="585439"/>
                </a:cubicBezTo>
                <a:cubicBezTo>
                  <a:pt x="6479351" y="579653"/>
                  <a:pt x="6481760" y="572780"/>
                  <a:pt x="6484363" y="564822"/>
                </a:cubicBezTo>
                <a:cubicBezTo>
                  <a:pt x="6486966" y="556863"/>
                  <a:pt x="6490336" y="555278"/>
                  <a:pt x="6494473" y="560068"/>
                </a:cubicBezTo>
                <a:cubicBezTo>
                  <a:pt x="6498610" y="564858"/>
                  <a:pt x="6501037" y="569662"/>
                  <a:pt x="6501754" y="574480"/>
                </a:cubicBezTo>
                <a:cubicBezTo>
                  <a:pt x="6522347" y="574523"/>
                  <a:pt x="6545187" y="573200"/>
                  <a:pt x="6570276" y="570511"/>
                </a:cubicBezTo>
                <a:cubicBezTo>
                  <a:pt x="6595364" y="567822"/>
                  <a:pt x="6616013" y="564947"/>
                  <a:pt x="6632225" y="561886"/>
                </a:cubicBezTo>
                <a:cubicBezTo>
                  <a:pt x="6648436" y="558824"/>
                  <a:pt x="6661949" y="555881"/>
                  <a:pt x="6672761" y="553056"/>
                </a:cubicBezTo>
                <a:cubicBezTo>
                  <a:pt x="6678167" y="551643"/>
                  <a:pt x="6683560" y="551300"/>
                  <a:pt x="6688940" y="552026"/>
                </a:cubicBezTo>
                <a:close/>
                <a:moveTo>
                  <a:pt x="4889525" y="550195"/>
                </a:moveTo>
                <a:cubicBezTo>
                  <a:pt x="4894000" y="550195"/>
                  <a:pt x="4901205" y="552948"/>
                  <a:pt x="4911143" y="558455"/>
                </a:cubicBezTo>
                <a:cubicBezTo>
                  <a:pt x="4921081" y="563961"/>
                  <a:pt x="4925799" y="568683"/>
                  <a:pt x="4925297" y="572619"/>
                </a:cubicBezTo>
                <a:cubicBezTo>
                  <a:pt x="4924795" y="576556"/>
                  <a:pt x="4923185" y="581241"/>
                  <a:pt x="4920468" y="586676"/>
                </a:cubicBezTo>
                <a:cubicBezTo>
                  <a:pt x="4917751" y="592111"/>
                  <a:pt x="4913230" y="607236"/>
                  <a:pt x="4906906" y="632052"/>
                </a:cubicBezTo>
                <a:cubicBezTo>
                  <a:pt x="4900582" y="656868"/>
                  <a:pt x="4891218" y="678898"/>
                  <a:pt x="4878813" y="698143"/>
                </a:cubicBezTo>
                <a:cubicBezTo>
                  <a:pt x="4904970" y="712583"/>
                  <a:pt x="4922508" y="723561"/>
                  <a:pt x="4931427" y="731075"/>
                </a:cubicBezTo>
                <a:cubicBezTo>
                  <a:pt x="4940347" y="738589"/>
                  <a:pt x="4945506" y="747150"/>
                  <a:pt x="4946904" y="756758"/>
                </a:cubicBezTo>
                <a:cubicBezTo>
                  <a:pt x="4948302" y="766366"/>
                  <a:pt x="4946790" y="774407"/>
                  <a:pt x="4942366" y="780882"/>
                </a:cubicBezTo>
                <a:cubicBezTo>
                  <a:pt x="4937942" y="787357"/>
                  <a:pt x="4931958" y="785804"/>
                  <a:pt x="4924415" y="776225"/>
                </a:cubicBezTo>
                <a:cubicBezTo>
                  <a:pt x="4916872" y="766646"/>
                  <a:pt x="4910215" y="757644"/>
                  <a:pt x="4904443" y="749219"/>
                </a:cubicBezTo>
                <a:cubicBezTo>
                  <a:pt x="4898671" y="740794"/>
                  <a:pt x="4887970" y="727139"/>
                  <a:pt x="4872339" y="708252"/>
                </a:cubicBezTo>
                <a:cubicBezTo>
                  <a:pt x="4856134" y="732602"/>
                  <a:pt x="4839475" y="751029"/>
                  <a:pt x="4822360" y="763534"/>
                </a:cubicBezTo>
                <a:cubicBezTo>
                  <a:pt x="4805244" y="776039"/>
                  <a:pt x="4789201" y="783901"/>
                  <a:pt x="4774230" y="787120"/>
                </a:cubicBezTo>
                <a:cubicBezTo>
                  <a:pt x="4759259" y="790339"/>
                  <a:pt x="4752039" y="790142"/>
                  <a:pt x="4752569" y="786528"/>
                </a:cubicBezTo>
                <a:cubicBezTo>
                  <a:pt x="4753100" y="782915"/>
                  <a:pt x="4761364" y="776533"/>
                  <a:pt x="4777360" y="767384"/>
                </a:cubicBezTo>
                <a:cubicBezTo>
                  <a:pt x="4793357" y="758235"/>
                  <a:pt x="4809780" y="744128"/>
                  <a:pt x="4826629" y="725063"/>
                </a:cubicBezTo>
                <a:cubicBezTo>
                  <a:pt x="4843479" y="705997"/>
                  <a:pt x="4856586" y="685774"/>
                  <a:pt x="4865950" y="664393"/>
                </a:cubicBezTo>
                <a:cubicBezTo>
                  <a:pt x="4875315" y="643012"/>
                  <a:pt x="4881571" y="623204"/>
                  <a:pt x="4884718" y="604971"/>
                </a:cubicBezTo>
                <a:cubicBezTo>
                  <a:pt x="4887865" y="586737"/>
                  <a:pt x="4888092" y="573049"/>
                  <a:pt x="4885395" y="563907"/>
                </a:cubicBezTo>
                <a:cubicBezTo>
                  <a:pt x="4882700" y="554766"/>
                  <a:pt x="4884076" y="550195"/>
                  <a:pt x="4889525" y="550195"/>
                </a:cubicBezTo>
                <a:close/>
                <a:moveTo>
                  <a:pt x="6291737" y="543419"/>
                </a:moveTo>
                <a:cubicBezTo>
                  <a:pt x="6295648" y="543591"/>
                  <a:pt x="6299784" y="545111"/>
                  <a:pt x="6304142" y="547979"/>
                </a:cubicBezTo>
                <a:cubicBezTo>
                  <a:pt x="6312862" y="553715"/>
                  <a:pt x="6321011" y="560455"/>
                  <a:pt x="6328590" y="568199"/>
                </a:cubicBezTo>
                <a:cubicBezTo>
                  <a:pt x="6336168" y="575943"/>
                  <a:pt x="6335971" y="582356"/>
                  <a:pt x="6327998" y="587440"/>
                </a:cubicBezTo>
                <a:cubicBezTo>
                  <a:pt x="6320025" y="592523"/>
                  <a:pt x="6310066" y="608782"/>
                  <a:pt x="6298120" y="636214"/>
                </a:cubicBezTo>
                <a:cubicBezTo>
                  <a:pt x="6311614" y="649766"/>
                  <a:pt x="6307907" y="657058"/>
                  <a:pt x="6286999" y="658090"/>
                </a:cubicBezTo>
                <a:cubicBezTo>
                  <a:pt x="6266091" y="659123"/>
                  <a:pt x="6234758" y="662686"/>
                  <a:pt x="6192999" y="668781"/>
                </a:cubicBezTo>
                <a:cubicBezTo>
                  <a:pt x="6185184" y="683408"/>
                  <a:pt x="6178462" y="681849"/>
                  <a:pt x="6172834" y="664103"/>
                </a:cubicBezTo>
                <a:cubicBezTo>
                  <a:pt x="6167204" y="646357"/>
                  <a:pt x="6162849" y="629776"/>
                  <a:pt x="6159766" y="614360"/>
                </a:cubicBezTo>
                <a:cubicBezTo>
                  <a:pt x="6156682" y="598944"/>
                  <a:pt x="6151947" y="586422"/>
                  <a:pt x="6145558" y="576792"/>
                </a:cubicBezTo>
                <a:cubicBezTo>
                  <a:pt x="6139170" y="567163"/>
                  <a:pt x="6140952" y="562348"/>
                  <a:pt x="6150904" y="562348"/>
                </a:cubicBezTo>
                <a:cubicBezTo>
                  <a:pt x="6158618" y="562348"/>
                  <a:pt x="6165782" y="563244"/>
                  <a:pt x="6172392" y="565037"/>
                </a:cubicBezTo>
                <a:cubicBezTo>
                  <a:pt x="6179004" y="566829"/>
                  <a:pt x="6196972" y="565524"/>
                  <a:pt x="6226297" y="561122"/>
                </a:cubicBezTo>
                <a:cubicBezTo>
                  <a:pt x="6255623" y="556719"/>
                  <a:pt x="6273748" y="551994"/>
                  <a:pt x="6280675" y="546947"/>
                </a:cubicBezTo>
                <a:cubicBezTo>
                  <a:pt x="6284138" y="544423"/>
                  <a:pt x="6287826" y="543247"/>
                  <a:pt x="6291737" y="543419"/>
                </a:cubicBezTo>
                <a:close/>
                <a:moveTo>
                  <a:pt x="1110137" y="543419"/>
                </a:moveTo>
                <a:cubicBezTo>
                  <a:pt x="1114048" y="543591"/>
                  <a:pt x="1118184" y="545111"/>
                  <a:pt x="1122544" y="547979"/>
                </a:cubicBezTo>
                <a:cubicBezTo>
                  <a:pt x="1131263" y="553715"/>
                  <a:pt x="1139411" y="560455"/>
                  <a:pt x="1146990" y="568199"/>
                </a:cubicBezTo>
                <a:cubicBezTo>
                  <a:pt x="1154569" y="575943"/>
                  <a:pt x="1154371" y="582356"/>
                  <a:pt x="1146399" y="587440"/>
                </a:cubicBezTo>
                <a:cubicBezTo>
                  <a:pt x="1138425" y="592523"/>
                  <a:pt x="1128466" y="608782"/>
                  <a:pt x="1116520" y="636214"/>
                </a:cubicBezTo>
                <a:cubicBezTo>
                  <a:pt x="1130015" y="649766"/>
                  <a:pt x="1126308" y="657058"/>
                  <a:pt x="1105400" y="658090"/>
                </a:cubicBezTo>
                <a:cubicBezTo>
                  <a:pt x="1084492" y="659123"/>
                  <a:pt x="1053159" y="662686"/>
                  <a:pt x="1011400" y="668781"/>
                </a:cubicBezTo>
                <a:cubicBezTo>
                  <a:pt x="1003584" y="683408"/>
                  <a:pt x="996862" y="681849"/>
                  <a:pt x="991234" y="664103"/>
                </a:cubicBezTo>
                <a:cubicBezTo>
                  <a:pt x="985605" y="646357"/>
                  <a:pt x="981249" y="629776"/>
                  <a:pt x="978166" y="614360"/>
                </a:cubicBezTo>
                <a:cubicBezTo>
                  <a:pt x="975083" y="598944"/>
                  <a:pt x="970347" y="586422"/>
                  <a:pt x="963959" y="576792"/>
                </a:cubicBezTo>
                <a:cubicBezTo>
                  <a:pt x="957570" y="567163"/>
                  <a:pt x="959352" y="562348"/>
                  <a:pt x="969304" y="562348"/>
                </a:cubicBezTo>
                <a:cubicBezTo>
                  <a:pt x="977019" y="562348"/>
                  <a:pt x="984182" y="563244"/>
                  <a:pt x="990793" y="565037"/>
                </a:cubicBezTo>
                <a:cubicBezTo>
                  <a:pt x="997403" y="566829"/>
                  <a:pt x="1015372" y="565524"/>
                  <a:pt x="1044698" y="561122"/>
                </a:cubicBezTo>
                <a:cubicBezTo>
                  <a:pt x="1074023" y="556719"/>
                  <a:pt x="1092150" y="551994"/>
                  <a:pt x="1099075" y="546947"/>
                </a:cubicBezTo>
                <a:cubicBezTo>
                  <a:pt x="1102539" y="544423"/>
                  <a:pt x="1106226" y="543247"/>
                  <a:pt x="1110137" y="543419"/>
                </a:cubicBezTo>
                <a:close/>
                <a:moveTo>
                  <a:pt x="7242221" y="542236"/>
                </a:moveTo>
                <a:cubicBezTo>
                  <a:pt x="7268206" y="538536"/>
                  <a:pt x="7288834" y="551356"/>
                  <a:pt x="7304106" y="580696"/>
                </a:cubicBezTo>
                <a:cubicBezTo>
                  <a:pt x="7313198" y="612661"/>
                  <a:pt x="7300758" y="644381"/>
                  <a:pt x="7266786" y="675858"/>
                </a:cubicBezTo>
                <a:cubicBezTo>
                  <a:pt x="7256662" y="691059"/>
                  <a:pt x="7251600" y="709055"/>
                  <a:pt x="7251600" y="729849"/>
                </a:cubicBezTo>
                <a:lnTo>
                  <a:pt x="7219162" y="729849"/>
                </a:lnTo>
                <a:cubicBezTo>
                  <a:pt x="7218187" y="693339"/>
                  <a:pt x="7233136" y="660091"/>
                  <a:pt x="7264011" y="630105"/>
                </a:cubicBezTo>
                <a:cubicBezTo>
                  <a:pt x="7270937" y="619752"/>
                  <a:pt x="7273963" y="608746"/>
                  <a:pt x="7273088" y="597087"/>
                </a:cubicBezTo>
                <a:cubicBezTo>
                  <a:pt x="7268370" y="581213"/>
                  <a:pt x="7259416" y="573727"/>
                  <a:pt x="7246222" y="574630"/>
                </a:cubicBezTo>
                <a:lnTo>
                  <a:pt x="7240930" y="574630"/>
                </a:lnTo>
                <a:cubicBezTo>
                  <a:pt x="7224654" y="575405"/>
                  <a:pt x="7216968" y="589351"/>
                  <a:pt x="7217872" y="616468"/>
                </a:cubicBezTo>
                <a:lnTo>
                  <a:pt x="7184057" y="616468"/>
                </a:lnTo>
                <a:cubicBezTo>
                  <a:pt x="7183096" y="579355"/>
                  <a:pt x="7194834" y="556569"/>
                  <a:pt x="7219270" y="548108"/>
                </a:cubicBezTo>
                <a:cubicBezTo>
                  <a:pt x="7223242" y="545125"/>
                  <a:pt x="7230892" y="543168"/>
                  <a:pt x="7242221" y="542236"/>
                </a:cubicBezTo>
                <a:close/>
                <a:moveTo>
                  <a:pt x="3783837" y="541788"/>
                </a:moveTo>
                <a:cubicBezTo>
                  <a:pt x="3791826" y="541000"/>
                  <a:pt x="3799290" y="543193"/>
                  <a:pt x="3806227" y="548366"/>
                </a:cubicBezTo>
                <a:cubicBezTo>
                  <a:pt x="3815476" y="555264"/>
                  <a:pt x="3814372" y="560688"/>
                  <a:pt x="3802914" y="564639"/>
                </a:cubicBezTo>
                <a:cubicBezTo>
                  <a:pt x="3791457" y="568590"/>
                  <a:pt x="3767494" y="573354"/>
                  <a:pt x="3731027" y="578932"/>
                </a:cubicBezTo>
                <a:cubicBezTo>
                  <a:pt x="3739129" y="585844"/>
                  <a:pt x="3742259" y="591527"/>
                  <a:pt x="3740416" y="595979"/>
                </a:cubicBezTo>
                <a:cubicBezTo>
                  <a:pt x="3738574" y="600432"/>
                  <a:pt x="3736792" y="613507"/>
                  <a:pt x="3735071" y="635203"/>
                </a:cubicBezTo>
                <a:cubicBezTo>
                  <a:pt x="3760955" y="629984"/>
                  <a:pt x="3780651" y="625531"/>
                  <a:pt x="3794160" y="621846"/>
                </a:cubicBezTo>
                <a:cubicBezTo>
                  <a:pt x="3807668" y="618160"/>
                  <a:pt x="3819420" y="621175"/>
                  <a:pt x="3829415" y="630891"/>
                </a:cubicBezTo>
                <a:cubicBezTo>
                  <a:pt x="3839410" y="640606"/>
                  <a:pt x="3835323" y="646249"/>
                  <a:pt x="3817154" y="647819"/>
                </a:cubicBezTo>
                <a:cubicBezTo>
                  <a:pt x="3798985" y="649389"/>
                  <a:pt x="3783405" y="651082"/>
                  <a:pt x="3770412" y="652896"/>
                </a:cubicBezTo>
                <a:cubicBezTo>
                  <a:pt x="3757420" y="654710"/>
                  <a:pt x="3745052" y="656757"/>
                  <a:pt x="3733307" y="659037"/>
                </a:cubicBezTo>
                <a:cubicBezTo>
                  <a:pt x="3732648" y="665174"/>
                  <a:pt x="3731887" y="671054"/>
                  <a:pt x="3731027" y="676675"/>
                </a:cubicBezTo>
                <a:cubicBezTo>
                  <a:pt x="3751146" y="700251"/>
                  <a:pt x="3769495" y="718757"/>
                  <a:pt x="3786072" y="732193"/>
                </a:cubicBezTo>
                <a:cubicBezTo>
                  <a:pt x="3802649" y="745630"/>
                  <a:pt x="3815749" y="755410"/>
                  <a:pt x="3825371" y="761534"/>
                </a:cubicBezTo>
                <a:cubicBezTo>
                  <a:pt x="3834994" y="767657"/>
                  <a:pt x="3844422" y="771980"/>
                  <a:pt x="3853657" y="774504"/>
                </a:cubicBezTo>
                <a:cubicBezTo>
                  <a:pt x="3862892" y="777028"/>
                  <a:pt x="3871984" y="779814"/>
                  <a:pt x="3880932" y="782861"/>
                </a:cubicBezTo>
                <a:cubicBezTo>
                  <a:pt x="3889881" y="785908"/>
                  <a:pt x="3894355" y="789361"/>
                  <a:pt x="3894355" y="793218"/>
                </a:cubicBezTo>
                <a:cubicBezTo>
                  <a:pt x="3894355" y="797506"/>
                  <a:pt x="3884872" y="800614"/>
                  <a:pt x="3865907" y="802543"/>
                </a:cubicBezTo>
                <a:cubicBezTo>
                  <a:pt x="3846943" y="804472"/>
                  <a:pt x="3833524" y="804708"/>
                  <a:pt x="3825651" y="803253"/>
                </a:cubicBezTo>
                <a:cubicBezTo>
                  <a:pt x="3817778" y="801797"/>
                  <a:pt x="3810565" y="797793"/>
                  <a:pt x="3804011" y="791239"/>
                </a:cubicBezTo>
                <a:cubicBezTo>
                  <a:pt x="3797458" y="784686"/>
                  <a:pt x="3787327" y="773185"/>
                  <a:pt x="3773617" y="756737"/>
                </a:cubicBezTo>
                <a:cubicBezTo>
                  <a:pt x="3759908" y="740288"/>
                  <a:pt x="3744335" y="718728"/>
                  <a:pt x="3726897" y="692055"/>
                </a:cubicBezTo>
                <a:cubicBezTo>
                  <a:pt x="3717518" y="723389"/>
                  <a:pt x="3702167" y="747401"/>
                  <a:pt x="3680843" y="764093"/>
                </a:cubicBezTo>
                <a:cubicBezTo>
                  <a:pt x="3659519" y="780785"/>
                  <a:pt x="3637780" y="790049"/>
                  <a:pt x="3615624" y="791885"/>
                </a:cubicBezTo>
                <a:cubicBezTo>
                  <a:pt x="3593469" y="793720"/>
                  <a:pt x="3589224" y="791103"/>
                  <a:pt x="3602890" y="784033"/>
                </a:cubicBezTo>
                <a:cubicBezTo>
                  <a:pt x="3616556" y="776964"/>
                  <a:pt x="3629082" y="770145"/>
                  <a:pt x="3640469" y="763577"/>
                </a:cubicBezTo>
                <a:cubicBezTo>
                  <a:pt x="3651855" y="757009"/>
                  <a:pt x="3662172" y="748878"/>
                  <a:pt x="3671422" y="739184"/>
                </a:cubicBezTo>
                <a:cubicBezTo>
                  <a:pt x="3680671" y="729490"/>
                  <a:pt x="3688168" y="718022"/>
                  <a:pt x="3693911" y="704779"/>
                </a:cubicBezTo>
                <a:cubicBezTo>
                  <a:pt x="3699654" y="691535"/>
                  <a:pt x="3703422" y="677851"/>
                  <a:pt x="3705215" y="663726"/>
                </a:cubicBezTo>
                <a:cubicBezTo>
                  <a:pt x="3683217" y="668215"/>
                  <a:pt x="3669296" y="671136"/>
                  <a:pt x="3663452" y="672492"/>
                </a:cubicBezTo>
                <a:cubicBezTo>
                  <a:pt x="3657609" y="673847"/>
                  <a:pt x="3649162" y="670527"/>
                  <a:pt x="3638113" y="662532"/>
                </a:cubicBezTo>
                <a:cubicBezTo>
                  <a:pt x="3627064" y="654538"/>
                  <a:pt x="3628631" y="650250"/>
                  <a:pt x="3642813" y="649669"/>
                </a:cubicBezTo>
                <a:cubicBezTo>
                  <a:pt x="3656996" y="649088"/>
                  <a:pt x="3678312" y="645865"/>
                  <a:pt x="3706763" y="640000"/>
                </a:cubicBezTo>
                <a:cubicBezTo>
                  <a:pt x="3707538" y="633002"/>
                  <a:pt x="3707925" y="623781"/>
                  <a:pt x="3707925" y="612338"/>
                </a:cubicBezTo>
                <a:cubicBezTo>
                  <a:pt x="3707925" y="600005"/>
                  <a:pt x="3707588" y="590139"/>
                  <a:pt x="3706914" y="582740"/>
                </a:cubicBezTo>
                <a:cubicBezTo>
                  <a:pt x="3708018" y="582740"/>
                  <a:pt x="3704053" y="583414"/>
                  <a:pt x="3695019" y="584762"/>
                </a:cubicBezTo>
                <a:cubicBezTo>
                  <a:pt x="3685984" y="586110"/>
                  <a:pt x="3676878" y="583303"/>
                  <a:pt x="3667701" y="576340"/>
                </a:cubicBezTo>
                <a:cubicBezTo>
                  <a:pt x="3658523" y="569378"/>
                  <a:pt x="3660556" y="565320"/>
                  <a:pt x="3673799" y="564166"/>
                </a:cubicBezTo>
                <a:cubicBezTo>
                  <a:pt x="3687042" y="563011"/>
                  <a:pt x="3704551" y="560215"/>
                  <a:pt x="3726327" y="555777"/>
                </a:cubicBezTo>
                <a:cubicBezTo>
                  <a:pt x="3748103" y="551338"/>
                  <a:pt x="3764551" y="547269"/>
                  <a:pt x="3775672" y="543569"/>
                </a:cubicBezTo>
                <a:cubicBezTo>
                  <a:pt x="3778452" y="542645"/>
                  <a:pt x="3781174" y="542051"/>
                  <a:pt x="3783837" y="541788"/>
                </a:cubicBezTo>
                <a:close/>
                <a:moveTo>
                  <a:pt x="4574112" y="541435"/>
                </a:moveTo>
                <a:cubicBezTo>
                  <a:pt x="4581180" y="542109"/>
                  <a:pt x="4587212" y="543921"/>
                  <a:pt x="4592210" y="546871"/>
                </a:cubicBezTo>
                <a:cubicBezTo>
                  <a:pt x="4602205" y="552772"/>
                  <a:pt x="4607457" y="558874"/>
                  <a:pt x="4607966" y="565177"/>
                </a:cubicBezTo>
                <a:cubicBezTo>
                  <a:pt x="4608475" y="571479"/>
                  <a:pt x="4601459" y="573956"/>
                  <a:pt x="4586918" y="572608"/>
                </a:cubicBezTo>
                <a:cubicBezTo>
                  <a:pt x="4572377" y="571260"/>
                  <a:pt x="4558704" y="570812"/>
                  <a:pt x="4545898" y="571264"/>
                </a:cubicBezTo>
                <a:cubicBezTo>
                  <a:pt x="4533092" y="571716"/>
                  <a:pt x="4518487" y="572558"/>
                  <a:pt x="4502082" y="573791"/>
                </a:cubicBezTo>
                <a:cubicBezTo>
                  <a:pt x="4514687" y="581220"/>
                  <a:pt x="4519864" y="587630"/>
                  <a:pt x="4517612" y="593022"/>
                </a:cubicBezTo>
                <a:cubicBezTo>
                  <a:pt x="4515361" y="598414"/>
                  <a:pt x="4514235" y="612051"/>
                  <a:pt x="4514235" y="633934"/>
                </a:cubicBezTo>
                <a:cubicBezTo>
                  <a:pt x="4514235" y="656520"/>
                  <a:pt x="4514687" y="678851"/>
                  <a:pt x="4515590" y="700928"/>
                </a:cubicBezTo>
                <a:cubicBezTo>
                  <a:pt x="4516494" y="723005"/>
                  <a:pt x="4516945" y="742067"/>
                  <a:pt x="4516945" y="758113"/>
                </a:cubicBezTo>
                <a:cubicBezTo>
                  <a:pt x="4516945" y="776053"/>
                  <a:pt x="4512306" y="791125"/>
                  <a:pt x="4503028" y="803328"/>
                </a:cubicBezTo>
                <a:cubicBezTo>
                  <a:pt x="4493750" y="815532"/>
                  <a:pt x="4486211" y="816012"/>
                  <a:pt x="4480410" y="804769"/>
                </a:cubicBezTo>
                <a:cubicBezTo>
                  <a:pt x="4474610" y="793526"/>
                  <a:pt x="4465274" y="782252"/>
                  <a:pt x="4452404" y="770944"/>
                </a:cubicBezTo>
                <a:cubicBezTo>
                  <a:pt x="4439533" y="759637"/>
                  <a:pt x="4440250" y="755783"/>
                  <a:pt x="4454555" y="759382"/>
                </a:cubicBezTo>
                <a:cubicBezTo>
                  <a:pt x="4468859" y="762982"/>
                  <a:pt x="4477657" y="764308"/>
                  <a:pt x="4480948" y="763362"/>
                </a:cubicBezTo>
                <a:cubicBezTo>
                  <a:pt x="4484239" y="762415"/>
                  <a:pt x="4486533" y="756991"/>
                  <a:pt x="4487831" y="747089"/>
                </a:cubicBezTo>
                <a:cubicBezTo>
                  <a:pt x="4489129" y="737187"/>
                  <a:pt x="4489552" y="711920"/>
                  <a:pt x="4489100" y="671287"/>
                </a:cubicBezTo>
                <a:cubicBezTo>
                  <a:pt x="4488649" y="630654"/>
                  <a:pt x="4487333" y="605745"/>
                  <a:pt x="4485153" y="596560"/>
                </a:cubicBezTo>
                <a:cubicBezTo>
                  <a:pt x="4482973" y="587375"/>
                  <a:pt x="4480607" y="580517"/>
                  <a:pt x="4478055" y="575986"/>
                </a:cubicBezTo>
                <a:cubicBezTo>
                  <a:pt x="4445029" y="577749"/>
                  <a:pt x="4420389" y="579764"/>
                  <a:pt x="4404135" y="582030"/>
                </a:cubicBezTo>
                <a:cubicBezTo>
                  <a:pt x="4387880" y="584296"/>
                  <a:pt x="4372041" y="586554"/>
                  <a:pt x="4356618" y="588806"/>
                </a:cubicBezTo>
                <a:cubicBezTo>
                  <a:pt x="4341195" y="591057"/>
                  <a:pt x="4328038" y="586981"/>
                  <a:pt x="4317147" y="576577"/>
                </a:cubicBezTo>
                <a:cubicBezTo>
                  <a:pt x="4306255" y="566173"/>
                  <a:pt x="4306693" y="561656"/>
                  <a:pt x="4318459" y="563026"/>
                </a:cubicBezTo>
                <a:cubicBezTo>
                  <a:pt x="4330225" y="564395"/>
                  <a:pt x="4346075" y="564639"/>
                  <a:pt x="4366008" y="563757"/>
                </a:cubicBezTo>
                <a:cubicBezTo>
                  <a:pt x="4385940" y="562875"/>
                  <a:pt x="4416987" y="559967"/>
                  <a:pt x="4459147" y="555034"/>
                </a:cubicBezTo>
                <a:cubicBezTo>
                  <a:pt x="4501307" y="550101"/>
                  <a:pt x="4531526" y="546032"/>
                  <a:pt x="4549802" y="542827"/>
                </a:cubicBezTo>
                <a:cubicBezTo>
                  <a:pt x="4558941" y="541225"/>
                  <a:pt x="4567044" y="540761"/>
                  <a:pt x="4574112" y="541435"/>
                </a:cubicBezTo>
                <a:close/>
                <a:moveTo>
                  <a:pt x="1663518" y="535318"/>
                </a:moveTo>
                <a:cubicBezTo>
                  <a:pt x="1664825" y="535311"/>
                  <a:pt x="1666465" y="535605"/>
                  <a:pt x="1668439" y="536202"/>
                </a:cubicBezTo>
                <a:cubicBezTo>
                  <a:pt x="1676333" y="538590"/>
                  <a:pt x="1684686" y="542318"/>
                  <a:pt x="1693498" y="547388"/>
                </a:cubicBezTo>
                <a:cubicBezTo>
                  <a:pt x="1702310" y="552457"/>
                  <a:pt x="1704917" y="558652"/>
                  <a:pt x="1701317" y="565972"/>
                </a:cubicBezTo>
                <a:cubicBezTo>
                  <a:pt x="1697718" y="573293"/>
                  <a:pt x="1695918" y="590971"/>
                  <a:pt x="1695918" y="619006"/>
                </a:cubicBezTo>
                <a:cubicBezTo>
                  <a:pt x="1702715" y="616554"/>
                  <a:pt x="1708609" y="614141"/>
                  <a:pt x="1713600" y="611768"/>
                </a:cubicBezTo>
                <a:cubicBezTo>
                  <a:pt x="1718590" y="609395"/>
                  <a:pt x="1725122" y="609402"/>
                  <a:pt x="1733195" y="611789"/>
                </a:cubicBezTo>
                <a:cubicBezTo>
                  <a:pt x="1741269" y="614177"/>
                  <a:pt x="1747421" y="617171"/>
                  <a:pt x="1751651" y="620770"/>
                </a:cubicBezTo>
                <a:cubicBezTo>
                  <a:pt x="1755882" y="624369"/>
                  <a:pt x="1755365" y="628818"/>
                  <a:pt x="1750103" y="634117"/>
                </a:cubicBezTo>
                <a:cubicBezTo>
                  <a:pt x="1744840" y="639416"/>
                  <a:pt x="1740298" y="645457"/>
                  <a:pt x="1736476" y="652240"/>
                </a:cubicBezTo>
                <a:cubicBezTo>
                  <a:pt x="1732654" y="659022"/>
                  <a:pt x="1730378" y="663877"/>
                  <a:pt x="1729646" y="666802"/>
                </a:cubicBezTo>
                <a:cubicBezTo>
                  <a:pt x="1737748" y="674388"/>
                  <a:pt x="1736185" y="679637"/>
                  <a:pt x="1724957" y="682548"/>
                </a:cubicBezTo>
                <a:lnTo>
                  <a:pt x="1694563" y="688635"/>
                </a:lnTo>
                <a:lnTo>
                  <a:pt x="1694563" y="718900"/>
                </a:lnTo>
                <a:cubicBezTo>
                  <a:pt x="1698550" y="718240"/>
                  <a:pt x="1704795" y="715487"/>
                  <a:pt x="1713298" y="710640"/>
                </a:cubicBezTo>
                <a:cubicBezTo>
                  <a:pt x="1709943" y="707571"/>
                  <a:pt x="1707304" y="702556"/>
                  <a:pt x="1705383" y="695594"/>
                </a:cubicBezTo>
                <a:cubicBezTo>
                  <a:pt x="1703461" y="688631"/>
                  <a:pt x="1708025" y="687821"/>
                  <a:pt x="1719074" y="693163"/>
                </a:cubicBezTo>
                <a:cubicBezTo>
                  <a:pt x="1730123" y="698505"/>
                  <a:pt x="1737573" y="704320"/>
                  <a:pt x="1741423" y="710608"/>
                </a:cubicBezTo>
                <a:cubicBezTo>
                  <a:pt x="1745274" y="716896"/>
                  <a:pt x="1746629" y="724152"/>
                  <a:pt x="1745489" y="732376"/>
                </a:cubicBezTo>
                <a:cubicBezTo>
                  <a:pt x="1744349" y="740600"/>
                  <a:pt x="1740918" y="743902"/>
                  <a:pt x="1735196" y="742282"/>
                </a:cubicBezTo>
                <a:cubicBezTo>
                  <a:pt x="1729474" y="740661"/>
                  <a:pt x="1723882" y="734273"/>
                  <a:pt x="1718418" y="723116"/>
                </a:cubicBezTo>
                <a:cubicBezTo>
                  <a:pt x="1676946" y="747007"/>
                  <a:pt x="1652933" y="761526"/>
                  <a:pt x="1646380" y="766674"/>
                </a:cubicBezTo>
                <a:cubicBezTo>
                  <a:pt x="1639826" y="771823"/>
                  <a:pt x="1633320" y="772170"/>
                  <a:pt x="1626859" y="767718"/>
                </a:cubicBezTo>
                <a:cubicBezTo>
                  <a:pt x="1620399" y="763265"/>
                  <a:pt x="1615642" y="758070"/>
                  <a:pt x="1612587" y="752134"/>
                </a:cubicBezTo>
                <a:cubicBezTo>
                  <a:pt x="1609533" y="746197"/>
                  <a:pt x="1612981" y="743228"/>
                  <a:pt x="1622934" y="743228"/>
                </a:cubicBezTo>
                <a:cubicBezTo>
                  <a:pt x="1629415" y="743228"/>
                  <a:pt x="1646036" y="737793"/>
                  <a:pt x="1672795" y="726923"/>
                </a:cubicBezTo>
                <a:lnTo>
                  <a:pt x="1672795" y="692055"/>
                </a:lnTo>
                <a:cubicBezTo>
                  <a:pt x="1669654" y="692959"/>
                  <a:pt x="1666392" y="693697"/>
                  <a:pt x="1663007" y="694271"/>
                </a:cubicBezTo>
                <a:cubicBezTo>
                  <a:pt x="1660283" y="706302"/>
                  <a:pt x="1655669" y="707869"/>
                  <a:pt x="1649165" y="698971"/>
                </a:cubicBezTo>
                <a:cubicBezTo>
                  <a:pt x="1642662" y="690073"/>
                  <a:pt x="1637625" y="680052"/>
                  <a:pt x="1634054" y="668910"/>
                </a:cubicBezTo>
                <a:cubicBezTo>
                  <a:pt x="1630484" y="657768"/>
                  <a:pt x="1626375" y="648016"/>
                  <a:pt x="1621729" y="639656"/>
                </a:cubicBezTo>
                <a:cubicBezTo>
                  <a:pt x="1617083" y="631296"/>
                  <a:pt x="1619029" y="627574"/>
                  <a:pt x="1627569" y="628492"/>
                </a:cubicBezTo>
                <a:cubicBezTo>
                  <a:pt x="1636109" y="629410"/>
                  <a:pt x="1642741" y="629654"/>
                  <a:pt x="1647466" y="629224"/>
                </a:cubicBezTo>
                <a:cubicBezTo>
                  <a:pt x="1652191" y="628793"/>
                  <a:pt x="1660634" y="627438"/>
                  <a:pt x="1672795" y="625158"/>
                </a:cubicBezTo>
                <a:cubicBezTo>
                  <a:pt x="1672795" y="606114"/>
                  <a:pt x="1672357" y="592412"/>
                  <a:pt x="1671482" y="584052"/>
                </a:cubicBezTo>
                <a:cubicBezTo>
                  <a:pt x="1670608" y="575692"/>
                  <a:pt x="1669296" y="568672"/>
                  <a:pt x="1667546" y="562993"/>
                </a:cubicBezTo>
                <a:cubicBezTo>
                  <a:pt x="1665797" y="557315"/>
                  <a:pt x="1663534" y="550833"/>
                  <a:pt x="1660759" y="543548"/>
                </a:cubicBezTo>
                <a:cubicBezTo>
                  <a:pt x="1658678" y="538084"/>
                  <a:pt x="1659598" y="535341"/>
                  <a:pt x="1663518" y="535318"/>
                </a:cubicBezTo>
                <a:close/>
                <a:moveTo>
                  <a:pt x="2545316" y="531040"/>
                </a:moveTo>
                <a:cubicBezTo>
                  <a:pt x="2549229" y="531305"/>
                  <a:pt x="2553050" y="532391"/>
                  <a:pt x="2556778" y="534299"/>
                </a:cubicBezTo>
                <a:cubicBezTo>
                  <a:pt x="2564235" y="538113"/>
                  <a:pt x="2571828" y="543207"/>
                  <a:pt x="2579558" y="549582"/>
                </a:cubicBezTo>
                <a:cubicBezTo>
                  <a:pt x="2587287" y="555956"/>
                  <a:pt x="2588502" y="561075"/>
                  <a:pt x="2583204" y="564940"/>
                </a:cubicBezTo>
                <a:cubicBezTo>
                  <a:pt x="2577905" y="568805"/>
                  <a:pt x="2570788" y="578778"/>
                  <a:pt x="2561855" y="594861"/>
                </a:cubicBezTo>
                <a:cubicBezTo>
                  <a:pt x="2552921" y="610943"/>
                  <a:pt x="2545464" y="622390"/>
                  <a:pt x="2539484" y="629202"/>
                </a:cubicBezTo>
                <a:cubicBezTo>
                  <a:pt x="2533504" y="636014"/>
                  <a:pt x="2528621" y="635820"/>
                  <a:pt x="2524835" y="628621"/>
                </a:cubicBezTo>
                <a:cubicBezTo>
                  <a:pt x="2513793" y="629496"/>
                  <a:pt x="2498105" y="631023"/>
                  <a:pt x="2477771" y="633203"/>
                </a:cubicBezTo>
                <a:cubicBezTo>
                  <a:pt x="2495768" y="637376"/>
                  <a:pt x="2503619" y="642115"/>
                  <a:pt x="2501325" y="647421"/>
                </a:cubicBezTo>
                <a:cubicBezTo>
                  <a:pt x="2499030" y="652727"/>
                  <a:pt x="2497481" y="660808"/>
                  <a:pt x="2496678" y="671663"/>
                </a:cubicBezTo>
                <a:cubicBezTo>
                  <a:pt x="2508968" y="668953"/>
                  <a:pt x="2520558" y="666476"/>
                  <a:pt x="2531450" y="664232"/>
                </a:cubicBezTo>
                <a:cubicBezTo>
                  <a:pt x="2542341" y="661987"/>
                  <a:pt x="2551641" y="664741"/>
                  <a:pt x="2559349" y="672492"/>
                </a:cubicBezTo>
                <a:cubicBezTo>
                  <a:pt x="2567056" y="680242"/>
                  <a:pt x="2562529" y="685441"/>
                  <a:pt x="2545765" y="688087"/>
                </a:cubicBezTo>
                <a:cubicBezTo>
                  <a:pt x="2529001" y="690732"/>
                  <a:pt x="2512546" y="693633"/>
                  <a:pt x="2496399" y="696787"/>
                </a:cubicBezTo>
                <a:cubicBezTo>
                  <a:pt x="2495682" y="706682"/>
                  <a:pt x="2495323" y="714949"/>
                  <a:pt x="2495323" y="721589"/>
                </a:cubicBezTo>
                <a:cubicBezTo>
                  <a:pt x="2508258" y="719839"/>
                  <a:pt x="2518916" y="718054"/>
                  <a:pt x="2527298" y="716233"/>
                </a:cubicBezTo>
                <a:cubicBezTo>
                  <a:pt x="2535680" y="714412"/>
                  <a:pt x="2543693" y="717678"/>
                  <a:pt x="2551336" y="726031"/>
                </a:cubicBezTo>
                <a:cubicBezTo>
                  <a:pt x="2558979" y="734384"/>
                  <a:pt x="2557162" y="739116"/>
                  <a:pt x="2545883" y="740228"/>
                </a:cubicBezTo>
                <a:cubicBezTo>
                  <a:pt x="2534605" y="741339"/>
                  <a:pt x="2517687" y="743149"/>
                  <a:pt x="2495130" y="745659"/>
                </a:cubicBezTo>
                <a:lnTo>
                  <a:pt x="2493968" y="775580"/>
                </a:lnTo>
                <a:cubicBezTo>
                  <a:pt x="2546668" y="771134"/>
                  <a:pt x="2579461" y="768001"/>
                  <a:pt x="2592346" y="766180"/>
                </a:cubicBezTo>
                <a:cubicBezTo>
                  <a:pt x="2605230" y="764358"/>
                  <a:pt x="2615903" y="767503"/>
                  <a:pt x="2624364" y="775612"/>
                </a:cubicBezTo>
                <a:cubicBezTo>
                  <a:pt x="2632824" y="783721"/>
                  <a:pt x="2635793" y="789820"/>
                  <a:pt x="2633269" y="793907"/>
                </a:cubicBezTo>
                <a:cubicBezTo>
                  <a:pt x="2630745" y="797993"/>
                  <a:pt x="2622983" y="799137"/>
                  <a:pt x="2609984" y="797337"/>
                </a:cubicBezTo>
                <a:cubicBezTo>
                  <a:pt x="2596985" y="795538"/>
                  <a:pt x="2578726" y="794864"/>
                  <a:pt x="2555208" y="795315"/>
                </a:cubicBezTo>
                <a:cubicBezTo>
                  <a:pt x="2531690" y="795767"/>
                  <a:pt x="2510606" y="796879"/>
                  <a:pt x="2491957" y="798650"/>
                </a:cubicBezTo>
                <a:cubicBezTo>
                  <a:pt x="2473308" y="800421"/>
                  <a:pt x="2450040" y="803106"/>
                  <a:pt x="2422156" y="806705"/>
                </a:cubicBezTo>
                <a:cubicBezTo>
                  <a:pt x="2394271" y="810305"/>
                  <a:pt x="2376192" y="812793"/>
                  <a:pt x="2367918" y="814169"/>
                </a:cubicBezTo>
                <a:cubicBezTo>
                  <a:pt x="2359643" y="815546"/>
                  <a:pt x="2352229" y="814510"/>
                  <a:pt x="2345676" y="811061"/>
                </a:cubicBezTo>
                <a:cubicBezTo>
                  <a:pt x="2339122" y="807612"/>
                  <a:pt x="2334279" y="803091"/>
                  <a:pt x="2331146" y="797499"/>
                </a:cubicBezTo>
                <a:cubicBezTo>
                  <a:pt x="2328012" y="791906"/>
                  <a:pt x="2332318" y="789110"/>
                  <a:pt x="2344063" y="789110"/>
                </a:cubicBezTo>
                <a:cubicBezTo>
                  <a:pt x="2354044" y="789110"/>
                  <a:pt x="2369735" y="788217"/>
                  <a:pt x="2391138" y="786432"/>
                </a:cubicBezTo>
                <a:cubicBezTo>
                  <a:pt x="2412541" y="784646"/>
                  <a:pt x="2439117" y="782083"/>
                  <a:pt x="2470866" y="778742"/>
                </a:cubicBezTo>
                <a:lnTo>
                  <a:pt x="2470866" y="748756"/>
                </a:lnTo>
                <a:cubicBezTo>
                  <a:pt x="2458964" y="751452"/>
                  <a:pt x="2449779" y="753252"/>
                  <a:pt x="2443311" y="754155"/>
                </a:cubicBezTo>
                <a:cubicBezTo>
                  <a:pt x="2436844" y="755059"/>
                  <a:pt x="2428795" y="751969"/>
                  <a:pt x="2419166" y="744885"/>
                </a:cubicBezTo>
                <a:cubicBezTo>
                  <a:pt x="2409536" y="737800"/>
                  <a:pt x="2411117" y="733964"/>
                  <a:pt x="2423909" y="733377"/>
                </a:cubicBezTo>
                <a:cubicBezTo>
                  <a:pt x="2436700" y="732789"/>
                  <a:pt x="2452353" y="730888"/>
                  <a:pt x="2470866" y="727676"/>
                </a:cubicBezTo>
                <a:lnTo>
                  <a:pt x="2470866" y="698809"/>
                </a:lnTo>
                <a:cubicBezTo>
                  <a:pt x="2453815" y="702337"/>
                  <a:pt x="2441239" y="704571"/>
                  <a:pt x="2433137" y="705510"/>
                </a:cubicBezTo>
                <a:cubicBezTo>
                  <a:pt x="2425035" y="706449"/>
                  <a:pt x="2417083" y="702868"/>
                  <a:pt x="2409282" y="694765"/>
                </a:cubicBezTo>
                <a:cubicBezTo>
                  <a:pt x="2403603" y="703111"/>
                  <a:pt x="2396982" y="709887"/>
                  <a:pt x="2389417" y="715093"/>
                </a:cubicBezTo>
                <a:cubicBezTo>
                  <a:pt x="2381853" y="720298"/>
                  <a:pt x="2372614" y="724059"/>
                  <a:pt x="2361701" y="726375"/>
                </a:cubicBezTo>
                <a:cubicBezTo>
                  <a:pt x="2350788" y="728691"/>
                  <a:pt x="2350605" y="725095"/>
                  <a:pt x="2361153" y="715587"/>
                </a:cubicBezTo>
                <a:cubicBezTo>
                  <a:pt x="2371700" y="706080"/>
                  <a:pt x="2381372" y="695214"/>
                  <a:pt x="2390170" y="682989"/>
                </a:cubicBezTo>
                <a:cubicBezTo>
                  <a:pt x="2398968" y="670764"/>
                  <a:pt x="2402918" y="661321"/>
                  <a:pt x="2402022" y="654660"/>
                </a:cubicBezTo>
                <a:cubicBezTo>
                  <a:pt x="2401126" y="647998"/>
                  <a:pt x="2404475" y="645890"/>
                  <a:pt x="2412068" y="648335"/>
                </a:cubicBezTo>
                <a:cubicBezTo>
                  <a:pt x="2419661" y="650780"/>
                  <a:pt x="2426437" y="654534"/>
                  <a:pt x="2432395" y="659596"/>
                </a:cubicBezTo>
                <a:cubicBezTo>
                  <a:pt x="2438353" y="664658"/>
                  <a:pt x="2438873" y="668906"/>
                  <a:pt x="2433954" y="672341"/>
                </a:cubicBezTo>
                <a:cubicBezTo>
                  <a:pt x="2429036" y="675775"/>
                  <a:pt x="2423845" y="679594"/>
                  <a:pt x="2418381" y="683795"/>
                </a:cubicBezTo>
                <a:cubicBezTo>
                  <a:pt x="2440135" y="682978"/>
                  <a:pt x="2457178" y="681028"/>
                  <a:pt x="2469511" y="677944"/>
                </a:cubicBezTo>
                <a:cubicBezTo>
                  <a:pt x="2469511" y="660722"/>
                  <a:pt x="2468062" y="646532"/>
                  <a:pt x="2465166" y="635376"/>
                </a:cubicBezTo>
                <a:lnTo>
                  <a:pt x="2449958" y="637699"/>
                </a:lnTo>
                <a:cubicBezTo>
                  <a:pt x="2445670" y="648741"/>
                  <a:pt x="2440852" y="649260"/>
                  <a:pt x="2435503" y="639258"/>
                </a:cubicBezTo>
                <a:cubicBezTo>
                  <a:pt x="2430154" y="629256"/>
                  <a:pt x="2424228" y="616120"/>
                  <a:pt x="2417725" y="599851"/>
                </a:cubicBezTo>
                <a:cubicBezTo>
                  <a:pt x="2411221" y="583582"/>
                  <a:pt x="2404955" y="571572"/>
                  <a:pt x="2398925" y="563821"/>
                </a:cubicBezTo>
                <a:cubicBezTo>
                  <a:pt x="2392895" y="556071"/>
                  <a:pt x="2393318" y="551632"/>
                  <a:pt x="2400194" y="550507"/>
                </a:cubicBezTo>
                <a:cubicBezTo>
                  <a:pt x="2407070" y="549381"/>
                  <a:pt x="2413157" y="549270"/>
                  <a:pt x="2418456" y="550173"/>
                </a:cubicBezTo>
                <a:cubicBezTo>
                  <a:pt x="2423755" y="551077"/>
                  <a:pt x="2442171" y="549080"/>
                  <a:pt x="2473705" y="544183"/>
                </a:cubicBezTo>
                <a:cubicBezTo>
                  <a:pt x="2505240" y="539285"/>
                  <a:pt x="2525104" y="535460"/>
                  <a:pt x="2533300" y="532707"/>
                </a:cubicBezTo>
                <a:cubicBezTo>
                  <a:pt x="2537397" y="531330"/>
                  <a:pt x="2541403" y="530774"/>
                  <a:pt x="2545316" y="531040"/>
                </a:cubicBezTo>
                <a:close/>
                <a:moveTo>
                  <a:pt x="1811958" y="525587"/>
                </a:moveTo>
                <a:cubicBezTo>
                  <a:pt x="1815796" y="526250"/>
                  <a:pt x="1820527" y="527716"/>
                  <a:pt x="1826152" y="529986"/>
                </a:cubicBezTo>
                <a:cubicBezTo>
                  <a:pt x="1837402" y="534524"/>
                  <a:pt x="1841661" y="540759"/>
                  <a:pt x="1838929" y="548689"/>
                </a:cubicBezTo>
                <a:cubicBezTo>
                  <a:pt x="1836198" y="556619"/>
                  <a:pt x="1833964" y="574214"/>
                  <a:pt x="1832229" y="601475"/>
                </a:cubicBezTo>
                <a:cubicBezTo>
                  <a:pt x="1837377" y="599840"/>
                  <a:pt x="1843583" y="598080"/>
                  <a:pt x="1850846" y="596194"/>
                </a:cubicBezTo>
                <a:cubicBezTo>
                  <a:pt x="1858109" y="594309"/>
                  <a:pt x="1864247" y="595922"/>
                  <a:pt x="1869259" y="601034"/>
                </a:cubicBezTo>
                <a:cubicBezTo>
                  <a:pt x="1874271" y="606147"/>
                  <a:pt x="1869689" y="611348"/>
                  <a:pt x="1855514" y="616640"/>
                </a:cubicBezTo>
                <a:cubicBezTo>
                  <a:pt x="1841339" y="621932"/>
                  <a:pt x="1833520" y="624757"/>
                  <a:pt x="1832057" y="625115"/>
                </a:cubicBezTo>
                <a:lnTo>
                  <a:pt x="1830895" y="656800"/>
                </a:lnTo>
                <a:cubicBezTo>
                  <a:pt x="1850929" y="655079"/>
                  <a:pt x="1865355" y="653075"/>
                  <a:pt x="1874174" y="650788"/>
                </a:cubicBezTo>
                <a:cubicBezTo>
                  <a:pt x="1882993" y="648500"/>
                  <a:pt x="1891931" y="651885"/>
                  <a:pt x="1900987" y="660941"/>
                </a:cubicBezTo>
                <a:cubicBezTo>
                  <a:pt x="1910043" y="669996"/>
                  <a:pt x="1906447" y="674524"/>
                  <a:pt x="1890199" y="674524"/>
                </a:cubicBezTo>
                <a:cubicBezTo>
                  <a:pt x="1877006" y="674524"/>
                  <a:pt x="1864437" y="675184"/>
                  <a:pt x="1852492" y="676503"/>
                </a:cubicBezTo>
                <a:cubicBezTo>
                  <a:pt x="1840546" y="677822"/>
                  <a:pt x="1829748" y="678912"/>
                  <a:pt x="1820097" y="679773"/>
                </a:cubicBezTo>
                <a:cubicBezTo>
                  <a:pt x="1831785" y="684663"/>
                  <a:pt x="1837169" y="688943"/>
                  <a:pt x="1836251" y="692614"/>
                </a:cubicBezTo>
                <a:lnTo>
                  <a:pt x="1832229" y="710791"/>
                </a:lnTo>
                <a:cubicBezTo>
                  <a:pt x="1839141" y="709185"/>
                  <a:pt x="1846408" y="707435"/>
                  <a:pt x="1854030" y="705542"/>
                </a:cubicBezTo>
                <a:cubicBezTo>
                  <a:pt x="1861651" y="703649"/>
                  <a:pt x="1868248" y="704904"/>
                  <a:pt x="1873819" y="709306"/>
                </a:cubicBezTo>
                <a:cubicBezTo>
                  <a:pt x="1879390" y="713709"/>
                  <a:pt x="1877422" y="718434"/>
                  <a:pt x="1867915" y="723482"/>
                </a:cubicBezTo>
                <a:cubicBezTo>
                  <a:pt x="1858407" y="728529"/>
                  <a:pt x="1845974" y="732667"/>
                  <a:pt x="1830616" y="735893"/>
                </a:cubicBezTo>
                <a:cubicBezTo>
                  <a:pt x="1829899" y="745817"/>
                  <a:pt x="1829540" y="755001"/>
                  <a:pt x="1829540" y="763448"/>
                </a:cubicBezTo>
                <a:cubicBezTo>
                  <a:pt x="1840611" y="763520"/>
                  <a:pt x="1855475" y="762186"/>
                  <a:pt x="1874131" y="759447"/>
                </a:cubicBezTo>
                <a:cubicBezTo>
                  <a:pt x="1892788" y="756708"/>
                  <a:pt x="1906891" y="758418"/>
                  <a:pt x="1916442" y="764577"/>
                </a:cubicBezTo>
                <a:cubicBezTo>
                  <a:pt x="1925992" y="770736"/>
                  <a:pt x="1929524" y="775938"/>
                  <a:pt x="1927036" y="780183"/>
                </a:cubicBezTo>
                <a:cubicBezTo>
                  <a:pt x="1924548" y="784428"/>
                  <a:pt x="1913506" y="785650"/>
                  <a:pt x="1893910" y="783850"/>
                </a:cubicBezTo>
                <a:cubicBezTo>
                  <a:pt x="1874314" y="782051"/>
                  <a:pt x="1853875" y="782044"/>
                  <a:pt x="1832595" y="783829"/>
                </a:cubicBezTo>
                <a:cubicBezTo>
                  <a:pt x="1811314" y="785614"/>
                  <a:pt x="1790983" y="788088"/>
                  <a:pt x="1771602" y="791250"/>
                </a:cubicBezTo>
                <a:cubicBezTo>
                  <a:pt x="1752221" y="794412"/>
                  <a:pt x="1739064" y="796667"/>
                  <a:pt x="1732131" y="798015"/>
                </a:cubicBezTo>
                <a:cubicBezTo>
                  <a:pt x="1725197" y="799363"/>
                  <a:pt x="1717174" y="795513"/>
                  <a:pt x="1708061" y="786464"/>
                </a:cubicBezTo>
                <a:cubicBezTo>
                  <a:pt x="1698948" y="777415"/>
                  <a:pt x="1699786" y="773569"/>
                  <a:pt x="1710577" y="774924"/>
                </a:cubicBezTo>
                <a:cubicBezTo>
                  <a:pt x="1721368" y="776279"/>
                  <a:pt x="1753351" y="773959"/>
                  <a:pt x="1806524" y="767965"/>
                </a:cubicBezTo>
                <a:lnTo>
                  <a:pt x="1807772" y="737958"/>
                </a:lnTo>
                <a:cubicBezTo>
                  <a:pt x="1799211" y="739751"/>
                  <a:pt x="1790241" y="740647"/>
                  <a:pt x="1780862" y="740647"/>
                </a:cubicBezTo>
                <a:cubicBezTo>
                  <a:pt x="1770968" y="740647"/>
                  <a:pt x="1763532" y="738396"/>
                  <a:pt x="1758556" y="733893"/>
                </a:cubicBezTo>
                <a:cubicBezTo>
                  <a:pt x="1753580" y="729390"/>
                  <a:pt x="1757201" y="726016"/>
                  <a:pt x="1769419" y="723772"/>
                </a:cubicBezTo>
                <a:cubicBezTo>
                  <a:pt x="1781637" y="721528"/>
                  <a:pt x="1794421" y="718441"/>
                  <a:pt x="1807772" y="714512"/>
                </a:cubicBezTo>
                <a:cubicBezTo>
                  <a:pt x="1807772" y="705234"/>
                  <a:pt x="1807220" y="697824"/>
                  <a:pt x="1806115" y="692281"/>
                </a:cubicBezTo>
                <a:cubicBezTo>
                  <a:pt x="1805011" y="686739"/>
                  <a:pt x="1804696" y="683967"/>
                  <a:pt x="1805169" y="683967"/>
                </a:cubicBezTo>
                <a:cubicBezTo>
                  <a:pt x="1804624" y="683967"/>
                  <a:pt x="1798996" y="685082"/>
                  <a:pt x="1788283" y="687312"/>
                </a:cubicBezTo>
                <a:cubicBezTo>
                  <a:pt x="1777571" y="689542"/>
                  <a:pt x="1769677" y="691116"/>
                  <a:pt x="1764601" y="692034"/>
                </a:cubicBezTo>
                <a:cubicBezTo>
                  <a:pt x="1759524" y="692951"/>
                  <a:pt x="1752404" y="689678"/>
                  <a:pt x="1743241" y="682214"/>
                </a:cubicBezTo>
                <a:cubicBezTo>
                  <a:pt x="1734077" y="674750"/>
                  <a:pt x="1733708" y="670685"/>
                  <a:pt x="1742133" y="670018"/>
                </a:cubicBezTo>
                <a:cubicBezTo>
                  <a:pt x="1750558" y="669351"/>
                  <a:pt x="1759259" y="668569"/>
                  <a:pt x="1768236" y="667673"/>
                </a:cubicBezTo>
                <a:cubicBezTo>
                  <a:pt x="1777213" y="666777"/>
                  <a:pt x="1790391" y="664744"/>
                  <a:pt x="1807772" y="661575"/>
                </a:cubicBezTo>
                <a:cubicBezTo>
                  <a:pt x="1807772" y="648411"/>
                  <a:pt x="1808223" y="637878"/>
                  <a:pt x="1809127" y="629976"/>
                </a:cubicBezTo>
                <a:cubicBezTo>
                  <a:pt x="1802215" y="630880"/>
                  <a:pt x="1796321" y="631554"/>
                  <a:pt x="1791445" y="631998"/>
                </a:cubicBezTo>
                <a:cubicBezTo>
                  <a:pt x="1786570" y="632443"/>
                  <a:pt x="1780651" y="630453"/>
                  <a:pt x="1773689" y="626029"/>
                </a:cubicBezTo>
                <a:cubicBezTo>
                  <a:pt x="1766726" y="621605"/>
                  <a:pt x="1768437" y="618461"/>
                  <a:pt x="1778819" y="616597"/>
                </a:cubicBezTo>
                <a:cubicBezTo>
                  <a:pt x="1789201" y="614733"/>
                  <a:pt x="1799304" y="611908"/>
                  <a:pt x="1809127" y="608122"/>
                </a:cubicBezTo>
                <a:cubicBezTo>
                  <a:pt x="1809127" y="582568"/>
                  <a:pt x="1808471" y="565635"/>
                  <a:pt x="1807159" y="557325"/>
                </a:cubicBezTo>
                <a:cubicBezTo>
                  <a:pt x="1805847" y="549015"/>
                  <a:pt x="1803821" y="542189"/>
                  <a:pt x="1801082" y="536848"/>
                </a:cubicBezTo>
                <a:cubicBezTo>
                  <a:pt x="1798343" y="531506"/>
                  <a:pt x="1799024" y="527892"/>
                  <a:pt x="1803126" y="526006"/>
                </a:cubicBezTo>
                <a:cubicBezTo>
                  <a:pt x="1805176" y="525063"/>
                  <a:pt x="1808120" y="524924"/>
                  <a:pt x="1811958" y="525587"/>
                </a:cubicBezTo>
                <a:close/>
                <a:moveTo>
                  <a:pt x="6922322" y="521604"/>
                </a:moveTo>
                <a:cubicBezTo>
                  <a:pt x="6923804" y="521361"/>
                  <a:pt x="6925740" y="521473"/>
                  <a:pt x="6928132" y="521941"/>
                </a:cubicBezTo>
                <a:cubicBezTo>
                  <a:pt x="6937696" y="523812"/>
                  <a:pt x="6946498" y="526809"/>
                  <a:pt x="6954536" y="530932"/>
                </a:cubicBezTo>
                <a:cubicBezTo>
                  <a:pt x="6962573" y="535055"/>
                  <a:pt x="6965244" y="541218"/>
                  <a:pt x="6962548" y="549420"/>
                </a:cubicBezTo>
                <a:cubicBezTo>
                  <a:pt x="6959852" y="557623"/>
                  <a:pt x="6958504" y="581722"/>
                  <a:pt x="6958504" y="621716"/>
                </a:cubicBezTo>
                <a:cubicBezTo>
                  <a:pt x="6984230" y="617414"/>
                  <a:pt x="7001628" y="612739"/>
                  <a:pt x="7010699" y="607692"/>
                </a:cubicBezTo>
                <a:cubicBezTo>
                  <a:pt x="7019769" y="602644"/>
                  <a:pt x="7027480" y="601583"/>
                  <a:pt x="7033833" y="604508"/>
                </a:cubicBezTo>
                <a:cubicBezTo>
                  <a:pt x="7040186" y="607434"/>
                  <a:pt x="7046764" y="612119"/>
                  <a:pt x="7053569" y="618565"/>
                </a:cubicBezTo>
                <a:cubicBezTo>
                  <a:pt x="7060374" y="625011"/>
                  <a:pt x="7060241" y="630564"/>
                  <a:pt x="7053171" y="635225"/>
                </a:cubicBezTo>
                <a:cubicBezTo>
                  <a:pt x="7046102" y="639885"/>
                  <a:pt x="7037490" y="651910"/>
                  <a:pt x="7027337" y="671298"/>
                </a:cubicBezTo>
                <a:cubicBezTo>
                  <a:pt x="7038135" y="681694"/>
                  <a:pt x="7037684" y="687732"/>
                  <a:pt x="7025982" y="689409"/>
                </a:cubicBezTo>
                <a:cubicBezTo>
                  <a:pt x="7014280" y="691087"/>
                  <a:pt x="6991293" y="694500"/>
                  <a:pt x="6957020" y="699648"/>
                </a:cubicBezTo>
                <a:lnTo>
                  <a:pt x="6955794" y="755339"/>
                </a:lnTo>
                <a:cubicBezTo>
                  <a:pt x="6963021" y="752743"/>
                  <a:pt x="6979168" y="749495"/>
                  <a:pt x="7004235" y="745594"/>
                </a:cubicBezTo>
                <a:cubicBezTo>
                  <a:pt x="6998341" y="740188"/>
                  <a:pt x="6993491" y="732588"/>
                  <a:pt x="6989684" y="722793"/>
                </a:cubicBezTo>
                <a:cubicBezTo>
                  <a:pt x="6985876" y="712999"/>
                  <a:pt x="6991931" y="712777"/>
                  <a:pt x="7007848" y="722127"/>
                </a:cubicBezTo>
                <a:cubicBezTo>
                  <a:pt x="7023766" y="731476"/>
                  <a:pt x="7036372" y="741027"/>
                  <a:pt x="7045664" y="750778"/>
                </a:cubicBezTo>
                <a:cubicBezTo>
                  <a:pt x="7054956" y="760530"/>
                  <a:pt x="7060298" y="770632"/>
                  <a:pt x="7061689" y="781086"/>
                </a:cubicBezTo>
                <a:cubicBezTo>
                  <a:pt x="7063080" y="791540"/>
                  <a:pt x="7061578" y="800238"/>
                  <a:pt x="7057183" y="807178"/>
                </a:cubicBezTo>
                <a:cubicBezTo>
                  <a:pt x="7052787" y="814119"/>
                  <a:pt x="7046567" y="812330"/>
                  <a:pt x="7038522" y="801812"/>
                </a:cubicBezTo>
                <a:cubicBezTo>
                  <a:pt x="7030478" y="791293"/>
                  <a:pt x="7021544" y="777207"/>
                  <a:pt x="7011720" y="759555"/>
                </a:cubicBezTo>
                <a:cubicBezTo>
                  <a:pt x="6952395" y="774856"/>
                  <a:pt x="6913526" y="786009"/>
                  <a:pt x="6895113" y="793014"/>
                </a:cubicBezTo>
                <a:cubicBezTo>
                  <a:pt x="6876700" y="800019"/>
                  <a:pt x="6864045" y="804966"/>
                  <a:pt x="6857148" y="807856"/>
                </a:cubicBezTo>
                <a:cubicBezTo>
                  <a:pt x="6850250" y="810745"/>
                  <a:pt x="6841094" y="805640"/>
                  <a:pt x="6829678" y="792541"/>
                </a:cubicBezTo>
                <a:cubicBezTo>
                  <a:pt x="6818264" y="779441"/>
                  <a:pt x="6820562" y="773350"/>
                  <a:pt x="6836573" y="774268"/>
                </a:cubicBezTo>
                <a:cubicBezTo>
                  <a:pt x="6852584" y="775185"/>
                  <a:pt x="6884624" y="770496"/>
                  <a:pt x="6932692" y="760200"/>
                </a:cubicBezTo>
                <a:lnTo>
                  <a:pt x="6932692" y="704209"/>
                </a:lnTo>
                <a:lnTo>
                  <a:pt x="6888724" y="710619"/>
                </a:lnTo>
                <a:cubicBezTo>
                  <a:pt x="6884523" y="720743"/>
                  <a:pt x="6880264" y="722442"/>
                  <a:pt x="6875948" y="715717"/>
                </a:cubicBezTo>
                <a:cubicBezTo>
                  <a:pt x="6871632" y="708991"/>
                  <a:pt x="6867670" y="699089"/>
                  <a:pt x="6864063" y="686011"/>
                </a:cubicBezTo>
                <a:cubicBezTo>
                  <a:pt x="6860456" y="672933"/>
                  <a:pt x="6857359" y="663378"/>
                  <a:pt x="6854771" y="657348"/>
                </a:cubicBezTo>
                <a:cubicBezTo>
                  <a:pt x="6852182" y="651318"/>
                  <a:pt x="6848551" y="644546"/>
                  <a:pt x="6843876" y="637032"/>
                </a:cubicBezTo>
                <a:cubicBezTo>
                  <a:pt x="6839201" y="629518"/>
                  <a:pt x="6841122" y="626463"/>
                  <a:pt x="6849640" y="627868"/>
                </a:cubicBezTo>
                <a:cubicBezTo>
                  <a:pt x="6858158" y="629274"/>
                  <a:pt x="6867630" y="631274"/>
                  <a:pt x="6878056" y="633870"/>
                </a:cubicBezTo>
                <a:cubicBezTo>
                  <a:pt x="6896784" y="633038"/>
                  <a:pt x="6914996" y="630607"/>
                  <a:pt x="6932692" y="626578"/>
                </a:cubicBezTo>
                <a:cubicBezTo>
                  <a:pt x="6932692" y="595832"/>
                  <a:pt x="6932036" y="574992"/>
                  <a:pt x="6930724" y="564058"/>
                </a:cubicBezTo>
                <a:cubicBezTo>
                  <a:pt x="6929412" y="553124"/>
                  <a:pt x="6926260" y="542903"/>
                  <a:pt x="6921270" y="533395"/>
                </a:cubicBezTo>
                <a:cubicBezTo>
                  <a:pt x="6917527" y="526264"/>
                  <a:pt x="6917878" y="522334"/>
                  <a:pt x="6922322" y="521604"/>
                </a:cubicBezTo>
                <a:close/>
                <a:moveTo>
                  <a:pt x="88081" y="521137"/>
                </a:moveTo>
                <a:cubicBezTo>
                  <a:pt x="89906" y="520508"/>
                  <a:pt x="92868" y="520546"/>
                  <a:pt x="96970" y="521253"/>
                </a:cubicBezTo>
                <a:cubicBezTo>
                  <a:pt x="105173" y="522665"/>
                  <a:pt x="111948" y="524848"/>
                  <a:pt x="117297" y="527802"/>
                </a:cubicBezTo>
                <a:cubicBezTo>
                  <a:pt x="122646" y="530756"/>
                  <a:pt x="124091" y="534040"/>
                  <a:pt x="121631" y="537654"/>
                </a:cubicBezTo>
                <a:cubicBezTo>
                  <a:pt x="119172" y="541268"/>
                  <a:pt x="116358" y="545003"/>
                  <a:pt x="113189" y="548861"/>
                </a:cubicBezTo>
                <a:cubicBezTo>
                  <a:pt x="116114" y="548861"/>
                  <a:pt x="123123" y="546832"/>
                  <a:pt x="134215" y="542774"/>
                </a:cubicBezTo>
                <a:cubicBezTo>
                  <a:pt x="145307" y="538715"/>
                  <a:pt x="153574" y="539999"/>
                  <a:pt x="159017" y="546624"/>
                </a:cubicBezTo>
                <a:cubicBezTo>
                  <a:pt x="164459" y="553249"/>
                  <a:pt x="162824" y="557989"/>
                  <a:pt x="154112" y="560842"/>
                </a:cubicBezTo>
                <a:cubicBezTo>
                  <a:pt x="145401" y="563696"/>
                  <a:pt x="136316" y="565582"/>
                  <a:pt x="126859" y="566499"/>
                </a:cubicBezTo>
                <a:cubicBezTo>
                  <a:pt x="117401" y="567417"/>
                  <a:pt x="110249" y="566980"/>
                  <a:pt x="105402" y="565187"/>
                </a:cubicBezTo>
                <a:cubicBezTo>
                  <a:pt x="95421" y="580617"/>
                  <a:pt x="81823" y="593248"/>
                  <a:pt x="64608" y="603078"/>
                </a:cubicBezTo>
                <a:cubicBezTo>
                  <a:pt x="47392" y="612908"/>
                  <a:pt x="42681" y="612897"/>
                  <a:pt x="50475" y="603046"/>
                </a:cubicBezTo>
                <a:cubicBezTo>
                  <a:pt x="58269" y="593194"/>
                  <a:pt x="64608" y="584715"/>
                  <a:pt x="69491" y="577610"/>
                </a:cubicBezTo>
                <a:cubicBezTo>
                  <a:pt x="74374" y="570504"/>
                  <a:pt x="78575" y="563216"/>
                  <a:pt x="82096" y="555744"/>
                </a:cubicBezTo>
                <a:cubicBezTo>
                  <a:pt x="85616" y="548273"/>
                  <a:pt x="87376" y="542394"/>
                  <a:pt x="87376" y="538106"/>
                </a:cubicBezTo>
                <a:cubicBezTo>
                  <a:pt x="87376" y="533316"/>
                  <a:pt x="86924" y="528957"/>
                  <a:pt x="86021" y="525028"/>
                </a:cubicBezTo>
                <a:cubicBezTo>
                  <a:pt x="85569" y="523063"/>
                  <a:pt x="86256" y="521766"/>
                  <a:pt x="88081" y="521137"/>
                </a:cubicBezTo>
                <a:close/>
                <a:moveTo>
                  <a:pt x="6570983" y="518160"/>
                </a:moveTo>
                <a:cubicBezTo>
                  <a:pt x="6573621" y="518280"/>
                  <a:pt x="6576899" y="519003"/>
                  <a:pt x="6580816" y="520328"/>
                </a:cubicBezTo>
                <a:cubicBezTo>
                  <a:pt x="6596482" y="525626"/>
                  <a:pt x="6605283" y="532542"/>
                  <a:pt x="6607219" y="541074"/>
                </a:cubicBezTo>
                <a:cubicBezTo>
                  <a:pt x="6609155" y="549607"/>
                  <a:pt x="6608212" y="556433"/>
                  <a:pt x="6604390" y="561552"/>
                </a:cubicBezTo>
                <a:cubicBezTo>
                  <a:pt x="6600569" y="566672"/>
                  <a:pt x="6594381" y="565843"/>
                  <a:pt x="6585828" y="559068"/>
                </a:cubicBezTo>
                <a:cubicBezTo>
                  <a:pt x="6577273" y="552292"/>
                  <a:pt x="6570164" y="543713"/>
                  <a:pt x="6564500" y="533331"/>
                </a:cubicBezTo>
                <a:cubicBezTo>
                  <a:pt x="6560908" y="522855"/>
                  <a:pt x="6563069" y="517798"/>
                  <a:pt x="6570983" y="518160"/>
                </a:cubicBezTo>
                <a:close/>
                <a:moveTo>
                  <a:pt x="1388746" y="516824"/>
                </a:moveTo>
                <a:cubicBezTo>
                  <a:pt x="1391786" y="516120"/>
                  <a:pt x="1397370" y="516897"/>
                  <a:pt x="1405497" y="519155"/>
                </a:cubicBezTo>
                <a:cubicBezTo>
                  <a:pt x="1421751" y="523672"/>
                  <a:pt x="1428728" y="528197"/>
                  <a:pt x="1426427" y="532728"/>
                </a:cubicBezTo>
                <a:cubicBezTo>
                  <a:pt x="1424125" y="537260"/>
                  <a:pt x="1422573" y="543075"/>
                  <a:pt x="1421770" y="550173"/>
                </a:cubicBezTo>
                <a:cubicBezTo>
                  <a:pt x="1433815" y="548424"/>
                  <a:pt x="1444280" y="546638"/>
                  <a:pt x="1453164" y="544817"/>
                </a:cubicBezTo>
                <a:cubicBezTo>
                  <a:pt x="1462047" y="542996"/>
                  <a:pt x="1469834" y="546093"/>
                  <a:pt x="1476524" y="554110"/>
                </a:cubicBezTo>
                <a:cubicBezTo>
                  <a:pt x="1483213" y="562126"/>
                  <a:pt x="1481278" y="566421"/>
                  <a:pt x="1470716" y="566994"/>
                </a:cubicBezTo>
                <a:cubicBezTo>
                  <a:pt x="1460154" y="567568"/>
                  <a:pt x="1443746" y="569497"/>
                  <a:pt x="1421490" y="572780"/>
                </a:cubicBezTo>
                <a:lnTo>
                  <a:pt x="1420414" y="586612"/>
                </a:lnTo>
                <a:cubicBezTo>
                  <a:pt x="1431585" y="584876"/>
                  <a:pt x="1440462" y="583543"/>
                  <a:pt x="1447044" y="582611"/>
                </a:cubicBezTo>
                <a:cubicBezTo>
                  <a:pt x="1453626" y="581679"/>
                  <a:pt x="1459832" y="584041"/>
                  <a:pt x="1465661" y="589698"/>
                </a:cubicBezTo>
                <a:cubicBezTo>
                  <a:pt x="1471490" y="595356"/>
                  <a:pt x="1471354" y="599206"/>
                  <a:pt x="1465252" y="601249"/>
                </a:cubicBezTo>
                <a:cubicBezTo>
                  <a:pt x="1459151" y="603293"/>
                  <a:pt x="1444119" y="605964"/>
                  <a:pt x="1420156" y="609262"/>
                </a:cubicBezTo>
                <a:lnTo>
                  <a:pt x="1419080" y="625760"/>
                </a:lnTo>
                <a:cubicBezTo>
                  <a:pt x="1438110" y="624054"/>
                  <a:pt x="1455322" y="622523"/>
                  <a:pt x="1470716" y="621168"/>
                </a:cubicBezTo>
                <a:cubicBezTo>
                  <a:pt x="1486111" y="619813"/>
                  <a:pt x="1500142" y="617766"/>
                  <a:pt x="1512812" y="615027"/>
                </a:cubicBezTo>
                <a:cubicBezTo>
                  <a:pt x="1525481" y="612288"/>
                  <a:pt x="1537323" y="614001"/>
                  <a:pt x="1548336" y="620168"/>
                </a:cubicBezTo>
                <a:cubicBezTo>
                  <a:pt x="1559349" y="626334"/>
                  <a:pt x="1563347" y="631536"/>
                  <a:pt x="1560328" y="635773"/>
                </a:cubicBezTo>
                <a:cubicBezTo>
                  <a:pt x="1557309" y="640011"/>
                  <a:pt x="1548074" y="641678"/>
                  <a:pt x="1532623" y="640775"/>
                </a:cubicBezTo>
                <a:cubicBezTo>
                  <a:pt x="1517171" y="639871"/>
                  <a:pt x="1498557" y="640086"/>
                  <a:pt x="1476782" y="641420"/>
                </a:cubicBezTo>
                <a:cubicBezTo>
                  <a:pt x="1455007" y="642754"/>
                  <a:pt x="1434457" y="644779"/>
                  <a:pt x="1415133" y="647497"/>
                </a:cubicBezTo>
                <a:cubicBezTo>
                  <a:pt x="1395810" y="650214"/>
                  <a:pt x="1374719" y="653598"/>
                  <a:pt x="1351861" y="657649"/>
                </a:cubicBezTo>
                <a:cubicBezTo>
                  <a:pt x="1329002" y="661701"/>
                  <a:pt x="1312052" y="664626"/>
                  <a:pt x="1301010" y="666426"/>
                </a:cubicBezTo>
                <a:cubicBezTo>
                  <a:pt x="1289968" y="668225"/>
                  <a:pt x="1279637" y="665357"/>
                  <a:pt x="1270014" y="657822"/>
                </a:cubicBezTo>
                <a:cubicBezTo>
                  <a:pt x="1260391" y="650286"/>
                  <a:pt x="1261977" y="646224"/>
                  <a:pt x="1274768" y="645636"/>
                </a:cubicBezTo>
                <a:cubicBezTo>
                  <a:pt x="1287560" y="645048"/>
                  <a:pt x="1301868" y="643625"/>
                  <a:pt x="1317691" y="641366"/>
                </a:cubicBezTo>
                <a:cubicBezTo>
                  <a:pt x="1333516" y="639108"/>
                  <a:pt x="1359604" y="635447"/>
                  <a:pt x="1395957" y="630385"/>
                </a:cubicBezTo>
                <a:lnTo>
                  <a:pt x="1395957" y="612424"/>
                </a:lnTo>
                <a:cubicBezTo>
                  <a:pt x="1387367" y="614231"/>
                  <a:pt x="1379512" y="615582"/>
                  <a:pt x="1372392" y="616479"/>
                </a:cubicBezTo>
                <a:cubicBezTo>
                  <a:pt x="1365273" y="617375"/>
                  <a:pt x="1357521" y="615371"/>
                  <a:pt x="1349140" y="610467"/>
                </a:cubicBezTo>
                <a:cubicBezTo>
                  <a:pt x="1340758" y="605562"/>
                  <a:pt x="1342515" y="602181"/>
                  <a:pt x="1354410" y="600324"/>
                </a:cubicBezTo>
                <a:cubicBezTo>
                  <a:pt x="1366305" y="598467"/>
                  <a:pt x="1380154" y="595961"/>
                  <a:pt x="1395957" y="592807"/>
                </a:cubicBezTo>
                <a:lnTo>
                  <a:pt x="1395957" y="577341"/>
                </a:lnTo>
                <a:cubicBezTo>
                  <a:pt x="1387410" y="579133"/>
                  <a:pt x="1378394" y="580703"/>
                  <a:pt x="1368908" y="582051"/>
                </a:cubicBezTo>
                <a:cubicBezTo>
                  <a:pt x="1359421" y="583399"/>
                  <a:pt x="1350312" y="580761"/>
                  <a:pt x="1341579" y="574136"/>
                </a:cubicBezTo>
                <a:cubicBezTo>
                  <a:pt x="1332846" y="567510"/>
                  <a:pt x="1335112" y="563900"/>
                  <a:pt x="1348376" y="563305"/>
                </a:cubicBezTo>
                <a:cubicBezTo>
                  <a:pt x="1361641" y="562710"/>
                  <a:pt x="1377501" y="560405"/>
                  <a:pt x="1395957" y="556390"/>
                </a:cubicBezTo>
                <a:cubicBezTo>
                  <a:pt x="1395957" y="553636"/>
                  <a:pt x="1395530" y="549280"/>
                  <a:pt x="1394677" y="543322"/>
                </a:cubicBezTo>
                <a:cubicBezTo>
                  <a:pt x="1393824" y="537364"/>
                  <a:pt x="1391350" y="530717"/>
                  <a:pt x="1387256" y="523382"/>
                </a:cubicBezTo>
                <a:cubicBezTo>
                  <a:pt x="1385209" y="519715"/>
                  <a:pt x="1385705" y="517529"/>
                  <a:pt x="1388746" y="516824"/>
                </a:cubicBezTo>
                <a:close/>
                <a:moveTo>
                  <a:pt x="2809942" y="516610"/>
                </a:moveTo>
                <a:cubicBezTo>
                  <a:pt x="2811382" y="516462"/>
                  <a:pt x="2813249" y="516683"/>
                  <a:pt x="2815543" y="517273"/>
                </a:cubicBezTo>
                <a:cubicBezTo>
                  <a:pt x="2824721" y="519632"/>
                  <a:pt x="2832397" y="522414"/>
                  <a:pt x="2838570" y="525619"/>
                </a:cubicBezTo>
                <a:cubicBezTo>
                  <a:pt x="2844744" y="528824"/>
                  <a:pt x="2846704" y="533417"/>
                  <a:pt x="2844453" y="539396"/>
                </a:cubicBezTo>
                <a:cubicBezTo>
                  <a:pt x="2842202" y="545376"/>
                  <a:pt x="2841076" y="555716"/>
                  <a:pt x="2841076" y="570414"/>
                </a:cubicBezTo>
                <a:cubicBezTo>
                  <a:pt x="2842725" y="569683"/>
                  <a:pt x="2846540" y="568600"/>
                  <a:pt x="2852520" y="567166"/>
                </a:cubicBezTo>
                <a:cubicBezTo>
                  <a:pt x="2858499" y="565732"/>
                  <a:pt x="2864386" y="568407"/>
                  <a:pt x="2870180" y="575190"/>
                </a:cubicBezTo>
                <a:cubicBezTo>
                  <a:pt x="2875973" y="581973"/>
                  <a:pt x="2874464" y="586275"/>
                  <a:pt x="2865652" y="588096"/>
                </a:cubicBezTo>
                <a:cubicBezTo>
                  <a:pt x="2856839" y="589917"/>
                  <a:pt x="2848110" y="591559"/>
                  <a:pt x="2839463" y="593022"/>
                </a:cubicBezTo>
                <a:cubicBezTo>
                  <a:pt x="2838688" y="606889"/>
                  <a:pt x="2838079" y="622616"/>
                  <a:pt x="2837634" y="640205"/>
                </a:cubicBezTo>
                <a:cubicBezTo>
                  <a:pt x="2837190" y="657793"/>
                  <a:pt x="2836537" y="674574"/>
                  <a:pt x="2835677" y="690549"/>
                </a:cubicBezTo>
                <a:cubicBezTo>
                  <a:pt x="2837369" y="689646"/>
                  <a:pt x="2842513" y="688520"/>
                  <a:pt x="2851111" y="687172"/>
                </a:cubicBezTo>
                <a:cubicBezTo>
                  <a:pt x="2859707" y="685824"/>
                  <a:pt x="2866931" y="688395"/>
                  <a:pt x="2872782" y="694884"/>
                </a:cubicBezTo>
                <a:cubicBezTo>
                  <a:pt x="2878633" y="701373"/>
                  <a:pt x="2872979" y="705660"/>
                  <a:pt x="2855821" y="707747"/>
                </a:cubicBezTo>
                <a:cubicBezTo>
                  <a:pt x="2838663" y="709833"/>
                  <a:pt x="2822165" y="712006"/>
                  <a:pt x="2806326" y="714265"/>
                </a:cubicBezTo>
                <a:lnTo>
                  <a:pt x="2768533" y="721730"/>
                </a:lnTo>
                <a:lnTo>
                  <a:pt x="2775448" y="724665"/>
                </a:lnTo>
                <a:cubicBezTo>
                  <a:pt x="2786806" y="731677"/>
                  <a:pt x="2790448" y="737281"/>
                  <a:pt x="2786375" y="741475"/>
                </a:cubicBezTo>
                <a:cubicBezTo>
                  <a:pt x="2782303" y="745670"/>
                  <a:pt x="2777588" y="749957"/>
                  <a:pt x="2772232" y="754338"/>
                </a:cubicBezTo>
                <a:cubicBezTo>
                  <a:pt x="2766876" y="758719"/>
                  <a:pt x="2759150" y="765538"/>
                  <a:pt x="2749055" y="774795"/>
                </a:cubicBezTo>
                <a:cubicBezTo>
                  <a:pt x="2738959" y="784051"/>
                  <a:pt x="2727225" y="791024"/>
                  <a:pt x="2713853" y="795713"/>
                </a:cubicBezTo>
                <a:cubicBezTo>
                  <a:pt x="2700481" y="800403"/>
                  <a:pt x="2697251" y="799148"/>
                  <a:pt x="2704163" y="791949"/>
                </a:cubicBezTo>
                <a:cubicBezTo>
                  <a:pt x="2711075" y="784750"/>
                  <a:pt x="2718847" y="776609"/>
                  <a:pt x="2727480" y="767524"/>
                </a:cubicBezTo>
                <a:cubicBezTo>
                  <a:pt x="2736113" y="758440"/>
                  <a:pt x="2742562" y="751338"/>
                  <a:pt x="2746829" y="746218"/>
                </a:cubicBezTo>
                <a:cubicBezTo>
                  <a:pt x="2751095" y="741099"/>
                  <a:pt x="2753783" y="734592"/>
                  <a:pt x="2754895" y="726698"/>
                </a:cubicBezTo>
                <a:lnTo>
                  <a:pt x="2755931" y="724219"/>
                </a:lnTo>
                <a:lnTo>
                  <a:pt x="2754873" y="724428"/>
                </a:lnTo>
                <a:cubicBezTo>
                  <a:pt x="2736410" y="728945"/>
                  <a:pt x="2722991" y="732330"/>
                  <a:pt x="2714617" y="734581"/>
                </a:cubicBezTo>
                <a:cubicBezTo>
                  <a:pt x="2706242" y="736832"/>
                  <a:pt x="2697979" y="733212"/>
                  <a:pt x="2689826" y="723718"/>
                </a:cubicBezTo>
                <a:cubicBezTo>
                  <a:pt x="2681674" y="714225"/>
                  <a:pt x="2681670" y="709479"/>
                  <a:pt x="2689816" y="709479"/>
                </a:cubicBezTo>
                <a:cubicBezTo>
                  <a:pt x="2696183" y="709479"/>
                  <a:pt x="2704363" y="709041"/>
                  <a:pt x="2714359" y="708166"/>
                </a:cubicBezTo>
                <a:cubicBezTo>
                  <a:pt x="2724354" y="707292"/>
                  <a:pt x="2738680" y="705234"/>
                  <a:pt x="2757336" y="701993"/>
                </a:cubicBezTo>
                <a:cubicBezTo>
                  <a:pt x="2758168" y="686319"/>
                  <a:pt x="2758584" y="670387"/>
                  <a:pt x="2758584" y="654197"/>
                </a:cubicBezTo>
                <a:lnTo>
                  <a:pt x="2758584" y="605670"/>
                </a:lnTo>
                <a:cubicBezTo>
                  <a:pt x="2754798" y="607434"/>
                  <a:pt x="2750066" y="608552"/>
                  <a:pt x="2744387" y="609025"/>
                </a:cubicBezTo>
                <a:cubicBezTo>
                  <a:pt x="2738708" y="609499"/>
                  <a:pt x="2732456" y="606742"/>
                  <a:pt x="2725630" y="600755"/>
                </a:cubicBezTo>
                <a:cubicBezTo>
                  <a:pt x="2718804" y="594768"/>
                  <a:pt x="2719901" y="591168"/>
                  <a:pt x="2728921" y="589956"/>
                </a:cubicBezTo>
                <a:cubicBezTo>
                  <a:pt x="2737941" y="588745"/>
                  <a:pt x="2747829" y="587379"/>
                  <a:pt x="2758584" y="585859"/>
                </a:cubicBezTo>
                <a:cubicBezTo>
                  <a:pt x="2757724" y="570285"/>
                  <a:pt x="2754809" y="557971"/>
                  <a:pt x="2749840" y="548915"/>
                </a:cubicBezTo>
                <a:cubicBezTo>
                  <a:pt x="2744871" y="539859"/>
                  <a:pt x="2749836" y="538059"/>
                  <a:pt x="2764736" y="543516"/>
                </a:cubicBezTo>
                <a:cubicBezTo>
                  <a:pt x="2779635" y="548972"/>
                  <a:pt x="2786167" y="554110"/>
                  <a:pt x="2784332" y="558928"/>
                </a:cubicBezTo>
                <a:cubicBezTo>
                  <a:pt x="2782496" y="563746"/>
                  <a:pt x="2781163" y="571626"/>
                  <a:pt x="2780331" y="582568"/>
                </a:cubicBezTo>
                <a:cubicBezTo>
                  <a:pt x="2786325" y="581865"/>
                  <a:pt x="2797969" y="579456"/>
                  <a:pt x="2815264" y="575340"/>
                </a:cubicBezTo>
                <a:cubicBezTo>
                  <a:pt x="2815264" y="553156"/>
                  <a:pt x="2813016" y="537342"/>
                  <a:pt x="2808520" y="527899"/>
                </a:cubicBezTo>
                <a:cubicBezTo>
                  <a:pt x="2805148" y="520817"/>
                  <a:pt x="2805622" y="517054"/>
                  <a:pt x="2809942" y="516610"/>
                </a:cubicBezTo>
                <a:close/>
                <a:moveTo>
                  <a:pt x="5856576" y="515337"/>
                </a:moveTo>
                <a:cubicBezTo>
                  <a:pt x="5860750" y="515667"/>
                  <a:pt x="5866494" y="516983"/>
                  <a:pt x="5873808" y="519284"/>
                </a:cubicBezTo>
                <a:cubicBezTo>
                  <a:pt x="5888434" y="523658"/>
                  <a:pt x="5893948" y="530057"/>
                  <a:pt x="5890349" y="538482"/>
                </a:cubicBezTo>
                <a:cubicBezTo>
                  <a:pt x="5886750" y="546907"/>
                  <a:pt x="5884950" y="564327"/>
                  <a:pt x="5884950" y="590742"/>
                </a:cubicBezTo>
                <a:cubicBezTo>
                  <a:pt x="5884950" y="617601"/>
                  <a:pt x="5884233" y="638466"/>
                  <a:pt x="5882798" y="653337"/>
                </a:cubicBezTo>
                <a:cubicBezTo>
                  <a:pt x="5881365" y="668207"/>
                  <a:pt x="5878146" y="676804"/>
                  <a:pt x="5873140" y="679127"/>
                </a:cubicBezTo>
                <a:cubicBezTo>
                  <a:pt x="5868136" y="681451"/>
                  <a:pt x="5862977" y="677740"/>
                  <a:pt x="5857664" y="667996"/>
                </a:cubicBezTo>
                <a:cubicBezTo>
                  <a:pt x="5852351" y="658252"/>
                  <a:pt x="5851268" y="648522"/>
                  <a:pt x="5854416" y="638806"/>
                </a:cubicBezTo>
                <a:cubicBezTo>
                  <a:pt x="5857564" y="629091"/>
                  <a:pt x="5859138" y="610825"/>
                  <a:pt x="5859138" y="584009"/>
                </a:cubicBezTo>
                <a:cubicBezTo>
                  <a:pt x="5859138" y="557006"/>
                  <a:pt x="5856890" y="539959"/>
                  <a:pt x="5852394" y="532868"/>
                </a:cubicBezTo>
                <a:cubicBezTo>
                  <a:pt x="5847898" y="525777"/>
                  <a:pt x="5846687" y="520589"/>
                  <a:pt x="5848759" y="517305"/>
                </a:cubicBezTo>
                <a:cubicBezTo>
                  <a:pt x="5849795" y="515663"/>
                  <a:pt x="5852400" y="515007"/>
                  <a:pt x="5856576" y="515337"/>
                </a:cubicBezTo>
                <a:close/>
                <a:moveTo>
                  <a:pt x="5189755" y="514361"/>
                </a:moveTo>
                <a:cubicBezTo>
                  <a:pt x="5194779" y="514582"/>
                  <a:pt x="5202654" y="518159"/>
                  <a:pt x="5213381" y="525092"/>
                </a:cubicBezTo>
                <a:cubicBezTo>
                  <a:pt x="5220838" y="531072"/>
                  <a:pt x="5222415" y="536708"/>
                  <a:pt x="5218113" y="541999"/>
                </a:cubicBezTo>
                <a:cubicBezTo>
                  <a:pt x="5213811" y="547291"/>
                  <a:pt x="5203816" y="563517"/>
                  <a:pt x="5188127" y="590677"/>
                </a:cubicBezTo>
                <a:cubicBezTo>
                  <a:pt x="5208677" y="588985"/>
                  <a:pt x="5225803" y="584962"/>
                  <a:pt x="5239505" y="578610"/>
                </a:cubicBezTo>
                <a:cubicBezTo>
                  <a:pt x="5253207" y="572257"/>
                  <a:pt x="5264941" y="573071"/>
                  <a:pt x="5274706" y="581051"/>
                </a:cubicBezTo>
                <a:cubicBezTo>
                  <a:pt x="5284472" y="589032"/>
                  <a:pt x="5279568" y="595348"/>
                  <a:pt x="5259994" y="600002"/>
                </a:cubicBezTo>
                <a:cubicBezTo>
                  <a:pt x="5240419" y="604655"/>
                  <a:pt x="5223842" y="607663"/>
                  <a:pt x="5210262" y="609025"/>
                </a:cubicBezTo>
                <a:cubicBezTo>
                  <a:pt x="5196682" y="610388"/>
                  <a:pt x="5186973" y="609269"/>
                  <a:pt x="5181137" y="605670"/>
                </a:cubicBezTo>
                <a:cubicBezTo>
                  <a:pt x="5172461" y="618303"/>
                  <a:pt x="5163699" y="628575"/>
                  <a:pt x="5154851" y="636483"/>
                </a:cubicBezTo>
                <a:cubicBezTo>
                  <a:pt x="5146003" y="644392"/>
                  <a:pt x="5138285" y="649332"/>
                  <a:pt x="5131695" y="651304"/>
                </a:cubicBezTo>
                <a:cubicBezTo>
                  <a:pt x="5125106" y="653276"/>
                  <a:pt x="5126339" y="647823"/>
                  <a:pt x="5135395" y="634945"/>
                </a:cubicBezTo>
                <a:cubicBezTo>
                  <a:pt x="5144451" y="622068"/>
                  <a:pt x="5155027" y="603565"/>
                  <a:pt x="5167123" y="579438"/>
                </a:cubicBezTo>
                <a:cubicBezTo>
                  <a:pt x="5179219" y="555310"/>
                  <a:pt x="5184589" y="536754"/>
                  <a:pt x="5183234" y="523769"/>
                </a:cubicBezTo>
                <a:cubicBezTo>
                  <a:pt x="5182556" y="517277"/>
                  <a:pt x="5184730" y="514141"/>
                  <a:pt x="5189755" y="514361"/>
                </a:cubicBezTo>
                <a:close/>
                <a:moveTo>
                  <a:pt x="3969340" y="513735"/>
                </a:moveTo>
                <a:cubicBezTo>
                  <a:pt x="4026514" y="560025"/>
                  <a:pt x="4055101" y="608896"/>
                  <a:pt x="4055101" y="660349"/>
                </a:cubicBezTo>
                <a:cubicBezTo>
                  <a:pt x="4056908" y="720621"/>
                  <a:pt x="4028744" y="771235"/>
                  <a:pt x="3970609" y="812190"/>
                </a:cubicBezTo>
                <a:lnTo>
                  <a:pt x="3952368" y="790529"/>
                </a:lnTo>
                <a:cubicBezTo>
                  <a:pt x="4000064" y="754765"/>
                  <a:pt x="4024356" y="713336"/>
                  <a:pt x="4025245" y="666243"/>
                </a:cubicBezTo>
                <a:cubicBezTo>
                  <a:pt x="4027052" y="618189"/>
                  <a:pt x="4002308" y="574939"/>
                  <a:pt x="3951013" y="536493"/>
                </a:cubicBezTo>
                <a:close/>
                <a:moveTo>
                  <a:pt x="3314131" y="513735"/>
                </a:moveTo>
                <a:lnTo>
                  <a:pt x="3332522" y="536493"/>
                </a:lnTo>
                <a:cubicBezTo>
                  <a:pt x="3281227" y="574939"/>
                  <a:pt x="3256462" y="618203"/>
                  <a:pt x="3258226" y="666286"/>
                </a:cubicBezTo>
                <a:cubicBezTo>
                  <a:pt x="3259114" y="713365"/>
                  <a:pt x="3283428" y="754772"/>
                  <a:pt x="3331167" y="790508"/>
                </a:cubicBezTo>
                <a:lnTo>
                  <a:pt x="3312862" y="812190"/>
                </a:lnTo>
                <a:cubicBezTo>
                  <a:pt x="3254769" y="771249"/>
                  <a:pt x="3226627" y="719933"/>
                  <a:pt x="3228434" y="658241"/>
                </a:cubicBezTo>
                <a:cubicBezTo>
                  <a:pt x="3228434" y="608151"/>
                  <a:pt x="3257000" y="559982"/>
                  <a:pt x="3314131" y="513735"/>
                </a:cubicBezTo>
                <a:close/>
                <a:moveTo>
                  <a:pt x="187050" y="510116"/>
                </a:moveTo>
                <a:cubicBezTo>
                  <a:pt x="190438" y="510098"/>
                  <a:pt x="195358" y="511125"/>
                  <a:pt x="201811" y="513197"/>
                </a:cubicBezTo>
                <a:cubicBezTo>
                  <a:pt x="214717" y="517341"/>
                  <a:pt x="219371" y="522654"/>
                  <a:pt x="215771" y="529136"/>
                </a:cubicBezTo>
                <a:lnTo>
                  <a:pt x="207662" y="535331"/>
                </a:lnTo>
                <a:cubicBezTo>
                  <a:pt x="214201" y="535403"/>
                  <a:pt x="223967" y="533847"/>
                  <a:pt x="236959" y="530663"/>
                </a:cubicBezTo>
                <a:cubicBezTo>
                  <a:pt x="249951" y="527480"/>
                  <a:pt x="259340" y="529548"/>
                  <a:pt x="265127" y="536869"/>
                </a:cubicBezTo>
                <a:cubicBezTo>
                  <a:pt x="270913" y="544190"/>
                  <a:pt x="264564" y="549388"/>
                  <a:pt x="246079" y="552464"/>
                </a:cubicBezTo>
                <a:cubicBezTo>
                  <a:pt x="227595" y="555540"/>
                  <a:pt x="213168" y="556182"/>
                  <a:pt x="202801" y="554389"/>
                </a:cubicBezTo>
                <a:cubicBezTo>
                  <a:pt x="195358" y="566220"/>
                  <a:pt x="185284" y="576150"/>
                  <a:pt x="172579" y="584181"/>
                </a:cubicBezTo>
                <a:lnTo>
                  <a:pt x="161364" y="588413"/>
                </a:lnTo>
                <a:lnTo>
                  <a:pt x="161026" y="588491"/>
                </a:lnTo>
                <a:lnTo>
                  <a:pt x="164416" y="577556"/>
                </a:lnTo>
                <a:cubicBezTo>
                  <a:pt x="171679" y="565108"/>
                  <a:pt x="176852" y="554131"/>
                  <a:pt x="179935" y="544623"/>
                </a:cubicBezTo>
                <a:cubicBezTo>
                  <a:pt x="183018" y="535116"/>
                  <a:pt x="183886" y="528573"/>
                  <a:pt x="182538" y="524995"/>
                </a:cubicBezTo>
                <a:cubicBezTo>
                  <a:pt x="181190" y="521417"/>
                  <a:pt x="180839" y="517520"/>
                  <a:pt x="181484" y="513304"/>
                </a:cubicBezTo>
                <a:cubicBezTo>
                  <a:pt x="181807" y="511196"/>
                  <a:pt x="183662" y="510133"/>
                  <a:pt x="187050" y="510116"/>
                </a:cubicBezTo>
                <a:close/>
                <a:moveTo>
                  <a:pt x="5512884" y="507544"/>
                </a:moveTo>
                <a:cubicBezTo>
                  <a:pt x="5514251" y="507575"/>
                  <a:pt x="5515823" y="507957"/>
                  <a:pt x="5517601" y="508691"/>
                </a:cubicBezTo>
                <a:cubicBezTo>
                  <a:pt x="5524714" y="511623"/>
                  <a:pt x="5531217" y="515832"/>
                  <a:pt x="5537111" y="521317"/>
                </a:cubicBezTo>
                <a:cubicBezTo>
                  <a:pt x="5543005" y="526802"/>
                  <a:pt x="5544299" y="530871"/>
                  <a:pt x="5540994" y="533524"/>
                </a:cubicBezTo>
                <a:cubicBezTo>
                  <a:pt x="5537688" y="536177"/>
                  <a:pt x="5532587" y="538586"/>
                  <a:pt x="5525689" y="540752"/>
                </a:cubicBezTo>
                <a:cubicBezTo>
                  <a:pt x="5545507" y="540752"/>
                  <a:pt x="5558983" y="538948"/>
                  <a:pt x="5566118" y="535342"/>
                </a:cubicBezTo>
                <a:cubicBezTo>
                  <a:pt x="5573252" y="531735"/>
                  <a:pt x="5580200" y="531624"/>
                  <a:pt x="5586961" y="535008"/>
                </a:cubicBezTo>
                <a:cubicBezTo>
                  <a:pt x="5593722" y="538393"/>
                  <a:pt x="5599824" y="542731"/>
                  <a:pt x="5605266" y="548022"/>
                </a:cubicBezTo>
                <a:cubicBezTo>
                  <a:pt x="5610709" y="553314"/>
                  <a:pt x="5610232" y="557386"/>
                  <a:pt x="5603836" y="560240"/>
                </a:cubicBezTo>
                <a:cubicBezTo>
                  <a:pt x="5597440" y="563094"/>
                  <a:pt x="5591378" y="568048"/>
                  <a:pt x="5585649" y="575104"/>
                </a:cubicBezTo>
                <a:cubicBezTo>
                  <a:pt x="5579920" y="582159"/>
                  <a:pt x="5571832" y="590677"/>
                  <a:pt x="5561385" y="600658"/>
                </a:cubicBezTo>
                <a:cubicBezTo>
                  <a:pt x="5550938" y="610639"/>
                  <a:pt x="5540244" y="619504"/>
                  <a:pt x="5529303" y="627255"/>
                </a:cubicBezTo>
                <a:lnTo>
                  <a:pt x="5524754" y="629767"/>
                </a:lnTo>
                <a:lnTo>
                  <a:pt x="5528785" y="629338"/>
                </a:lnTo>
                <a:cubicBezTo>
                  <a:pt x="5530404" y="629529"/>
                  <a:pt x="5532294" y="630053"/>
                  <a:pt x="5534455" y="630912"/>
                </a:cubicBezTo>
                <a:cubicBezTo>
                  <a:pt x="5543095" y="634347"/>
                  <a:pt x="5549419" y="638620"/>
                  <a:pt x="5553427" y="643732"/>
                </a:cubicBezTo>
                <a:cubicBezTo>
                  <a:pt x="5557435" y="648845"/>
                  <a:pt x="5557395" y="652849"/>
                  <a:pt x="5553308" y="655746"/>
                </a:cubicBezTo>
                <a:cubicBezTo>
                  <a:pt x="5549221" y="658642"/>
                  <a:pt x="5544970" y="660808"/>
                  <a:pt x="5540552" y="662242"/>
                </a:cubicBezTo>
                <a:cubicBezTo>
                  <a:pt x="5549143" y="662242"/>
                  <a:pt x="5558377" y="661166"/>
                  <a:pt x="5568258" y="659015"/>
                </a:cubicBezTo>
                <a:cubicBezTo>
                  <a:pt x="5578138" y="656864"/>
                  <a:pt x="5585825" y="654158"/>
                  <a:pt x="5591317" y="650895"/>
                </a:cubicBezTo>
                <a:cubicBezTo>
                  <a:pt x="5596809" y="647633"/>
                  <a:pt x="5603653" y="647930"/>
                  <a:pt x="5611849" y="651788"/>
                </a:cubicBezTo>
                <a:cubicBezTo>
                  <a:pt x="5620044" y="655645"/>
                  <a:pt x="5627530" y="660833"/>
                  <a:pt x="5634305" y="667351"/>
                </a:cubicBezTo>
                <a:cubicBezTo>
                  <a:pt x="5641081" y="673868"/>
                  <a:pt x="5641056" y="679041"/>
                  <a:pt x="5634230" y="682870"/>
                </a:cubicBezTo>
                <a:cubicBezTo>
                  <a:pt x="5627404" y="686699"/>
                  <a:pt x="5619080" y="694414"/>
                  <a:pt x="5609256" y="706015"/>
                </a:cubicBezTo>
                <a:cubicBezTo>
                  <a:pt x="5599434" y="717617"/>
                  <a:pt x="5583892" y="733143"/>
                  <a:pt x="5562633" y="752596"/>
                </a:cubicBezTo>
                <a:cubicBezTo>
                  <a:pt x="5541374" y="772048"/>
                  <a:pt x="5517020" y="788403"/>
                  <a:pt x="5489573" y="801661"/>
                </a:cubicBezTo>
                <a:cubicBezTo>
                  <a:pt x="5462126" y="814918"/>
                  <a:pt x="5435163" y="822913"/>
                  <a:pt x="5408684" y="825645"/>
                </a:cubicBezTo>
                <a:cubicBezTo>
                  <a:pt x="5382205" y="828377"/>
                  <a:pt x="5381007" y="825061"/>
                  <a:pt x="5405091" y="815696"/>
                </a:cubicBezTo>
                <a:cubicBezTo>
                  <a:pt x="5429176" y="806332"/>
                  <a:pt x="5453189" y="794996"/>
                  <a:pt x="5477130" y="781689"/>
                </a:cubicBezTo>
                <a:cubicBezTo>
                  <a:pt x="5501071" y="768381"/>
                  <a:pt x="5518103" y="757224"/>
                  <a:pt x="5528227" y="748219"/>
                </a:cubicBezTo>
                <a:cubicBezTo>
                  <a:pt x="5521903" y="744318"/>
                  <a:pt x="5513575" y="736438"/>
                  <a:pt x="5503243" y="724579"/>
                </a:cubicBezTo>
                <a:cubicBezTo>
                  <a:pt x="5492911" y="712719"/>
                  <a:pt x="5490753" y="705883"/>
                  <a:pt x="5496768" y="704069"/>
                </a:cubicBezTo>
                <a:cubicBezTo>
                  <a:pt x="5502784" y="702255"/>
                  <a:pt x="5512008" y="703789"/>
                  <a:pt x="5524441" y="708672"/>
                </a:cubicBezTo>
                <a:cubicBezTo>
                  <a:pt x="5536874" y="713555"/>
                  <a:pt x="5543442" y="723259"/>
                  <a:pt x="5544145" y="737786"/>
                </a:cubicBezTo>
                <a:cubicBezTo>
                  <a:pt x="5553781" y="727891"/>
                  <a:pt x="5563888" y="716111"/>
                  <a:pt x="5574464" y="702445"/>
                </a:cubicBezTo>
                <a:cubicBezTo>
                  <a:pt x="5585040" y="688778"/>
                  <a:pt x="5590327" y="679895"/>
                  <a:pt x="5590327" y="675793"/>
                </a:cubicBezTo>
                <a:cubicBezTo>
                  <a:pt x="5590327" y="674044"/>
                  <a:pt x="5586169" y="674069"/>
                  <a:pt x="5577851" y="675869"/>
                </a:cubicBezTo>
                <a:cubicBezTo>
                  <a:pt x="5569534" y="677668"/>
                  <a:pt x="5561038" y="679242"/>
                  <a:pt x="5552362" y="680590"/>
                </a:cubicBezTo>
                <a:cubicBezTo>
                  <a:pt x="5543686" y="681938"/>
                  <a:pt x="5536243" y="679916"/>
                  <a:pt x="5530034" y="674524"/>
                </a:cubicBezTo>
                <a:cubicBezTo>
                  <a:pt x="5517099" y="688377"/>
                  <a:pt x="5501461" y="700114"/>
                  <a:pt x="5483120" y="709737"/>
                </a:cubicBezTo>
                <a:cubicBezTo>
                  <a:pt x="5464779" y="719359"/>
                  <a:pt x="5447692" y="726016"/>
                  <a:pt x="5431861" y="729709"/>
                </a:cubicBezTo>
                <a:cubicBezTo>
                  <a:pt x="5416029" y="733402"/>
                  <a:pt x="5415986" y="730186"/>
                  <a:pt x="5431732" y="720062"/>
                </a:cubicBezTo>
                <a:cubicBezTo>
                  <a:pt x="5447477" y="709937"/>
                  <a:pt x="5463542" y="698899"/>
                  <a:pt x="5479926" y="686946"/>
                </a:cubicBezTo>
                <a:cubicBezTo>
                  <a:pt x="5496310" y="674994"/>
                  <a:pt x="5507333" y="664440"/>
                  <a:pt x="5512998" y="655283"/>
                </a:cubicBezTo>
                <a:cubicBezTo>
                  <a:pt x="5518662" y="646127"/>
                  <a:pt x="5521494" y="639914"/>
                  <a:pt x="5521494" y="636645"/>
                </a:cubicBezTo>
                <a:cubicBezTo>
                  <a:pt x="5521494" y="634831"/>
                  <a:pt x="5521765" y="633351"/>
                  <a:pt x="5522305" y="632205"/>
                </a:cubicBezTo>
                <a:lnTo>
                  <a:pt x="5524716" y="629788"/>
                </a:lnTo>
                <a:lnTo>
                  <a:pt x="5483356" y="652627"/>
                </a:lnTo>
                <a:cubicBezTo>
                  <a:pt x="5463668" y="661790"/>
                  <a:pt x="5445079" y="666831"/>
                  <a:pt x="5427591" y="667749"/>
                </a:cubicBezTo>
                <a:cubicBezTo>
                  <a:pt x="5410103" y="668666"/>
                  <a:pt x="5408494" y="665551"/>
                  <a:pt x="5422762" y="658402"/>
                </a:cubicBezTo>
                <a:cubicBezTo>
                  <a:pt x="5437031" y="651254"/>
                  <a:pt x="5450976" y="644388"/>
                  <a:pt x="5464599" y="637806"/>
                </a:cubicBezTo>
                <a:cubicBezTo>
                  <a:pt x="5478223" y="631224"/>
                  <a:pt x="5492685" y="623287"/>
                  <a:pt x="5507986" y="613994"/>
                </a:cubicBezTo>
                <a:cubicBezTo>
                  <a:pt x="5493115" y="602895"/>
                  <a:pt x="5484673" y="593982"/>
                  <a:pt x="5482658" y="587257"/>
                </a:cubicBezTo>
                <a:lnTo>
                  <a:pt x="5484105" y="581621"/>
                </a:lnTo>
                <a:lnTo>
                  <a:pt x="5482486" y="582901"/>
                </a:lnTo>
                <a:cubicBezTo>
                  <a:pt x="5467493" y="594251"/>
                  <a:pt x="5450672" y="602461"/>
                  <a:pt x="5432022" y="607530"/>
                </a:cubicBezTo>
                <a:cubicBezTo>
                  <a:pt x="5413373" y="612600"/>
                  <a:pt x="5412315" y="609423"/>
                  <a:pt x="5428849" y="598001"/>
                </a:cubicBezTo>
                <a:cubicBezTo>
                  <a:pt x="5445384" y="586579"/>
                  <a:pt x="5462266" y="572257"/>
                  <a:pt x="5479496" y="555034"/>
                </a:cubicBezTo>
                <a:cubicBezTo>
                  <a:pt x="5496725" y="537812"/>
                  <a:pt x="5505606" y="525049"/>
                  <a:pt x="5506136" y="516746"/>
                </a:cubicBezTo>
                <a:cubicBezTo>
                  <a:pt x="5506534" y="510519"/>
                  <a:pt x="5508783" y="507452"/>
                  <a:pt x="5512884" y="507544"/>
                </a:cubicBezTo>
                <a:close/>
                <a:moveTo>
                  <a:pt x="4830135" y="237095"/>
                </a:moveTo>
                <a:cubicBezTo>
                  <a:pt x="4822292" y="237095"/>
                  <a:pt x="4796673" y="239210"/>
                  <a:pt x="4753279" y="243441"/>
                </a:cubicBezTo>
                <a:cubicBezTo>
                  <a:pt x="4754125" y="248804"/>
                  <a:pt x="4754964" y="261932"/>
                  <a:pt x="4755796" y="282826"/>
                </a:cubicBezTo>
                <a:lnTo>
                  <a:pt x="4833255" y="276459"/>
                </a:lnTo>
                <a:cubicBezTo>
                  <a:pt x="4837427" y="259064"/>
                  <a:pt x="4839338" y="248155"/>
                  <a:pt x="4838987" y="243731"/>
                </a:cubicBezTo>
                <a:cubicBezTo>
                  <a:pt x="4838636" y="239307"/>
                  <a:pt x="4835685" y="237095"/>
                  <a:pt x="4830135" y="237095"/>
                </a:cubicBezTo>
                <a:close/>
                <a:moveTo>
                  <a:pt x="5429019" y="221479"/>
                </a:moveTo>
                <a:cubicBezTo>
                  <a:pt x="5425647" y="221669"/>
                  <a:pt x="5422368" y="222948"/>
                  <a:pt x="5419181" y="225318"/>
                </a:cubicBezTo>
                <a:cubicBezTo>
                  <a:pt x="5412807" y="230058"/>
                  <a:pt x="5409620" y="236374"/>
                  <a:pt x="5409620" y="244269"/>
                </a:cubicBezTo>
                <a:cubicBezTo>
                  <a:pt x="5409620" y="252163"/>
                  <a:pt x="5413169" y="258089"/>
                  <a:pt x="5420267" y="262047"/>
                </a:cubicBezTo>
                <a:cubicBezTo>
                  <a:pt x="5427366" y="266005"/>
                  <a:pt x="5434314" y="265804"/>
                  <a:pt x="5441111" y="261445"/>
                </a:cubicBezTo>
                <a:cubicBezTo>
                  <a:pt x="5447908" y="257071"/>
                  <a:pt x="5451102" y="250761"/>
                  <a:pt x="5450693" y="242516"/>
                </a:cubicBezTo>
                <a:cubicBezTo>
                  <a:pt x="5450285" y="234270"/>
                  <a:pt x="5446524" y="228158"/>
                  <a:pt x="5439411" y="224178"/>
                </a:cubicBezTo>
                <a:cubicBezTo>
                  <a:pt x="5435855" y="222188"/>
                  <a:pt x="5432391" y="221289"/>
                  <a:pt x="5429019" y="221479"/>
                </a:cubicBezTo>
                <a:close/>
                <a:moveTo>
                  <a:pt x="5820328" y="219313"/>
                </a:moveTo>
                <a:cubicBezTo>
                  <a:pt x="5822780" y="219418"/>
                  <a:pt x="5825800" y="220079"/>
                  <a:pt x="5829388" y="221296"/>
                </a:cubicBezTo>
                <a:cubicBezTo>
                  <a:pt x="5843744" y="226164"/>
                  <a:pt x="5851642" y="232836"/>
                  <a:pt x="5853082" y="241311"/>
                </a:cubicBezTo>
                <a:cubicBezTo>
                  <a:pt x="5854524" y="249786"/>
                  <a:pt x="5853301" y="256827"/>
                  <a:pt x="5849414" y="262434"/>
                </a:cubicBezTo>
                <a:cubicBezTo>
                  <a:pt x="5845529" y="268041"/>
                  <a:pt x="5839764" y="266966"/>
                  <a:pt x="5832120" y="259208"/>
                </a:cubicBezTo>
                <a:cubicBezTo>
                  <a:pt x="5824478" y="251450"/>
                  <a:pt x="5818304" y="242846"/>
                  <a:pt x="5813600" y="233395"/>
                </a:cubicBezTo>
                <a:cubicBezTo>
                  <a:pt x="5810728" y="223694"/>
                  <a:pt x="5812971" y="219000"/>
                  <a:pt x="5820328" y="219313"/>
                </a:cubicBezTo>
                <a:close/>
                <a:moveTo>
                  <a:pt x="5762174" y="214832"/>
                </a:moveTo>
                <a:cubicBezTo>
                  <a:pt x="5764648" y="215054"/>
                  <a:pt x="5766815" y="219155"/>
                  <a:pt x="5768676" y="227136"/>
                </a:cubicBezTo>
                <a:cubicBezTo>
                  <a:pt x="5772398" y="243096"/>
                  <a:pt x="5770548" y="259097"/>
                  <a:pt x="5763126" y="275136"/>
                </a:cubicBezTo>
                <a:cubicBezTo>
                  <a:pt x="5755706" y="291176"/>
                  <a:pt x="5748482" y="294531"/>
                  <a:pt x="5741454" y="285203"/>
                </a:cubicBezTo>
                <a:cubicBezTo>
                  <a:pt x="5734428" y="275875"/>
                  <a:pt x="5733360" y="266987"/>
                  <a:pt x="5738250" y="258541"/>
                </a:cubicBezTo>
                <a:cubicBezTo>
                  <a:pt x="5742466" y="251787"/>
                  <a:pt x="5747660" y="240874"/>
                  <a:pt x="5753834" y="225802"/>
                </a:cubicBezTo>
                <a:cubicBezTo>
                  <a:pt x="5756920" y="218266"/>
                  <a:pt x="5759701" y="214610"/>
                  <a:pt x="5762174" y="214832"/>
                </a:cubicBezTo>
                <a:close/>
                <a:moveTo>
                  <a:pt x="5887298" y="214368"/>
                </a:moveTo>
                <a:cubicBezTo>
                  <a:pt x="5889868" y="214509"/>
                  <a:pt x="5893061" y="215244"/>
                  <a:pt x="5896878" y="216574"/>
                </a:cubicBezTo>
                <a:cubicBezTo>
                  <a:pt x="5912143" y="221894"/>
                  <a:pt x="5920496" y="229330"/>
                  <a:pt x="5921937" y="238880"/>
                </a:cubicBezTo>
                <a:cubicBezTo>
                  <a:pt x="5923378" y="248431"/>
                  <a:pt x="5921812" y="255472"/>
                  <a:pt x="5917236" y="260004"/>
                </a:cubicBezTo>
                <a:cubicBezTo>
                  <a:pt x="5912662" y="264535"/>
                  <a:pt x="5906923" y="262936"/>
                  <a:pt x="5900018" y="255207"/>
                </a:cubicBezTo>
                <a:cubicBezTo>
                  <a:pt x="5893113" y="247477"/>
                  <a:pt x="5886771" y="238794"/>
                  <a:pt x="5880992" y="229158"/>
                </a:cubicBezTo>
                <a:cubicBezTo>
                  <a:pt x="5877486" y="218876"/>
                  <a:pt x="5879588" y="213946"/>
                  <a:pt x="5887298" y="214368"/>
                </a:cubicBezTo>
                <a:close/>
                <a:moveTo>
                  <a:pt x="5967797" y="213414"/>
                </a:moveTo>
                <a:cubicBezTo>
                  <a:pt x="5970058" y="213389"/>
                  <a:pt x="5972990" y="213909"/>
                  <a:pt x="5976594" y="214972"/>
                </a:cubicBezTo>
                <a:cubicBezTo>
                  <a:pt x="5991014" y="219224"/>
                  <a:pt x="6001450" y="224576"/>
                  <a:pt x="6007902" y="231029"/>
                </a:cubicBezTo>
                <a:cubicBezTo>
                  <a:pt x="6014930" y="238070"/>
                  <a:pt x="6019138" y="247090"/>
                  <a:pt x="6020529" y="258089"/>
                </a:cubicBezTo>
                <a:cubicBezTo>
                  <a:pt x="6021920" y="269088"/>
                  <a:pt x="6020088" y="277563"/>
                  <a:pt x="6015034" y="283514"/>
                </a:cubicBezTo>
                <a:cubicBezTo>
                  <a:pt x="6009978" y="289466"/>
                  <a:pt x="6002250" y="285038"/>
                  <a:pt x="5991846" y="270232"/>
                </a:cubicBezTo>
                <a:cubicBezTo>
                  <a:pt x="5981442" y="255425"/>
                  <a:pt x="5972694" y="241451"/>
                  <a:pt x="5965603" y="228308"/>
                </a:cubicBezTo>
                <a:cubicBezTo>
                  <a:pt x="5960284" y="218451"/>
                  <a:pt x="5961016" y="213486"/>
                  <a:pt x="5967797" y="213414"/>
                </a:cubicBezTo>
                <a:close/>
                <a:moveTo>
                  <a:pt x="5431501" y="198559"/>
                </a:moveTo>
                <a:cubicBezTo>
                  <a:pt x="5437022" y="198681"/>
                  <a:pt x="5442667" y="199954"/>
                  <a:pt x="5448435" y="202377"/>
                </a:cubicBezTo>
                <a:cubicBezTo>
                  <a:pt x="5459971" y="207224"/>
                  <a:pt x="5467633" y="214904"/>
                  <a:pt x="5471418" y="225415"/>
                </a:cubicBezTo>
                <a:cubicBezTo>
                  <a:pt x="5475205" y="235926"/>
                  <a:pt x="5475649" y="246323"/>
                  <a:pt x="5472752" y="256605"/>
                </a:cubicBezTo>
                <a:cubicBezTo>
                  <a:pt x="5469856" y="266887"/>
                  <a:pt x="5464435" y="274756"/>
                  <a:pt x="5456491" y="280212"/>
                </a:cubicBezTo>
                <a:cubicBezTo>
                  <a:pt x="5448546" y="285669"/>
                  <a:pt x="5439106" y="288397"/>
                  <a:pt x="5428172" y="288397"/>
                </a:cubicBezTo>
                <a:cubicBezTo>
                  <a:pt x="5417238" y="288397"/>
                  <a:pt x="5407336" y="283959"/>
                  <a:pt x="5398466" y="275082"/>
                </a:cubicBezTo>
                <a:cubicBezTo>
                  <a:pt x="5389597" y="266206"/>
                  <a:pt x="5385162" y="256662"/>
                  <a:pt x="5385162" y="246452"/>
                </a:cubicBezTo>
                <a:cubicBezTo>
                  <a:pt x="5385162" y="236242"/>
                  <a:pt x="5387550" y="227311"/>
                  <a:pt x="5392325" y="219661"/>
                </a:cubicBezTo>
                <a:cubicBezTo>
                  <a:pt x="5397101" y="212010"/>
                  <a:pt x="5404762" y="206005"/>
                  <a:pt x="5415309" y="201646"/>
                </a:cubicBezTo>
                <a:cubicBezTo>
                  <a:pt x="5420582" y="199466"/>
                  <a:pt x="5425980" y="198437"/>
                  <a:pt x="5431501" y="198559"/>
                </a:cubicBezTo>
                <a:close/>
                <a:moveTo>
                  <a:pt x="2650819" y="196968"/>
                </a:moveTo>
                <a:cubicBezTo>
                  <a:pt x="2657910" y="198208"/>
                  <a:pt x="2645219" y="208228"/>
                  <a:pt x="2612746" y="227028"/>
                </a:cubicBezTo>
                <a:cubicBezTo>
                  <a:pt x="2580273" y="245828"/>
                  <a:pt x="2561154" y="258057"/>
                  <a:pt x="2555389" y="263714"/>
                </a:cubicBezTo>
                <a:cubicBezTo>
                  <a:pt x="2549624" y="269371"/>
                  <a:pt x="2541536" y="266697"/>
                  <a:pt x="2531125" y="255691"/>
                </a:cubicBezTo>
                <a:cubicBezTo>
                  <a:pt x="2520714" y="244685"/>
                  <a:pt x="2520040" y="238608"/>
                  <a:pt x="2529103" y="237461"/>
                </a:cubicBezTo>
                <a:cubicBezTo>
                  <a:pt x="2538166" y="236314"/>
                  <a:pt x="2552611" y="231997"/>
                  <a:pt x="2572436" y="224512"/>
                </a:cubicBezTo>
                <a:cubicBezTo>
                  <a:pt x="2592261" y="217026"/>
                  <a:pt x="2608089" y="210558"/>
                  <a:pt x="2619920" y="205109"/>
                </a:cubicBezTo>
                <a:cubicBezTo>
                  <a:pt x="2633428" y="198441"/>
                  <a:pt x="2643728" y="195727"/>
                  <a:pt x="2650819" y="196968"/>
                </a:cubicBezTo>
                <a:close/>
                <a:moveTo>
                  <a:pt x="4497672" y="185234"/>
                </a:moveTo>
                <a:cubicBezTo>
                  <a:pt x="4501401" y="185987"/>
                  <a:pt x="4506262" y="187643"/>
                  <a:pt x="4512256" y="190203"/>
                </a:cubicBezTo>
                <a:cubicBezTo>
                  <a:pt x="4533508" y="198534"/>
                  <a:pt x="4549501" y="209745"/>
                  <a:pt x="4560235" y="223834"/>
                </a:cubicBezTo>
                <a:cubicBezTo>
                  <a:pt x="4570969" y="237923"/>
                  <a:pt x="4573636" y="253106"/>
                  <a:pt x="4568237" y="269382"/>
                </a:cubicBezTo>
                <a:cubicBezTo>
                  <a:pt x="4562838" y="285658"/>
                  <a:pt x="4552301" y="283306"/>
                  <a:pt x="4536627" y="262327"/>
                </a:cubicBezTo>
                <a:cubicBezTo>
                  <a:pt x="4520954" y="241347"/>
                  <a:pt x="4506979" y="221522"/>
                  <a:pt x="4494704" y="202851"/>
                </a:cubicBezTo>
                <a:cubicBezTo>
                  <a:pt x="4485497" y="188847"/>
                  <a:pt x="4486487" y="182975"/>
                  <a:pt x="4497672" y="185234"/>
                </a:cubicBezTo>
                <a:close/>
                <a:moveTo>
                  <a:pt x="563848" y="185234"/>
                </a:moveTo>
                <a:cubicBezTo>
                  <a:pt x="567576" y="185987"/>
                  <a:pt x="572437" y="187643"/>
                  <a:pt x="578431" y="190203"/>
                </a:cubicBezTo>
                <a:cubicBezTo>
                  <a:pt x="599684" y="198534"/>
                  <a:pt x="615677" y="209745"/>
                  <a:pt x="626410" y="223834"/>
                </a:cubicBezTo>
                <a:cubicBezTo>
                  <a:pt x="637143" y="237923"/>
                  <a:pt x="639811" y="253106"/>
                  <a:pt x="634412" y="269382"/>
                </a:cubicBezTo>
                <a:cubicBezTo>
                  <a:pt x="629013" y="285658"/>
                  <a:pt x="618477" y="283306"/>
                  <a:pt x="602803" y="262327"/>
                </a:cubicBezTo>
                <a:cubicBezTo>
                  <a:pt x="587129" y="241347"/>
                  <a:pt x="573154" y="221522"/>
                  <a:pt x="560879" y="202851"/>
                </a:cubicBezTo>
                <a:cubicBezTo>
                  <a:pt x="551673" y="188847"/>
                  <a:pt x="552662" y="182975"/>
                  <a:pt x="563848" y="185234"/>
                </a:cubicBezTo>
                <a:close/>
                <a:moveTo>
                  <a:pt x="4388645" y="171272"/>
                </a:moveTo>
                <a:cubicBezTo>
                  <a:pt x="4390355" y="171531"/>
                  <a:pt x="4392406" y="172206"/>
                  <a:pt x="4394799" y="173295"/>
                </a:cubicBezTo>
                <a:cubicBezTo>
                  <a:pt x="4404371" y="177655"/>
                  <a:pt x="4411911" y="182581"/>
                  <a:pt x="4417417" y="188073"/>
                </a:cubicBezTo>
                <a:cubicBezTo>
                  <a:pt x="4424372" y="193881"/>
                  <a:pt x="4425455" y="199201"/>
                  <a:pt x="4420665" y="204034"/>
                </a:cubicBezTo>
                <a:cubicBezTo>
                  <a:pt x="4415876" y="208866"/>
                  <a:pt x="4409161" y="215829"/>
                  <a:pt x="4400521" y="224920"/>
                </a:cubicBezTo>
                <a:cubicBezTo>
                  <a:pt x="4391881" y="234012"/>
                  <a:pt x="4379513" y="245230"/>
                  <a:pt x="4363416" y="258573"/>
                </a:cubicBezTo>
                <a:cubicBezTo>
                  <a:pt x="4347319" y="271917"/>
                  <a:pt x="4330835" y="280897"/>
                  <a:pt x="4313963" y="285515"/>
                </a:cubicBezTo>
                <a:cubicBezTo>
                  <a:pt x="4297092" y="290132"/>
                  <a:pt x="4292654" y="288992"/>
                  <a:pt x="4300648" y="282095"/>
                </a:cubicBezTo>
                <a:cubicBezTo>
                  <a:pt x="4308643" y="275197"/>
                  <a:pt x="4319319" y="265958"/>
                  <a:pt x="4332677" y="254379"/>
                </a:cubicBezTo>
                <a:cubicBezTo>
                  <a:pt x="4346035" y="242799"/>
                  <a:pt x="4358013" y="229767"/>
                  <a:pt x="4368610" y="215284"/>
                </a:cubicBezTo>
                <a:cubicBezTo>
                  <a:pt x="4379208" y="200800"/>
                  <a:pt x="4383829" y="189091"/>
                  <a:pt x="4382474" y="180157"/>
                </a:cubicBezTo>
                <a:cubicBezTo>
                  <a:pt x="4381457" y="173457"/>
                  <a:pt x="4383514" y="170495"/>
                  <a:pt x="4388645" y="171272"/>
                </a:cubicBezTo>
                <a:close/>
                <a:moveTo>
                  <a:pt x="454819" y="171272"/>
                </a:moveTo>
                <a:cubicBezTo>
                  <a:pt x="456530" y="171531"/>
                  <a:pt x="458581" y="172206"/>
                  <a:pt x="460974" y="173295"/>
                </a:cubicBezTo>
                <a:cubicBezTo>
                  <a:pt x="470547" y="177655"/>
                  <a:pt x="478086" y="182581"/>
                  <a:pt x="483592" y="188073"/>
                </a:cubicBezTo>
                <a:cubicBezTo>
                  <a:pt x="490548" y="193881"/>
                  <a:pt x="491630" y="199201"/>
                  <a:pt x="486841" y="204034"/>
                </a:cubicBezTo>
                <a:cubicBezTo>
                  <a:pt x="482051" y="208866"/>
                  <a:pt x="475336" y="215829"/>
                  <a:pt x="466696" y="224920"/>
                </a:cubicBezTo>
                <a:cubicBezTo>
                  <a:pt x="458056" y="234012"/>
                  <a:pt x="445688" y="245230"/>
                  <a:pt x="429591" y="258573"/>
                </a:cubicBezTo>
                <a:cubicBezTo>
                  <a:pt x="413494" y="271917"/>
                  <a:pt x="397010" y="280897"/>
                  <a:pt x="380139" y="285515"/>
                </a:cubicBezTo>
                <a:cubicBezTo>
                  <a:pt x="363267" y="290132"/>
                  <a:pt x="358829" y="288992"/>
                  <a:pt x="366823" y="282095"/>
                </a:cubicBezTo>
                <a:cubicBezTo>
                  <a:pt x="374818" y="275197"/>
                  <a:pt x="385495" y="265958"/>
                  <a:pt x="398852" y="254379"/>
                </a:cubicBezTo>
                <a:cubicBezTo>
                  <a:pt x="412211" y="242799"/>
                  <a:pt x="424188" y="229767"/>
                  <a:pt x="434785" y="215284"/>
                </a:cubicBezTo>
                <a:cubicBezTo>
                  <a:pt x="445383" y="200800"/>
                  <a:pt x="450004" y="189091"/>
                  <a:pt x="448649" y="180157"/>
                </a:cubicBezTo>
                <a:cubicBezTo>
                  <a:pt x="447633" y="173457"/>
                  <a:pt x="449690" y="170495"/>
                  <a:pt x="454819" y="171272"/>
                </a:cubicBezTo>
                <a:close/>
                <a:moveTo>
                  <a:pt x="2673921" y="150871"/>
                </a:moveTo>
                <a:cubicBezTo>
                  <a:pt x="2680540" y="149760"/>
                  <a:pt x="2690015" y="152147"/>
                  <a:pt x="2702347" y="158034"/>
                </a:cubicBezTo>
                <a:cubicBezTo>
                  <a:pt x="2714680" y="163921"/>
                  <a:pt x="2719756" y="174296"/>
                  <a:pt x="2717577" y="189159"/>
                </a:cubicBezTo>
                <a:cubicBezTo>
                  <a:pt x="2715397" y="204023"/>
                  <a:pt x="2708714" y="207920"/>
                  <a:pt x="2697529" y="200850"/>
                </a:cubicBezTo>
                <a:cubicBezTo>
                  <a:pt x="2691176" y="193608"/>
                  <a:pt x="2683999" y="183746"/>
                  <a:pt x="2675997" y="171263"/>
                </a:cubicBezTo>
                <a:cubicBezTo>
                  <a:pt x="2667995" y="158780"/>
                  <a:pt x="2667304" y="151982"/>
                  <a:pt x="2673921" y="150871"/>
                </a:cubicBezTo>
                <a:close/>
                <a:moveTo>
                  <a:pt x="5949954" y="147214"/>
                </a:moveTo>
                <a:cubicBezTo>
                  <a:pt x="5949308" y="146849"/>
                  <a:pt x="5942791" y="147773"/>
                  <a:pt x="5930401" y="149989"/>
                </a:cubicBezTo>
                <a:cubicBezTo>
                  <a:pt x="5918011" y="152205"/>
                  <a:pt x="5906460" y="154037"/>
                  <a:pt x="5895748" y="155485"/>
                </a:cubicBezTo>
                <a:cubicBezTo>
                  <a:pt x="5898444" y="165738"/>
                  <a:pt x="5900516" y="175346"/>
                  <a:pt x="5901964" y="184309"/>
                </a:cubicBezTo>
                <a:cubicBezTo>
                  <a:pt x="5916735" y="182617"/>
                  <a:pt x="5932208" y="179749"/>
                  <a:pt x="5948384" y="175705"/>
                </a:cubicBezTo>
                <a:cubicBezTo>
                  <a:pt x="5949172" y="166957"/>
                  <a:pt x="5949793" y="160113"/>
                  <a:pt x="5950244" y="155173"/>
                </a:cubicBezTo>
                <a:cubicBezTo>
                  <a:pt x="5950696" y="150233"/>
                  <a:pt x="5950599" y="147580"/>
                  <a:pt x="5949954" y="147214"/>
                </a:cubicBezTo>
                <a:close/>
                <a:moveTo>
                  <a:pt x="901987" y="138484"/>
                </a:moveTo>
                <a:cubicBezTo>
                  <a:pt x="904520" y="138507"/>
                  <a:pt x="907217" y="139008"/>
                  <a:pt x="910078" y="139987"/>
                </a:cubicBezTo>
                <a:cubicBezTo>
                  <a:pt x="915799" y="141944"/>
                  <a:pt x="921923" y="144737"/>
                  <a:pt x="928447" y="148365"/>
                </a:cubicBezTo>
                <a:cubicBezTo>
                  <a:pt x="934972" y="151993"/>
                  <a:pt x="936886" y="157446"/>
                  <a:pt x="934190" y="164724"/>
                </a:cubicBezTo>
                <a:cubicBezTo>
                  <a:pt x="931494" y="172001"/>
                  <a:pt x="930810" y="182903"/>
                  <a:pt x="932137" y="197430"/>
                </a:cubicBezTo>
                <a:cubicBezTo>
                  <a:pt x="933463" y="211957"/>
                  <a:pt x="935036" y="228229"/>
                  <a:pt x="936858" y="246248"/>
                </a:cubicBezTo>
                <a:cubicBezTo>
                  <a:pt x="938679" y="264266"/>
                  <a:pt x="934541" y="279843"/>
                  <a:pt x="924446" y="292979"/>
                </a:cubicBezTo>
                <a:cubicBezTo>
                  <a:pt x="914351" y="306115"/>
                  <a:pt x="907051" y="309090"/>
                  <a:pt x="902549" y="301906"/>
                </a:cubicBezTo>
                <a:cubicBezTo>
                  <a:pt x="898046" y="294721"/>
                  <a:pt x="890245" y="285923"/>
                  <a:pt x="879145" y="275512"/>
                </a:cubicBezTo>
                <a:cubicBezTo>
                  <a:pt x="868046" y="265101"/>
                  <a:pt x="867943" y="261025"/>
                  <a:pt x="878834" y="263284"/>
                </a:cubicBezTo>
                <a:cubicBezTo>
                  <a:pt x="889725" y="265542"/>
                  <a:pt x="897351" y="266672"/>
                  <a:pt x="901710" y="266672"/>
                </a:cubicBezTo>
                <a:cubicBezTo>
                  <a:pt x="903588" y="266672"/>
                  <a:pt x="904944" y="261298"/>
                  <a:pt x="905775" y="250550"/>
                </a:cubicBezTo>
                <a:cubicBezTo>
                  <a:pt x="906607" y="239802"/>
                  <a:pt x="906349" y="225949"/>
                  <a:pt x="905001" y="208992"/>
                </a:cubicBezTo>
                <a:cubicBezTo>
                  <a:pt x="903653" y="192035"/>
                  <a:pt x="902577" y="180118"/>
                  <a:pt x="901774" y="173242"/>
                </a:cubicBezTo>
                <a:cubicBezTo>
                  <a:pt x="900972" y="166366"/>
                  <a:pt x="899096" y="162243"/>
                  <a:pt x="896150" y="160873"/>
                </a:cubicBezTo>
                <a:cubicBezTo>
                  <a:pt x="893203" y="159504"/>
                  <a:pt x="887366" y="159679"/>
                  <a:pt x="878640" y="161400"/>
                </a:cubicBezTo>
                <a:cubicBezTo>
                  <a:pt x="869914" y="163121"/>
                  <a:pt x="855814" y="166097"/>
                  <a:pt x="836340" y="170327"/>
                </a:cubicBezTo>
                <a:cubicBezTo>
                  <a:pt x="834978" y="177139"/>
                  <a:pt x="834297" y="182244"/>
                  <a:pt x="834297" y="185642"/>
                </a:cubicBezTo>
                <a:cubicBezTo>
                  <a:pt x="843503" y="185728"/>
                  <a:pt x="853014" y="184402"/>
                  <a:pt x="862830" y="181663"/>
                </a:cubicBezTo>
                <a:cubicBezTo>
                  <a:pt x="872646" y="178924"/>
                  <a:pt x="881142" y="179211"/>
                  <a:pt x="888320" y="182523"/>
                </a:cubicBezTo>
                <a:cubicBezTo>
                  <a:pt x="895497" y="185836"/>
                  <a:pt x="894310" y="189672"/>
                  <a:pt x="884760" y="194031"/>
                </a:cubicBezTo>
                <a:cubicBezTo>
                  <a:pt x="875209" y="198391"/>
                  <a:pt x="865938" y="201037"/>
                  <a:pt x="856947" y="201969"/>
                </a:cubicBezTo>
                <a:cubicBezTo>
                  <a:pt x="847955" y="202901"/>
                  <a:pt x="840154" y="202463"/>
                  <a:pt x="833543" y="200657"/>
                </a:cubicBezTo>
                <a:cubicBezTo>
                  <a:pt x="832253" y="208874"/>
                  <a:pt x="831608" y="215126"/>
                  <a:pt x="831608" y="219414"/>
                </a:cubicBezTo>
                <a:cubicBezTo>
                  <a:pt x="841043" y="219414"/>
                  <a:pt x="851576" y="217836"/>
                  <a:pt x="863207" y="214681"/>
                </a:cubicBezTo>
                <a:cubicBezTo>
                  <a:pt x="874837" y="211526"/>
                  <a:pt x="884175" y="212222"/>
                  <a:pt x="891223" y="216768"/>
                </a:cubicBezTo>
                <a:cubicBezTo>
                  <a:pt x="898272" y="221314"/>
                  <a:pt x="896508" y="225386"/>
                  <a:pt x="885932" y="228986"/>
                </a:cubicBezTo>
                <a:cubicBezTo>
                  <a:pt x="875356" y="232585"/>
                  <a:pt x="865597" y="234614"/>
                  <a:pt x="856657" y="235073"/>
                </a:cubicBezTo>
                <a:cubicBezTo>
                  <a:pt x="847716" y="235532"/>
                  <a:pt x="838742" y="234858"/>
                  <a:pt x="829736" y="233051"/>
                </a:cubicBezTo>
                <a:cubicBezTo>
                  <a:pt x="827314" y="257085"/>
                  <a:pt x="823638" y="274792"/>
                  <a:pt x="818713" y="286171"/>
                </a:cubicBezTo>
                <a:cubicBezTo>
                  <a:pt x="813786" y="297550"/>
                  <a:pt x="808377" y="300576"/>
                  <a:pt x="802483" y="295248"/>
                </a:cubicBezTo>
                <a:cubicBezTo>
                  <a:pt x="796589" y="289921"/>
                  <a:pt x="793642" y="283557"/>
                  <a:pt x="793642" y="276158"/>
                </a:cubicBezTo>
                <a:cubicBezTo>
                  <a:pt x="793642" y="269590"/>
                  <a:pt x="795668" y="261810"/>
                  <a:pt x="799719" y="252819"/>
                </a:cubicBezTo>
                <a:cubicBezTo>
                  <a:pt x="803770" y="243828"/>
                  <a:pt x="807369" y="228950"/>
                  <a:pt x="810517" y="208185"/>
                </a:cubicBezTo>
                <a:cubicBezTo>
                  <a:pt x="813665" y="187421"/>
                  <a:pt x="813439" y="172625"/>
                  <a:pt x="809840" y="163799"/>
                </a:cubicBezTo>
                <a:cubicBezTo>
                  <a:pt x="806240" y="154972"/>
                  <a:pt x="807929" y="151244"/>
                  <a:pt x="814905" y="152613"/>
                </a:cubicBezTo>
                <a:cubicBezTo>
                  <a:pt x="821881" y="153983"/>
                  <a:pt x="826818" y="154657"/>
                  <a:pt x="829715" y="154635"/>
                </a:cubicBezTo>
                <a:cubicBezTo>
                  <a:pt x="832611" y="154614"/>
                  <a:pt x="840144" y="153517"/>
                  <a:pt x="852312" y="151344"/>
                </a:cubicBezTo>
                <a:cubicBezTo>
                  <a:pt x="864479" y="149172"/>
                  <a:pt x="873513" y="147178"/>
                  <a:pt x="879414" y="145364"/>
                </a:cubicBezTo>
                <a:cubicBezTo>
                  <a:pt x="885315" y="143550"/>
                  <a:pt x="890471" y="141711"/>
                  <a:pt x="894880" y="139847"/>
                </a:cubicBezTo>
                <a:cubicBezTo>
                  <a:pt x="897085" y="138915"/>
                  <a:pt x="899454" y="138460"/>
                  <a:pt x="901987" y="138484"/>
                </a:cubicBezTo>
                <a:close/>
                <a:moveTo>
                  <a:pt x="5151517" y="130468"/>
                </a:moveTo>
                <a:lnTo>
                  <a:pt x="5101742" y="138019"/>
                </a:lnTo>
                <a:cubicBezTo>
                  <a:pt x="5104395" y="155184"/>
                  <a:pt x="5106460" y="168362"/>
                  <a:pt x="5107937" y="177555"/>
                </a:cubicBezTo>
                <a:lnTo>
                  <a:pt x="5151517" y="171424"/>
                </a:lnTo>
                <a:close/>
                <a:moveTo>
                  <a:pt x="3764060" y="127777"/>
                </a:moveTo>
                <a:cubicBezTo>
                  <a:pt x="3766989" y="127094"/>
                  <a:pt x="3770266" y="127364"/>
                  <a:pt x="3773890" y="128586"/>
                </a:cubicBezTo>
                <a:cubicBezTo>
                  <a:pt x="3781139" y="131031"/>
                  <a:pt x="3787492" y="135158"/>
                  <a:pt x="3792948" y="140965"/>
                </a:cubicBezTo>
                <a:cubicBezTo>
                  <a:pt x="3798405" y="146773"/>
                  <a:pt x="3797935" y="151090"/>
                  <a:pt x="3791539" y="153915"/>
                </a:cubicBezTo>
                <a:cubicBezTo>
                  <a:pt x="3785144" y="156740"/>
                  <a:pt x="3778698" y="161834"/>
                  <a:pt x="3772201" y="169198"/>
                </a:cubicBezTo>
                <a:cubicBezTo>
                  <a:pt x="3765705" y="176561"/>
                  <a:pt x="3758331" y="187621"/>
                  <a:pt x="3750078" y="202377"/>
                </a:cubicBezTo>
                <a:cubicBezTo>
                  <a:pt x="3741826" y="217133"/>
                  <a:pt x="3738115" y="230305"/>
                  <a:pt x="3738947" y="241892"/>
                </a:cubicBezTo>
                <a:cubicBezTo>
                  <a:pt x="3739778" y="253479"/>
                  <a:pt x="3747669" y="260498"/>
                  <a:pt x="3762619" y="262950"/>
                </a:cubicBezTo>
                <a:cubicBezTo>
                  <a:pt x="3777568" y="265403"/>
                  <a:pt x="3793425" y="265994"/>
                  <a:pt x="3810189" y="264725"/>
                </a:cubicBezTo>
                <a:cubicBezTo>
                  <a:pt x="3826953" y="263456"/>
                  <a:pt x="3838407" y="260161"/>
                  <a:pt x="3844551" y="254841"/>
                </a:cubicBezTo>
                <a:cubicBezTo>
                  <a:pt x="3850696" y="249521"/>
                  <a:pt x="3856526" y="237783"/>
                  <a:pt x="3862039" y="219629"/>
                </a:cubicBezTo>
                <a:cubicBezTo>
                  <a:pt x="3867554" y="201474"/>
                  <a:pt x="3870694" y="202467"/>
                  <a:pt x="3871461" y="222608"/>
                </a:cubicBezTo>
                <a:cubicBezTo>
                  <a:pt x="3872228" y="242749"/>
                  <a:pt x="3874648" y="256906"/>
                  <a:pt x="3878721" y="265080"/>
                </a:cubicBezTo>
                <a:cubicBezTo>
                  <a:pt x="3882794" y="273254"/>
                  <a:pt x="3874319" y="280757"/>
                  <a:pt x="3853295" y="287591"/>
                </a:cubicBezTo>
                <a:cubicBezTo>
                  <a:pt x="3832273" y="294424"/>
                  <a:pt x="3806346" y="296679"/>
                  <a:pt x="3775514" y="294356"/>
                </a:cubicBezTo>
                <a:cubicBezTo>
                  <a:pt x="3744683" y="292032"/>
                  <a:pt x="3725922" y="282163"/>
                  <a:pt x="3719232" y="264747"/>
                </a:cubicBezTo>
                <a:cubicBezTo>
                  <a:pt x="3712543" y="247330"/>
                  <a:pt x="3712833" y="229437"/>
                  <a:pt x="3720104" y="211068"/>
                </a:cubicBezTo>
                <a:cubicBezTo>
                  <a:pt x="3727374" y="192698"/>
                  <a:pt x="3733222" y="180190"/>
                  <a:pt x="3737645" y="173543"/>
                </a:cubicBezTo>
                <a:cubicBezTo>
                  <a:pt x="3742069" y="166896"/>
                  <a:pt x="3744281" y="162863"/>
                  <a:pt x="3744281" y="161443"/>
                </a:cubicBezTo>
                <a:cubicBezTo>
                  <a:pt x="3744281" y="161486"/>
                  <a:pt x="3741051" y="162626"/>
                  <a:pt x="3734591" y="164863"/>
                </a:cubicBezTo>
                <a:cubicBezTo>
                  <a:pt x="3728131" y="167100"/>
                  <a:pt x="3721814" y="168452"/>
                  <a:pt x="3715640" y="168918"/>
                </a:cubicBezTo>
                <a:cubicBezTo>
                  <a:pt x="3709467" y="169384"/>
                  <a:pt x="3703473" y="166219"/>
                  <a:pt x="3697657" y="159421"/>
                </a:cubicBezTo>
                <a:cubicBezTo>
                  <a:pt x="3691843" y="152624"/>
                  <a:pt x="3694815" y="149225"/>
                  <a:pt x="3706574" y="149225"/>
                </a:cubicBezTo>
                <a:cubicBezTo>
                  <a:pt x="3716053" y="149225"/>
                  <a:pt x="3725381" y="147971"/>
                  <a:pt x="3734558" y="145461"/>
                </a:cubicBezTo>
                <a:cubicBezTo>
                  <a:pt x="3744597" y="142120"/>
                  <a:pt x="3751850" y="137861"/>
                  <a:pt x="3756316" y="132684"/>
                </a:cubicBezTo>
                <a:cubicBezTo>
                  <a:pt x="3758550" y="130096"/>
                  <a:pt x="3761131" y="128460"/>
                  <a:pt x="3764060" y="127777"/>
                </a:cubicBezTo>
                <a:close/>
                <a:moveTo>
                  <a:pt x="1139395" y="126424"/>
                </a:moveTo>
                <a:cubicBezTo>
                  <a:pt x="1134476" y="128203"/>
                  <a:pt x="1128231" y="130088"/>
                  <a:pt x="1120659" y="132082"/>
                </a:cubicBezTo>
                <a:cubicBezTo>
                  <a:pt x="1122466" y="142679"/>
                  <a:pt x="1124481" y="152889"/>
                  <a:pt x="1126704" y="162712"/>
                </a:cubicBezTo>
                <a:cubicBezTo>
                  <a:pt x="1129902" y="162813"/>
                  <a:pt x="1134132" y="162203"/>
                  <a:pt x="1139395" y="160884"/>
                </a:cubicBezTo>
                <a:close/>
                <a:moveTo>
                  <a:pt x="1679058" y="124060"/>
                </a:moveTo>
                <a:cubicBezTo>
                  <a:pt x="1695238" y="122976"/>
                  <a:pt x="1708810" y="125349"/>
                  <a:pt x="1719775" y="131178"/>
                </a:cubicBezTo>
                <a:cubicBezTo>
                  <a:pt x="1734395" y="138951"/>
                  <a:pt x="1740834" y="145949"/>
                  <a:pt x="1739091" y="152172"/>
                </a:cubicBezTo>
                <a:cubicBezTo>
                  <a:pt x="1737349" y="158396"/>
                  <a:pt x="1730315" y="161060"/>
                  <a:pt x="1717990" y="160163"/>
                </a:cubicBezTo>
                <a:cubicBezTo>
                  <a:pt x="1705664" y="159267"/>
                  <a:pt x="1688345" y="158819"/>
                  <a:pt x="1666032" y="158819"/>
                </a:cubicBezTo>
                <a:cubicBezTo>
                  <a:pt x="1643747" y="158819"/>
                  <a:pt x="1619806" y="159941"/>
                  <a:pt x="1594209" y="162185"/>
                </a:cubicBezTo>
                <a:cubicBezTo>
                  <a:pt x="1568611" y="164430"/>
                  <a:pt x="1547187" y="167100"/>
                  <a:pt x="1529936" y="170198"/>
                </a:cubicBezTo>
                <a:cubicBezTo>
                  <a:pt x="1512685" y="173295"/>
                  <a:pt x="1497628" y="176221"/>
                  <a:pt x="1484764" y="178974"/>
                </a:cubicBezTo>
                <a:cubicBezTo>
                  <a:pt x="1471901" y="181728"/>
                  <a:pt x="1458515" y="178738"/>
                  <a:pt x="1444604" y="170004"/>
                </a:cubicBezTo>
                <a:cubicBezTo>
                  <a:pt x="1431999" y="156137"/>
                  <a:pt x="1431103" y="149889"/>
                  <a:pt x="1441916" y="151258"/>
                </a:cubicBezTo>
                <a:cubicBezTo>
                  <a:pt x="1452729" y="152628"/>
                  <a:pt x="1471252" y="152197"/>
                  <a:pt x="1497488" y="149968"/>
                </a:cubicBezTo>
                <a:cubicBezTo>
                  <a:pt x="1523723" y="147738"/>
                  <a:pt x="1551729" y="144364"/>
                  <a:pt x="1581507" y="139847"/>
                </a:cubicBezTo>
                <a:cubicBezTo>
                  <a:pt x="1611284" y="135330"/>
                  <a:pt x="1638118" y="130813"/>
                  <a:pt x="1662009" y="126295"/>
                </a:cubicBezTo>
                <a:cubicBezTo>
                  <a:pt x="1667982" y="125166"/>
                  <a:pt x="1673665" y="124421"/>
                  <a:pt x="1679058" y="124060"/>
                </a:cubicBezTo>
                <a:close/>
                <a:moveTo>
                  <a:pt x="250308" y="124060"/>
                </a:moveTo>
                <a:cubicBezTo>
                  <a:pt x="266488" y="122976"/>
                  <a:pt x="280061" y="125349"/>
                  <a:pt x="291026" y="131178"/>
                </a:cubicBezTo>
                <a:cubicBezTo>
                  <a:pt x="305645" y="138951"/>
                  <a:pt x="312084" y="145949"/>
                  <a:pt x="310341" y="152172"/>
                </a:cubicBezTo>
                <a:cubicBezTo>
                  <a:pt x="308599" y="158396"/>
                  <a:pt x="301565" y="161060"/>
                  <a:pt x="289240" y="160163"/>
                </a:cubicBezTo>
                <a:cubicBezTo>
                  <a:pt x="276914" y="159267"/>
                  <a:pt x="259595" y="158819"/>
                  <a:pt x="237282" y="158819"/>
                </a:cubicBezTo>
                <a:cubicBezTo>
                  <a:pt x="214997" y="158819"/>
                  <a:pt x="191056" y="159941"/>
                  <a:pt x="165459" y="162185"/>
                </a:cubicBezTo>
                <a:cubicBezTo>
                  <a:pt x="139862" y="164430"/>
                  <a:pt x="118437" y="167100"/>
                  <a:pt x="101187" y="170198"/>
                </a:cubicBezTo>
                <a:cubicBezTo>
                  <a:pt x="83935" y="173295"/>
                  <a:pt x="68878" y="176221"/>
                  <a:pt x="56014" y="178974"/>
                </a:cubicBezTo>
                <a:cubicBezTo>
                  <a:pt x="43151" y="181728"/>
                  <a:pt x="29765" y="178738"/>
                  <a:pt x="15855" y="170004"/>
                </a:cubicBezTo>
                <a:cubicBezTo>
                  <a:pt x="3250" y="156137"/>
                  <a:pt x="2353" y="149889"/>
                  <a:pt x="13166" y="151258"/>
                </a:cubicBezTo>
                <a:cubicBezTo>
                  <a:pt x="23978" y="152628"/>
                  <a:pt x="42502" y="152197"/>
                  <a:pt x="68738" y="149968"/>
                </a:cubicBezTo>
                <a:cubicBezTo>
                  <a:pt x="94973" y="147738"/>
                  <a:pt x="122980" y="144364"/>
                  <a:pt x="152757" y="139847"/>
                </a:cubicBezTo>
                <a:cubicBezTo>
                  <a:pt x="182534" y="135330"/>
                  <a:pt x="209369" y="130813"/>
                  <a:pt x="233260" y="126295"/>
                </a:cubicBezTo>
                <a:cubicBezTo>
                  <a:pt x="239232" y="125166"/>
                  <a:pt x="244915" y="124421"/>
                  <a:pt x="250308" y="124060"/>
                </a:cubicBezTo>
                <a:close/>
                <a:moveTo>
                  <a:pt x="2983197" y="120466"/>
                </a:moveTo>
                <a:cubicBezTo>
                  <a:pt x="2981756" y="119936"/>
                  <a:pt x="2977945" y="120122"/>
                  <a:pt x="2971764" y="121025"/>
                </a:cubicBezTo>
                <a:cubicBezTo>
                  <a:pt x="2965583" y="121929"/>
                  <a:pt x="2957123" y="123470"/>
                  <a:pt x="2946382" y="125650"/>
                </a:cubicBezTo>
                <a:cubicBezTo>
                  <a:pt x="2947242" y="139503"/>
                  <a:pt x="2948052" y="151405"/>
                  <a:pt x="2948813" y="161357"/>
                </a:cubicBezTo>
                <a:cubicBezTo>
                  <a:pt x="2961618" y="159665"/>
                  <a:pt x="2972969" y="157299"/>
                  <a:pt x="2982863" y="154259"/>
                </a:cubicBezTo>
                <a:cubicBezTo>
                  <a:pt x="2984527" y="141725"/>
                  <a:pt x="2985359" y="132870"/>
                  <a:pt x="2985359" y="127694"/>
                </a:cubicBezTo>
                <a:cubicBezTo>
                  <a:pt x="2985359" y="123406"/>
                  <a:pt x="2984638" y="120997"/>
                  <a:pt x="2983197" y="120466"/>
                </a:cubicBezTo>
                <a:close/>
                <a:moveTo>
                  <a:pt x="1178404" y="117616"/>
                </a:moveTo>
                <a:cubicBezTo>
                  <a:pt x="1176504" y="118039"/>
                  <a:pt x="1171122" y="119362"/>
                  <a:pt x="1162260" y="121585"/>
                </a:cubicBezTo>
                <a:cubicBezTo>
                  <a:pt x="1161529" y="132426"/>
                  <a:pt x="1161163" y="143884"/>
                  <a:pt x="1161163" y="155958"/>
                </a:cubicBezTo>
                <a:lnTo>
                  <a:pt x="1173660" y="153915"/>
                </a:lnTo>
                <a:cubicBezTo>
                  <a:pt x="1177819" y="138112"/>
                  <a:pt x="1180125" y="128005"/>
                  <a:pt x="1180576" y="123596"/>
                </a:cubicBezTo>
                <a:cubicBezTo>
                  <a:pt x="1181028" y="119186"/>
                  <a:pt x="1180304" y="117193"/>
                  <a:pt x="1178404" y="117616"/>
                </a:cubicBezTo>
                <a:close/>
                <a:moveTo>
                  <a:pt x="5226978" y="115852"/>
                </a:moveTo>
                <a:cubicBezTo>
                  <a:pt x="5224370" y="116139"/>
                  <a:pt x="5220637" y="116953"/>
                  <a:pt x="5215779" y="118294"/>
                </a:cubicBezTo>
                <a:cubicBezTo>
                  <a:pt x="5206064" y="120975"/>
                  <a:pt x="5193190" y="123521"/>
                  <a:pt x="5177157" y="125930"/>
                </a:cubicBezTo>
                <a:lnTo>
                  <a:pt x="5175975" y="164046"/>
                </a:lnTo>
                <a:cubicBezTo>
                  <a:pt x="5191691" y="162297"/>
                  <a:pt x="5207530" y="160224"/>
                  <a:pt x="5223490" y="157830"/>
                </a:cubicBezTo>
                <a:cubicBezTo>
                  <a:pt x="5226846" y="142744"/>
                  <a:pt x="5229187" y="132480"/>
                  <a:pt x="5230514" y="127038"/>
                </a:cubicBezTo>
                <a:cubicBezTo>
                  <a:pt x="5231840" y="121595"/>
                  <a:pt x="5232145" y="118107"/>
                  <a:pt x="5231428" y="116573"/>
                </a:cubicBezTo>
                <a:cubicBezTo>
                  <a:pt x="5231070" y="115806"/>
                  <a:pt x="5229586" y="115565"/>
                  <a:pt x="5226978" y="115852"/>
                </a:cubicBezTo>
                <a:close/>
                <a:moveTo>
                  <a:pt x="6868664" y="98593"/>
                </a:moveTo>
                <a:cubicBezTo>
                  <a:pt x="6872064" y="98233"/>
                  <a:pt x="6876399" y="98999"/>
                  <a:pt x="6881669" y="100892"/>
                </a:cubicBezTo>
                <a:cubicBezTo>
                  <a:pt x="6895995" y="105552"/>
                  <a:pt x="6900598" y="110675"/>
                  <a:pt x="6895478" y="116261"/>
                </a:cubicBezTo>
                <a:cubicBezTo>
                  <a:pt x="6890360" y="121846"/>
                  <a:pt x="6886738" y="128242"/>
                  <a:pt x="6884616" y="135448"/>
                </a:cubicBezTo>
                <a:cubicBezTo>
                  <a:pt x="6882494" y="142654"/>
                  <a:pt x="6879224" y="166584"/>
                  <a:pt x="6874808" y="207239"/>
                </a:cubicBezTo>
                <a:cubicBezTo>
                  <a:pt x="6886409" y="200585"/>
                  <a:pt x="6898082" y="194648"/>
                  <a:pt x="6909826" y="189428"/>
                </a:cubicBezTo>
                <a:cubicBezTo>
                  <a:pt x="6921571" y="184208"/>
                  <a:pt x="6924970" y="184097"/>
                  <a:pt x="6920022" y="189095"/>
                </a:cubicBezTo>
                <a:cubicBezTo>
                  <a:pt x="6915074" y="194092"/>
                  <a:pt x="6905696" y="203553"/>
                  <a:pt x="6891886" y="217478"/>
                </a:cubicBezTo>
                <a:cubicBezTo>
                  <a:pt x="6878077" y="231402"/>
                  <a:pt x="6867659" y="243329"/>
                  <a:pt x="6860632" y="253260"/>
                </a:cubicBezTo>
                <a:cubicBezTo>
                  <a:pt x="6853606" y="263191"/>
                  <a:pt x="6846762" y="262251"/>
                  <a:pt x="6840100" y="250442"/>
                </a:cubicBezTo>
                <a:cubicBezTo>
                  <a:pt x="6833440" y="238633"/>
                  <a:pt x="6832630" y="230334"/>
                  <a:pt x="6837670" y="225544"/>
                </a:cubicBezTo>
                <a:cubicBezTo>
                  <a:pt x="6842710" y="220754"/>
                  <a:pt x="6846758" y="213559"/>
                  <a:pt x="6849812" y="203958"/>
                </a:cubicBezTo>
                <a:cubicBezTo>
                  <a:pt x="6852867" y="194358"/>
                  <a:pt x="6855072" y="182143"/>
                  <a:pt x="6856427" y="167316"/>
                </a:cubicBezTo>
                <a:cubicBezTo>
                  <a:pt x="6857782" y="152488"/>
                  <a:pt x="6858682" y="142414"/>
                  <a:pt x="6859126" y="137094"/>
                </a:cubicBezTo>
                <a:cubicBezTo>
                  <a:pt x="6859571" y="131773"/>
                  <a:pt x="6856230" y="130429"/>
                  <a:pt x="6849102" y="133060"/>
                </a:cubicBezTo>
                <a:cubicBezTo>
                  <a:pt x="6841976" y="135692"/>
                  <a:pt x="6835010" y="138617"/>
                  <a:pt x="6828206" y="141837"/>
                </a:cubicBezTo>
                <a:cubicBezTo>
                  <a:pt x="6821402" y="145056"/>
                  <a:pt x="6813044" y="143522"/>
                  <a:pt x="6803135" y="137233"/>
                </a:cubicBezTo>
                <a:cubicBezTo>
                  <a:pt x="6793226" y="130945"/>
                  <a:pt x="6793710" y="126894"/>
                  <a:pt x="6804587" y="125080"/>
                </a:cubicBezTo>
                <a:cubicBezTo>
                  <a:pt x="6815464" y="123266"/>
                  <a:pt x="6826865" y="120448"/>
                  <a:pt x="6838788" y="116627"/>
                </a:cubicBezTo>
                <a:cubicBezTo>
                  <a:pt x="6850712" y="112805"/>
                  <a:pt x="6858206" y="108281"/>
                  <a:pt x="6861267" y="103054"/>
                </a:cubicBezTo>
                <a:cubicBezTo>
                  <a:pt x="6862798" y="100440"/>
                  <a:pt x="6865263" y="98953"/>
                  <a:pt x="6868664" y="98593"/>
                </a:cubicBezTo>
                <a:close/>
                <a:moveTo>
                  <a:pt x="3636697" y="96729"/>
                </a:moveTo>
                <a:cubicBezTo>
                  <a:pt x="3631112" y="97626"/>
                  <a:pt x="3620683" y="99615"/>
                  <a:pt x="3605411" y="102699"/>
                </a:cubicBezTo>
                <a:cubicBezTo>
                  <a:pt x="3606271" y="119290"/>
                  <a:pt x="3607103" y="136592"/>
                  <a:pt x="3607906" y="154603"/>
                </a:cubicBezTo>
                <a:cubicBezTo>
                  <a:pt x="3616223" y="152911"/>
                  <a:pt x="3628886" y="149634"/>
                  <a:pt x="3645893" y="144773"/>
                </a:cubicBezTo>
                <a:cubicBezTo>
                  <a:pt x="3647600" y="127937"/>
                  <a:pt x="3648234" y="116139"/>
                  <a:pt x="3647797" y="109378"/>
                </a:cubicBezTo>
                <a:cubicBezTo>
                  <a:pt x="3647359" y="102616"/>
                  <a:pt x="3646796" y="98594"/>
                  <a:pt x="3646108" y="97310"/>
                </a:cubicBezTo>
                <a:cubicBezTo>
                  <a:pt x="3645420" y="96027"/>
                  <a:pt x="3642283" y="95833"/>
                  <a:pt x="3636697" y="96729"/>
                </a:cubicBezTo>
                <a:close/>
                <a:moveTo>
                  <a:pt x="4019846" y="94030"/>
                </a:moveTo>
                <a:lnTo>
                  <a:pt x="3952519" y="193773"/>
                </a:lnTo>
                <a:lnTo>
                  <a:pt x="4019846" y="193773"/>
                </a:lnTo>
                <a:close/>
                <a:moveTo>
                  <a:pt x="2993947" y="92427"/>
                </a:moveTo>
                <a:cubicBezTo>
                  <a:pt x="2999708" y="93195"/>
                  <a:pt x="3006754" y="95729"/>
                  <a:pt x="3015086" y="100031"/>
                </a:cubicBezTo>
                <a:cubicBezTo>
                  <a:pt x="3026873" y="108707"/>
                  <a:pt x="3029967" y="115888"/>
                  <a:pt x="3024368" y="121574"/>
                </a:cubicBezTo>
                <a:cubicBezTo>
                  <a:pt x="3018768" y="127260"/>
                  <a:pt x="3013473" y="136857"/>
                  <a:pt x="3008482" y="150365"/>
                </a:cubicBezTo>
                <a:cubicBezTo>
                  <a:pt x="3019280" y="164749"/>
                  <a:pt x="3019169" y="172224"/>
                  <a:pt x="3008149" y="172790"/>
                </a:cubicBezTo>
                <a:cubicBezTo>
                  <a:pt x="2997128" y="173356"/>
                  <a:pt x="2977701" y="175740"/>
                  <a:pt x="2949867" y="179942"/>
                </a:cubicBezTo>
                <a:cubicBezTo>
                  <a:pt x="2947802" y="191056"/>
                  <a:pt x="2944285" y="195727"/>
                  <a:pt x="2939316" y="193956"/>
                </a:cubicBezTo>
                <a:cubicBezTo>
                  <a:pt x="2934347" y="192185"/>
                  <a:pt x="2930475" y="185051"/>
                  <a:pt x="2927700" y="172553"/>
                </a:cubicBezTo>
                <a:cubicBezTo>
                  <a:pt x="2924926" y="160056"/>
                  <a:pt x="2922631" y="149265"/>
                  <a:pt x="2920817" y="140180"/>
                </a:cubicBezTo>
                <a:cubicBezTo>
                  <a:pt x="2919003" y="131096"/>
                  <a:pt x="2916034" y="122685"/>
                  <a:pt x="2911912" y="114949"/>
                </a:cubicBezTo>
                <a:cubicBezTo>
                  <a:pt x="2907789" y="107212"/>
                  <a:pt x="2909355" y="103344"/>
                  <a:pt x="2916612" y="103344"/>
                </a:cubicBezTo>
                <a:cubicBezTo>
                  <a:pt x="2921803" y="103344"/>
                  <a:pt x="2927019" y="104240"/>
                  <a:pt x="2932261" y="106033"/>
                </a:cubicBezTo>
                <a:cubicBezTo>
                  <a:pt x="2937502" y="107825"/>
                  <a:pt x="2945260" y="107890"/>
                  <a:pt x="2955535" y="106226"/>
                </a:cubicBezTo>
                <a:cubicBezTo>
                  <a:pt x="2965809" y="104563"/>
                  <a:pt x="2974137" y="100963"/>
                  <a:pt x="2980519" y="95428"/>
                </a:cubicBezTo>
                <a:cubicBezTo>
                  <a:pt x="2983709" y="92660"/>
                  <a:pt x="2988185" y="91660"/>
                  <a:pt x="2993947" y="92427"/>
                </a:cubicBezTo>
                <a:close/>
                <a:moveTo>
                  <a:pt x="3265979" y="72934"/>
                </a:moveTo>
                <a:cubicBezTo>
                  <a:pt x="3267322" y="72661"/>
                  <a:pt x="3269079" y="72702"/>
                  <a:pt x="3271248" y="73057"/>
                </a:cubicBezTo>
                <a:cubicBezTo>
                  <a:pt x="3279924" y="74477"/>
                  <a:pt x="3287560" y="77073"/>
                  <a:pt x="3294156" y="80844"/>
                </a:cubicBezTo>
                <a:cubicBezTo>
                  <a:pt x="3302703" y="85361"/>
                  <a:pt x="3305614" y="91087"/>
                  <a:pt x="3302889" y="98020"/>
                </a:cubicBezTo>
                <a:cubicBezTo>
                  <a:pt x="3300165" y="104954"/>
                  <a:pt x="3298584" y="119968"/>
                  <a:pt x="3298146" y="143063"/>
                </a:cubicBezTo>
                <a:cubicBezTo>
                  <a:pt x="3297709" y="166158"/>
                  <a:pt x="3297505" y="180831"/>
                  <a:pt x="3297533" y="187084"/>
                </a:cubicBezTo>
                <a:cubicBezTo>
                  <a:pt x="3297533" y="190626"/>
                  <a:pt x="3300327" y="189686"/>
                  <a:pt x="3305912" y="184266"/>
                </a:cubicBezTo>
                <a:cubicBezTo>
                  <a:pt x="3311497" y="178845"/>
                  <a:pt x="3323973" y="167599"/>
                  <a:pt x="3343340" y="150527"/>
                </a:cubicBezTo>
                <a:cubicBezTo>
                  <a:pt x="3362706" y="133455"/>
                  <a:pt x="3374311" y="126256"/>
                  <a:pt x="3378154" y="128930"/>
                </a:cubicBezTo>
                <a:cubicBezTo>
                  <a:pt x="3381997" y="131605"/>
                  <a:pt x="3377082" y="140772"/>
                  <a:pt x="3363409" y="156431"/>
                </a:cubicBezTo>
                <a:cubicBezTo>
                  <a:pt x="3349736" y="172091"/>
                  <a:pt x="3336740" y="186302"/>
                  <a:pt x="3324421" y="199065"/>
                </a:cubicBezTo>
                <a:cubicBezTo>
                  <a:pt x="3312103" y="211828"/>
                  <a:pt x="3302435" y="224056"/>
                  <a:pt x="3295415" y="235751"/>
                </a:cubicBezTo>
                <a:cubicBezTo>
                  <a:pt x="3288395" y="247445"/>
                  <a:pt x="3282326" y="253292"/>
                  <a:pt x="3277206" y="253292"/>
                </a:cubicBezTo>
                <a:cubicBezTo>
                  <a:pt x="3272087" y="253292"/>
                  <a:pt x="3267193" y="249503"/>
                  <a:pt x="3262525" y="241924"/>
                </a:cubicBezTo>
                <a:cubicBezTo>
                  <a:pt x="3257858" y="234345"/>
                  <a:pt x="3257793" y="227229"/>
                  <a:pt x="3262332" y="220575"/>
                </a:cubicBezTo>
                <a:cubicBezTo>
                  <a:pt x="3266870" y="213921"/>
                  <a:pt x="3270470" y="204191"/>
                  <a:pt x="3273130" y="191386"/>
                </a:cubicBezTo>
                <a:cubicBezTo>
                  <a:pt x="3275790" y="178580"/>
                  <a:pt x="3276235" y="159611"/>
                  <a:pt x="3274464" y="134480"/>
                </a:cubicBezTo>
                <a:cubicBezTo>
                  <a:pt x="3272693" y="109349"/>
                  <a:pt x="3269545" y="92474"/>
                  <a:pt x="3265021" y="83856"/>
                </a:cubicBezTo>
                <a:cubicBezTo>
                  <a:pt x="3261627" y="77392"/>
                  <a:pt x="3261947" y="73751"/>
                  <a:pt x="3265979" y="72934"/>
                </a:cubicBezTo>
                <a:close/>
                <a:moveTo>
                  <a:pt x="6679209" y="71550"/>
                </a:moveTo>
                <a:cubicBezTo>
                  <a:pt x="6686156" y="70940"/>
                  <a:pt x="6693120" y="73052"/>
                  <a:pt x="6700100" y="77886"/>
                </a:cubicBezTo>
                <a:cubicBezTo>
                  <a:pt x="6709408" y="84332"/>
                  <a:pt x="6706346" y="89964"/>
                  <a:pt x="6690916" y="94783"/>
                </a:cubicBezTo>
                <a:cubicBezTo>
                  <a:pt x="6675486" y="99601"/>
                  <a:pt x="6662049" y="102993"/>
                  <a:pt x="6650606" y="104957"/>
                </a:cubicBezTo>
                <a:cubicBezTo>
                  <a:pt x="6655108" y="109159"/>
                  <a:pt x="6656898" y="113006"/>
                  <a:pt x="6655972" y="116497"/>
                </a:cubicBezTo>
                <a:cubicBezTo>
                  <a:pt x="6655048" y="119989"/>
                  <a:pt x="6654162" y="123241"/>
                  <a:pt x="6653316" y="126252"/>
                </a:cubicBezTo>
                <a:cubicBezTo>
                  <a:pt x="6657432" y="125564"/>
                  <a:pt x="6663472" y="124270"/>
                  <a:pt x="6671438" y="122370"/>
                </a:cubicBezTo>
                <a:cubicBezTo>
                  <a:pt x="6679404" y="120470"/>
                  <a:pt x="6685574" y="122667"/>
                  <a:pt x="6689948" y="128963"/>
                </a:cubicBezTo>
                <a:cubicBezTo>
                  <a:pt x="6694322" y="135258"/>
                  <a:pt x="6691941" y="139557"/>
                  <a:pt x="6682806" y="141858"/>
                </a:cubicBezTo>
                <a:cubicBezTo>
                  <a:pt x="6673672" y="144160"/>
                  <a:pt x="6663842" y="146795"/>
                  <a:pt x="6653316" y="149763"/>
                </a:cubicBezTo>
                <a:lnTo>
                  <a:pt x="6653316" y="176199"/>
                </a:lnTo>
                <a:cubicBezTo>
                  <a:pt x="6668774" y="172686"/>
                  <a:pt x="6684710" y="169782"/>
                  <a:pt x="6701122" y="167488"/>
                </a:cubicBezTo>
                <a:cubicBezTo>
                  <a:pt x="6717535" y="165193"/>
                  <a:pt x="6728803" y="165788"/>
                  <a:pt x="6734926" y="169273"/>
                </a:cubicBezTo>
                <a:cubicBezTo>
                  <a:pt x="6741049" y="172758"/>
                  <a:pt x="6745850" y="177511"/>
                  <a:pt x="6749327" y="183534"/>
                </a:cubicBezTo>
                <a:cubicBezTo>
                  <a:pt x="6752805" y="189557"/>
                  <a:pt x="6745552" y="192343"/>
                  <a:pt x="6727569" y="191891"/>
                </a:cubicBezTo>
                <a:cubicBezTo>
                  <a:pt x="6709586" y="191439"/>
                  <a:pt x="6695806" y="191647"/>
                  <a:pt x="6686226" y="192515"/>
                </a:cubicBezTo>
                <a:cubicBezTo>
                  <a:pt x="6676648" y="193383"/>
                  <a:pt x="6665627" y="194598"/>
                  <a:pt x="6653165" y="196161"/>
                </a:cubicBezTo>
                <a:cubicBezTo>
                  <a:pt x="6652319" y="236127"/>
                  <a:pt x="6651667" y="262753"/>
                  <a:pt x="6651208" y="276039"/>
                </a:cubicBezTo>
                <a:cubicBezTo>
                  <a:pt x="6650749" y="289326"/>
                  <a:pt x="6648792" y="301006"/>
                  <a:pt x="6645336" y="311080"/>
                </a:cubicBezTo>
                <a:cubicBezTo>
                  <a:pt x="6641880" y="321154"/>
                  <a:pt x="6637818" y="324190"/>
                  <a:pt x="6633150" y="320189"/>
                </a:cubicBezTo>
                <a:cubicBezTo>
                  <a:pt x="6628482" y="316188"/>
                  <a:pt x="6626148" y="306014"/>
                  <a:pt x="6626148" y="289666"/>
                </a:cubicBezTo>
                <a:lnTo>
                  <a:pt x="6626148" y="199301"/>
                </a:lnTo>
                <a:cubicBezTo>
                  <a:pt x="6597712" y="205611"/>
                  <a:pt x="6579679" y="209214"/>
                  <a:pt x="6572050" y="210110"/>
                </a:cubicBezTo>
                <a:cubicBezTo>
                  <a:pt x="6564421" y="211007"/>
                  <a:pt x="6556010" y="208135"/>
                  <a:pt x="6546818" y="201495"/>
                </a:cubicBezTo>
                <a:cubicBezTo>
                  <a:pt x="6537626" y="194856"/>
                  <a:pt x="6540362" y="191246"/>
                  <a:pt x="6555024" y="190665"/>
                </a:cubicBezTo>
                <a:cubicBezTo>
                  <a:pt x="6569688" y="190084"/>
                  <a:pt x="6593396" y="186854"/>
                  <a:pt x="6626148" y="180975"/>
                </a:cubicBezTo>
                <a:lnTo>
                  <a:pt x="6626148" y="154775"/>
                </a:lnTo>
                <a:cubicBezTo>
                  <a:pt x="6618318" y="156568"/>
                  <a:pt x="6610708" y="157224"/>
                  <a:pt x="6603315" y="156743"/>
                </a:cubicBezTo>
                <a:cubicBezTo>
                  <a:pt x="6595922" y="156263"/>
                  <a:pt x="6589782" y="153449"/>
                  <a:pt x="6584892" y="148300"/>
                </a:cubicBezTo>
                <a:cubicBezTo>
                  <a:pt x="6580002" y="143152"/>
                  <a:pt x="6580794" y="140234"/>
                  <a:pt x="6587268" y="139546"/>
                </a:cubicBezTo>
                <a:cubicBezTo>
                  <a:pt x="6593743" y="138857"/>
                  <a:pt x="6606703" y="136491"/>
                  <a:pt x="6626148" y="132447"/>
                </a:cubicBezTo>
                <a:cubicBezTo>
                  <a:pt x="6626148" y="119441"/>
                  <a:pt x="6625123" y="111582"/>
                  <a:pt x="6623072" y="108872"/>
                </a:cubicBezTo>
                <a:cubicBezTo>
                  <a:pt x="6615930" y="109732"/>
                  <a:pt x="6609374" y="110622"/>
                  <a:pt x="6603401" y="111539"/>
                </a:cubicBezTo>
                <a:cubicBezTo>
                  <a:pt x="6597428" y="112457"/>
                  <a:pt x="6590728" y="110234"/>
                  <a:pt x="6583300" y="104871"/>
                </a:cubicBezTo>
                <a:cubicBezTo>
                  <a:pt x="6575872" y="99508"/>
                  <a:pt x="6578298" y="95675"/>
                  <a:pt x="6590581" y="93374"/>
                </a:cubicBezTo>
                <a:cubicBezTo>
                  <a:pt x="6602864" y="91072"/>
                  <a:pt x="6617236" y="87921"/>
                  <a:pt x="6633698" y="83920"/>
                </a:cubicBezTo>
                <a:cubicBezTo>
                  <a:pt x="6650161" y="79919"/>
                  <a:pt x="6663017" y="76302"/>
                  <a:pt x="6672266" y="73068"/>
                </a:cubicBezTo>
                <a:cubicBezTo>
                  <a:pt x="6674579" y="72260"/>
                  <a:pt x="6676892" y="71754"/>
                  <a:pt x="6679209" y="71550"/>
                </a:cubicBezTo>
                <a:close/>
                <a:moveTo>
                  <a:pt x="3652056" y="68363"/>
                </a:moveTo>
                <a:cubicBezTo>
                  <a:pt x="3655375" y="67925"/>
                  <a:pt x="3658763" y="68433"/>
                  <a:pt x="3662219" y="69885"/>
                </a:cubicBezTo>
                <a:cubicBezTo>
                  <a:pt x="3669132" y="72789"/>
                  <a:pt x="3675789" y="76646"/>
                  <a:pt x="3682192" y="81457"/>
                </a:cubicBezTo>
                <a:cubicBezTo>
                  <a:pt x="3688595" y="86268"/>
                  <a:pt x="3689032" y="91707"/>
                  <a:pt x="3683504" y="97773"/>
                </a:cubicBezTo>
                <a:cubicBezTo>
                  <a:pt x="3677976" y="103839"/>
                  <a:pt x="3672645" y="118996"/>
                  <a:pt x="3667511" y="143246"/>
                </a:cubicBezTo>
                <a:cubicBezTo>
                  <a:pt x="3677406" y="154703"/>
                  <a:pt x="3676814" y="161289"/>
                  <a:pt x="3665736" y="163003"/>
                </a:cubicBezTo>
                <a:cubicBezTo>
                  <a:pt x="3654658" y="164716"/>
                  <a:pt x="3635905" y="167631"/>
                  <a:pt x="3609476" y="171747"/>
                </a:cubicBezTo>
                <a:cubicBezTo>
                  <a:pt x="3609476" y="182000"/>
                  <a:pt x="3607157" y="189382"/>
                  <a:pt x="3602517" y="193892"/>
                </a:cubicBezTo>
                <a:cubicBezTo>
                  <a:pt x="3597879" y="198402"/>
                  <a:pt x="3594035" y="196312"/>
                  <a:pt x="3590988" y="187621"/>
                </a:cubicBezTo>
                <a:cubicBezTo>
                  <a:pt x="3587941" y="178931"/>
                  <a:pt x="3585080" y="163433"/>
                  <a:pt x="3582405" y="141127"/>
                </a:cubicBezTo>
                <a:cubicBezTo>
                  <a:pt x="3579731" y="118821"/>
                  <a:pt x="3575898" y="103344"/>
                  <a:pt x="3570908" y="94697"/>
                </a:cubicBezTo>
                <a:cubicBezTo>
                  <a:pt x="3565918" y="86050"/>
                  <a:pt x="3567893" y="82425"/>
                  <a:pt x="3576834" y="83823"/>
                </a:cubicBezTo>
                <a:cubicBezTo>
                  <a:pt x="3585775" y="85221"/>
                  <a:pt x="3591644" y="86121"/>
                  <a:pt x="3594440" y="86523"/>
                </a:cubicBezTo>
                <a:cubicBezTo>
                  <a:pt x="3597237" y="86924"/>
                  <a:pt x="3604321" y="85852"/>
                  <a:pt x="3615692" y="83307"/>
                </a:cubicBezTo>
                <a:cubicBezTo>
                  <a:pt x="3627064" y="80762"/>
                  <a:pt x="3635934" y="77162"/>
                  <a:pt x="3642301" y="72509"/>
                </a:cubicBezTo>
                <a:cubicBezTo>
                  <a:pt x="3645484" y="70182"/>
                  <a:pt x="3648736" y="68800"/>
                  <a:pt x="3652056" y="68363"/>
                </a:cubicBezTo>
                <a:close/>
                <a:moveTo>
                  <a:pt x="4183796" y="66314"/>
                </a:moveTo>
                <a:cubicBezTo>
                  <a:pt x="4174037" y="65891"/>
                  <a:pt x="4165207" y="71104"/>
                  <a:pt x="4157306" y="81952"/>
                </a:cubicBezTo>
                <a:cubicBezTo>
                  <a:pt x="4149404" y="92800"/>
                  <a:pt x="4144127" y="110320"/>
                  <a:pt x="4141474" y="134512"/>
                </a:cubicBezTo>
                <a:cubicBezTo>
                  <a:pt x="4138835" y="158690"/>
                  <a:pt x="4139732" y="180290"/>
                  <a:pt x="4144163" y="199312"/>
                </a:cubicBezTo>
                <a:cubicBezTo>
                  <a:pt x="4148594" y="218334"/>
                  <a:pt x="4155445" y="231388"/>
                  <a:pt x="4164716" y="238472"/>
                </a:cubicBezTo>
                <a:cubicBezTo>
                  <a:pt x="4173987" y="245556"/>
                  <a:pt x="4183294" y="247044"/>
                  <a:pt x="4192636" y="242935"/>
                </a:cubicBezTo>
                <a:cubicBezTo>
                  <a:pt x="4201979" y="238827"/>
                  <a:pt x="4209052" y="229574"/>
                  <a:pt x="4213856" y="215176"/>
                </a:cubicBezTo>
                <a:cubicBezTo>
                  <a:pt x="4218660" y="200778"/>
                  <a:pt x="4221062" y="184911"/>
                  <a:pt x="4221062" y="167574"/>
                </a:cubicBezTo>
                <a:cubicBezTo>
                  <a:pt x="4221062" y="150236"/>
                  <a:pt x="4220403" y="134523"/>
                  <a:pt x="4219083" y="120434"/>
                </a:cubicBezTo>
                <a:cubicBezTo>
                  <a:pt x="4217764" y="106345"/>
                  <a:pt x="4213992" y="93908"/>
                  <a:pt x="4207769" y="83124"/>
                </a:cubicBezTo>
                <a:cubicBezTo>
                  <a:pt x="4201545" y="72340"/>
                  <a:pt x="4193554" y="66737"/>
                  <a:pt x="4183796" y="66314"/>
                </a:cubicBezTo>
                <a:close/>
                <a:moveTo>
                  <a:pt x="4484293" y="62595"/>
                </a:moveTo>
                <a:cubicBezTo>
                  <a:pt x="4477546" y="63303"/>
                  <a:pt x="4468260" y="64783"/>
                  <a:pt x="4456437" y="67035"/>
                </a:cubicBezTo>
                <a:lnTo>
                  <a:pt x="4404898" y="75832"/>
                </a:lnTo>
                <a:cubicBezTo>
                  <a:pt x="4408426" y="98189"/>
                  <a:pt x="4411000" y="117247"/>
                  <a:pt x="4412620" y="133007"/>
                </a:cubicBezTo>
                <a:cubicBezTo>
                  <a:pt x="4438949" y="127615"/>
                  <a:pt x="4465263" y="123298"/>
                  <a:pt x="4491563" y="120057"/>
                </a:cubicBezTo>
                <a:cubicBezTo>
                  <a:pt x="4493972" y="109775"/>
                  <a:pt x="4496302" y="98077"/>
                  <a:pt x="4498554" y="84963"/>
                </a:cubicBezTo>
                <a:cubicBezTo>
                  <a:pt x="4500805" y="71849"/>
                  <a:pt x="4500261" y="64457"/>
                  <a:pt x="4496919" y="62786"/>
                </a:cubicBezTo>
                <a:cubicBezTo>
                  <a:pt x="4495249" y="61951"/>
                  <a:pt x="4491040" y="61887"/>
                  <a:pt x="4484293" y="62595"/>
                </a:cubicBezTo>
                <a:close/>
                <a:moveTo>
                  <a:pt x="550468" y="62595"/>
                </a:moveTo>
                <a:cubicBezTo>
                  <a:pt x="543721" y="63303"/>
                  <a:pt x="534435" y="64783"/>
                  <a:pt x="522612" y="67035"/>
                </a:cubicBezTo>
                <a:lnTo>
                  <a:pt x="471073" y="75832"/>
                </a:lnTo>
                <a:cubicBezTo>
                  <a:pt x="474601" y="98189"/>
                  <a:pt x="477175" y="117247"/>
                  <a:pt x="478796" y="133007"/>
                </a:cubicBezTo>
                <a:cubicBezTo>
                  <a:pt x="505124" y="127615"/>
                  <a:pt x="531439" y="123298"/>
                  <a:pt x="557739" y="120057"/>
                </a:cubicBezTo>
                <a:cubicBezTo>
                  <a:pt x="560148" y="109775"/>
                  <a:pt x="562478" y="98077"/>
                  <a:pt x="564729" y="84963"/>
                </a:cubicBezTo>
                <a:cubicBezTo>
                  <a:pt x="566981" y="71849"/>
                  <a:pt x="566436" y="64457"/>
                  <a:pt x="563095" y="62786"/>
                </a:cubicBezTo>
                <a:cubicBezTo>
                  <a:pt x="561424" y="61951"/>
                  <a:pt x="557215" y="61887"/>
                  <a:pt x="550468" y="62595"/>
                </a:cubicBezTo>
                <a:close/>
                <a:moveTo>
                  <a:pt x="6318232" y="60320"/>
                </a:moveTo>
                <a:cubicBezTo>
                  <a:pt x="6327490" y="59539"/>
                  <a:pt x="6335554" y="62232"/>
                  <a:pt x="6342420" y="68400"/>
                </a:cubicBezTo>
                <a:cubicBezTo>
                  <a:pt x="6351577" y="76625"/>
                  <a:pt x="6350054" y="81601"/>
                  <a:pt x="6337850" y="83329"/>
                </a:cubicBezTo>
                <a:cubicBezTo>
                  <a:pt x="6325646" y="85057"/>
                  <a:pt x="6308352" y="87620"/>
                  <a:pt x="6285966" y="91019"/>
                </a:cubicBezTo>
                <a:cubicBezTo>
                  <a:pt x="6298558" y="97099"/>
                  <a:pt x="6303644" y="102810"/>
                  <a:pt x="6301228" y="108151"/>
                </a:cubicBezTo>
                <a:cubicBezTo>
                  <a:pt x="6298812" y="113493"/>
                  <a:pt x="6291925" y="131085"/>
                  <a:pt x="6280568" y="160927"/>
                </a:cubicBezTo>
                <a:cubicBezTo>
                  <a:pt x="6302566" y="179168"/>
                  <a:pt x="6317064" y="192834"/>
                  <a:pt x="6324062" y="201926"/>
                </a:cubicBezTo>
                <a:cubicBezTo>
                  <a:pt x="6331060" y="211017"/>
                  <a:pt x="6331952" y="219829"/>
                  <a:pt x="6326740" y="228362"/>
                </a:cubicBezTo>
                <a:cubicBezTo>
                  <a:pt x="6321527" y="236894"/>
                  <a:pt x="6313356" y="235095"/>
                  <a:pt x="6302228" y="222963"/>
                </a:cubicBezTo>
                <a:cubicBezTo>
                  <a:pt x="6291100" y="210831"/>
                  <a:pt x="6279492" y="198448"/>
                  <a:pt x="6267403" y="185814"/>
                </a:cubicBezTo>
                <a:cubicBezTo>
                  <a:pt x="6253651" y="204098"/>
                  <a:pt x="6240236" y="216976"/>
                  <a:pt x="6227158" y="224447"/>
                </a:cubicBezTo>
                <a:cubicBezTo>
                  <a:pt x="6220618" y="228183"/>
                  <a:pt x="6214364" y="231157"/>
                  <a:pt x="6208392" y="233371"/>
                </a:cubicBezTo>
                <a:lnTo>
                  <a:pt x="6194343" y="236960"/>
                </a:lnTo>
                <a:lnTo>
                  <a:pt x="6201538" y="238515"/>
                </a:lnTo>
                <a:cubicBezTo>
                  <a:pt x="6219751" y="242960"/>
                  <a:pt x="6244219" y="247183"/>
                  <a:pt x="6274943" y="251184"/>
                </a:cubicBezTo>
                <a:cubicBezTo>
                  <a:pt x="6305666" y="255185"/>
                  <a:pt x="6335656" y="255386"/>
                  <a:pt x="6364910" y="251787"/>
                </a:cubicBezTo>
                <a:cubicBezTo>
                  <a:pt x="6394164" y="248187"/>
                  <a:pt x="6404306" y="249976"/>
                  <a:pt x="6395336" y="257153"/>
                </a:cubicBezTo>
                <a:cubicBezTo>
                  <a:pt x="6386366" y="264331"/>
                  <a:pt x="6372984" y="272232"/>
                  <a:pt x="6355186" y="280858"/>
                </a:cubicBezTo>
                <a:cubicBezTo>
                  <a:pt x="6337390" y="289483"/>
                  <a:pt x="6323492" y="293337"/>
                  <a:pt x="6313490" y="292420"/>
                </a:cubicBezTo>
                <a:cubicBezTo>
                  <a:pt x="6303487" y="291502"/>
                  <a:pt x="6286594" y="287003"/>
                  <a:pt x="6262811" y="278922"/>
                </a:cubicBezTo>
                <a:cubicBezTo>
                  <a:pt x="6239028" y="270841"/>
                  <a:pt x="6218553" y="264255"/>
                  <a:pt x="6201388" y="259165"/>
                </a:cubicBezTo>
                <a:cubicBezTo>
                  <a:pt x="6184222" y="254074"/>
                  <a:pt x="6170048" y="250023"/>
                  <a:pt x="6158862" y="247011"/>
                </a:cubicBezTo>
                <a:cubicBezTo>
                  <a:pt x="6147676" y="244000"/>
                  <a:pt x="6138015" y="244903"/>
                  <a:pt x="6129877" y="249722"/>
                </a:cubicBezTo>
                <a:cubicBezTo>
                  <a:pt x="6121740" y="254540"/>
                  <a:pt x="6114792" y="258139"/>
                  <a:pt x="6109034" y="260520"/>
                </a:cubicBezTo>
                <a:cubicBezTo>
                  <a:pt x="6103276" y="262900"/>
                  <a:pt x="6096202" y="260423"/>
                  <a:pt x="6087814" y="253088"/>
                </a:cubicBezTo>
                <a:cubicBezTo>
                  <a:pt x="6079424" y="245753"/>
                  <a:pt x="6079510" y="241483"/>
                  <a:pt x="6088072" y="240279"/>
                </a:cubicBezTo>
                <a:cubicBezTo>
                  <a:pt x="6096632" y="239074"/>
                  <a:pt x="6105130" y="236916"/>
                  <a:pt x="6113562" y="233804"/>
                </a:cubicBezTo>
                <a:cubicBezTo>
                  <a:pt x="6121994" y="230692"/>
                  <a:pt x="6129917" y="228405"/>
                  <a:pt x="6137330" y="226942"/>
                </a:cubicBezTo>
                <a:cubicBezTo>
                  <a:pt x="6136470" y="215585"/>
                  <a:pt x="6133556" y="204862"/>
                  <a:pt x="6128586" y="194774"/>
                </a:cubicBezTo>
                <a:cubicBezTo>
                  <a:pt x="6123618" y="184685"/>
                  <a:pt x="6121811" y="176328"/>
                  <a:pt x="6123166" y="169703"/>
                </a:cubicBezTo>
                <a:cubicBezTo>
                  <a:pt x="6124521" y="163078"/>
                  <a:pt x="6126095" y="157808"/>
                  <a:pt x="6127887" y="153893"/>
                </a:cubicBezTo>
                <a:cubicBezTo>
                  <a:pt x="6129680" y="149978"/>
                  <a:pt x="6126988" y="149821"/>
                  <a:pt x="6119810" y="153420"/>
                </a:cubicBezTo>
                <a:cubicBezTo>
                  <a:pt x="6112633" y="157019"/>
                  <a:pt x="6104986" y="156747"/>
                  <a:pt x="6096870" y="152603"/>
                </a:cubicBezTo>
                <a:cubicBezTo>
                  <a:pt x="6088753" y="148458"/>
                  <a:pt x="6087982" y="145336"/>
                  <a:pt x="6094558" y="143235"/>
                </a:cubicBezTo>
                <a:cubicBezTo>
                  <a:pt x="6101132" y="141134"/>
                  <a:pt x="6107610" y="138384"/>
                  <a:pt x="6113992" y="134986"/>
                </a:cubicBezTo>
                <a:cubicBezTo>
                  <a:pt x="6120373" y="131587"/>
                  <a:pt x="6125956" y="127482"/>
                  <a:pt x="6130738" y="122671"/>
                </a:cubicBezTo>
                <a:cubicBezTo>
                  <a:pt x="6135520" y="117860"/>
                  <a:pt x="6143690" y="119115"/>
                  <a:pt x="6155248" y="126435"/>
                </a:cubicBezTo>
                <a:cubicBezTo>
                  <a:pt x="6166807" y="133756"/>
                  <a:pt x="6168912" y="140474"/>
                  <a:pt x="6161562" y="146590"/>
                </a:cubicBezTo>
                <a:cubicBezTo>
                  <a:pt x="6154212" y="152707"/>
                  <a:pt x="6149713" y="160038"/>
                  <a:pt x="6148064" y="168585"/>
                </a:cubicBezTo>
                <a:cubicBezTo>
                  <a:pt x="6146415" y="177131"/>
                  <a:pt x="6148516" y="186417"/>
                  <a:pt x="6154366" y="196441"/>
                </a:cubicBezTo>
                <a:cubicBezTo>
                  <a:pt x="6160217" y="206464"/>
                  <a:pt x="6160440" y="217141"/>
                  <a:pt x="6155033" y="228469"/>
                </a:cubicBezTo>
                <a:lnTo>
                  <a:pt x="6184834" y="234906"/>
                </a:lnTo>
                <a:lnTo>
                  <a:pt x="6191128" y="228760"/>
                </a:lnTo>
                <a:cubicBezTo>
                  <a:pt x="6201796" y="221396"/>
                  <a:pt x="6212218" y="212405"/>
                  <a:pt x="6222393" y="201786"/>
                </a:cubicBezTo>
                <a:cubicBezTo>
                  <a:pt x="6232568" y="191167"/>
                  <a:pt x="6241104" y="180329"/>
                  <a:pt x="6248001" y="169273"/>
                </a:cubicBezTo>
                <a:cubicBezTo>
                  <a:pt x="6230950" y="154460"/>
                  <a:pt x="6217916" y="142238"/>
                  <a:pt x="6208895" y="132609"/>
                </a:cubicBezTo>
                <a:cubicBezTo>
                  <a:pt x="6199876" y="122979"/>
                  <a:pt x="6202980" y="120968"/>
                  <a:pt x="6218209" y="126575"/>
                </a:cubicBezTo>
                <a:cubicBezTo>
                  <a:pt x="6233438" y="132182"/>
                  <a:pt x="6247635" y="139273"/>
                  <a:pt x="6260800" y="147849"/>
                </a:cubicBezTo>
                <a:cubicBezTo>
                  <a:pt x="6268472" y="129708"/>
                  <a:pt x="6271920" y="111769"/>
                  <a:pt x="6271146" y="94030"/>
                </a:cubicBezTo>
                <a:cubicBezTo>
                  <a:pt x="6250898" y="97601"/>
                  <a:pt x="6235138" y="100967"/>
                  <a:pt x="6223866" y="104129"/>
                </a:cubicBezTo>
                <a:cubicBezTo>
                  <a:pt x="6212595" y="107291"/>
                  <a:pt x="6201654" y="104799"/>
                  <a:pt x="6191042" y="96654"/>
                </a:cubicBezTo>
                <a:cubicBezTo>
                  <a:pt x="6180430" y="88509"/>
                  <a:pt x="6180552" y="84436"/>
                  <a:pt x="6191407" y="84436"/>
                </a:cubicBezTo>
                <a:cubicBezTo>
                  <a:pt x="6200098" y="84436"/>
                  <a:pt x="6212240" y="83103"/>
                  <a:pt x="6227835" y="80435"/>
                </a:cubicBezTo>
                <a:cubicBezTo>
                  <a:pt x="6243430" y="77768"/>
                  <a:pt x="6257434" y="75104"/>
                  <a:pt x="6269845" y="72444"/>
                </a:cubicBezTo>
                <a:cubicBezTo>
                  <a:pt x="6282256" y="69784"/>
                  <a:pt x="6295166" y="66389"/>
                  <a:pt x="6308574" y="62259"/>
                </a:cubicBezTo>
                <a:cubicBezTo>
                  <a:pt x="6311926" y="61227"/>
                  <a:pt x="6315145" y="60580"/>
                  <a:pt x="6318232" y="60320"/>
                </a:cubicBezTo>
                <a:close/>
                <a:moveTo>
                  <a:pt x="3350298" y="56820"/>
                </a:moveTo>
                <a:cubicBezTo>
                  <a:pt x="3353467" y="55703"/>
                  <a:pt x="3358981" y="55734"/>
                  <a:pt x="3366840" y="56914"/>
                </a:cubicBezTo>
                <a:cubicBezTo>
                  <a:pt x="3382557" y="59273"/>
                  <a:pt x="3393383" y="63937"/>
                  <a:pt x="3399320" y="70906"/>
                </a:cubicBezTo>
                <a:cubicBezTo>
                  <a:pt x="3405257" y="77876"/>
                  <a:pt x="3407358" y="86172"/>
                  <a:pt x="3405623" y="95794"/>
                </a:cubicBezTo>
                <a:cubicBezTo>
                  <a:pt x="3403888" y="105416"/>
                  <a:pt x="3398216" y="107348"/>
                  <a:pt x="3388608" y="101591"/>
                </a:cubicBezTo>
                <a:cubicBezTo>
                  <a:pt x="3379000" y="95833"/>
                  <a:pt x="3370640" y="89843"/>
                  <a:pt x="3363527" y="83619"/>
                </a:cubicBezTo>
                <a:cubicBezTo>
                  <a:pt x="3356099" y="77108"/>
                  <a:pt x="3350865" y="70440"/>
                  <a:pt x="3347824" y="63614"/>
                </a:cubicBezTo>
                <a:cubicBezTo>
                  <a:pt x="3346305" y="60201"/>
                  <a:pt x="3347129" y="57937"/>
                  <a:pt x="3350298" y="56820"/>
                </a:cubicBezTo>
                <a:close/>
                <a:moveTo>
                  <a:pt x="5807652" y="56236"/>
                </a:moveTo>
                <a:cubicBezTo>
                  <a:pt x="5802698" y="57140"/>
                  <a:pt x="5795166" y="58681"/>
                  <a:pt x="5785056" y="60861"/>
                </a:cubicBezTo>
                <a:cubicBezTo>
                  <a:pt x="5785056" y="75502"/>
                  <a:pt x="5785414" y="89204"/>
                  <a:pt x="5786132" y="101967"/>
                </a:cubicBezTo>
                <a:cubicBezTo>
                  <a:pt x="5791581" y="100332"/>
                  <a:pt x="5796600" y="98572"/>
                  <a:pt x="5801188" y="96686"/>
                </a:cubicBezTo>
                <a:cubicBezTo>
                  <a:pt x="5805778" y="94801"/>
                  <a:pt x="5809862" y="96328"/>
                  <a:pt x="5813439" y="101268"/>
                </a:cubicBezTo>
                <a:cubicBezTo>
                  <a:pt x="5817016" y="106208"/>
                  <a:pt x="5816282" y="110510"/>
                  <a:pt x="5811234" y="114174"/>
                </a:cubicBezTo>
                <a:cubicBezTo>
                  <a:pt x="5806186" y="117838"/>
                  <a:pt x="5797912" y="119219"/>
                  <a:pt x="5786411" y="118315"/>
                </a:cubicBezTo>
                <a:lnTo>
                  <a:pt x="5786411" y="160024"/>
                </a:lnTo>
                <a:cubicBezTo>
                  <a:pt x="5793094" y="160024"/>
                  <a:pt x="5799310" y="159120"/>
                  <a:pt x="5805060" y="157313"/>
                </a:cubicBezTo>
                <a:cubicBezTo>
                  <a:pt x="5810811" y="155506"/>
                  <a:pt x="5814532" y="155277"/>
                  <a:pt x="5816224" y="156625"/>
                </a:cubicBezTo>
                <a:cubicBezTo>
                  <a:pt x="5817916" y="157973"/>
                  <a:pt x="5818967" y="149663"/>
                  <a:pt x="5819376" y="131695"/>
                </a:cubicBezTo>
                <a:cubicBezTo>
                  <a:pt x="5819784" y="113726"/>
                  <a:pt x="5819988" y="96647"/>
                  <a:pt x="5819988" y="80457"/>
                </a:cubicBezTo>
                <a:cubicBezTo>
                  <a:pt x="5819988" y="65773"/>
                  <a:pt x="5819171" y="57839"/>
                  <a:pt x="5817536" y="56656"/>
                </a:cubicBezTo>
                <a:cubicBezTo>
                  <a:pt x="5815902" y="55473"/>
                  <a:pt x="5812607" y="55333"/>
                  <a:pt x="5807652" y="56236"/>
                </a:cubicBezTo>
                <a:close/>
                <a:moveTo>
                  <a:pt x="4898240" y="37676"/>
                </a:moveTo>
                <a:cubicBezTo>
                  <a:pt x="4903619" y="38402"/>
                  <a:pt x="4908985" y="40197"/>
                  <a:pt x="4914338" y="43061"/>
                </a:cubicBezTo>
                <a:cubicBezTo>
                  <a:pt x="4925043" y="48790"/>
                  <a:pt x="4933270" y="55451"/>
                  <a:pt x="4939021" y="63044"/>
                </a:cubicBezTo>
                <a:cubicBezTo>
                  <a:pt x="4944771" y="70637"/>
                  <a:pt x="4942237" y="74983"/>
                  <a:pt x="4931417" y="76080"/>
                </a:cubicBezTo>
                <a:cubicBezTo>
                  <a:pt x="4920597" y="77177"/>
                  <a:pt x="4908874" y="81117"/>
                  <a:pt x="4896248" y="87900"/>
                </a:cubicBezTo>
                <a:cubicBezTo>
                  <a:pt x="4883621" y="94682"/>
                  <a:pt x="4878430" y="93736"/>
                  <a:pt x="4880674" y="85060"/>
                </a:cubicBezTo>
                <a:cubicBezTo>
                  <a:pt x="4882918" y="76384"/>
                  <a:pt x="4884718" y="70085"/>
                  <a:pt x="4886073" y="66163"/>
                </a:cubicBezTo>
                <a:cubicBezTo>
                  <a:pt x="4887428" y="62241"/>
                  <a:pt x="4883008" y="60954"/>
                  <a:pt x="4872812" y="62302"/>
                </a:cubicBezTo>
                <a:cubicBezTo>
                  <a:pt x="4862616" y="63650"/>
                  <a:pt x="4840554" y="66110"/>
                  <a:pt x="4806625" y="69680"/>
                </a:cubicBezTo>
                <a:lnTo>
                  <a:pt x="4793445" y="71102"/>
                </a:lnTo>
                <a:lnTo>
                  <a:pt x="4806743" y="75456"/>
                </a:lnTo>
                <a:cubicBezTo>
                  <a:pt x="4811597" y="78302"/>
                  <a:pt x="4813125" y="81805"/>
                  <a:pt x="4811325" y="85964"/>
                </a:cubicBezTo>
                <a:cubicBezTo>
                  <a:pt x="4809525" y="90122"/>
                  <a:pt x="4808625" y="94553"/>
                  <a:pt x="4808625" y="99257"/>
                </a:cubicBezTo>
                <a:cubicBezTo>
                  <a:pt x="4816025" y="98440"/>
                  <a:pt x="4823840" y="96887"/>
                  <a:pt x="4832071" y="94600"/>
                </a:cubicBezTo>
                <a:cubicBezTo>
                  <a:pt x="4840303" y="92313"/>
                  <a:pt x="4848125" y="93922"/>
                  <a:pt x="4855539" y="99429"/>
                </a:cubicBezTo>
                <a:cubicBezTo>
                  <a:pt x="4862953" y="104936"/>
                  <a:pt x="4862537" y="109227"/>
                  <a:pt x="4854292" y="112303"/>
                </a:cubicBezTo>
                <a:cubicBezTo>
                  <a:pt x="4846046" y="115379"/>
                  <a:pt x="4830709" y="118157"/>
                  <a:pt x="4808281" y="120638"/>
                </a:cubicBezTo>
                <a:cubicBezTo>
                  <a:pt x="4807607" y="128769"/>
                  <a:pt x="4807270" y="134240"/>
                  <a:pt x="4807270" y="137051"/>
                </a:cubicBezTo>
                <a:cubicBezTo>
                  <a:pt x="4813451" y="136305"/>
                  <a:pt x="4820990" y="134770"/>
                  <a:pt x="4829888" y="132447"/>
                </a:cubicBezTo>
                <a:cubicBezTo>
                  <a:pt x="4838787" y="130124"/>
                  <a:pt x="4846914" y="132021"/>
                  <a:pt x="4854270" y="138137"/>
                </a:cubicBezTo>
                <a:cubicBezTo>
                  <a:pt x="4861626" y="144253"/>
                  <a:pt x="4861171" y="148548"/>
                  <a:pt x="4852904" y="151022"/>
                </a:cubicBezTo>
                <a:cubicBezTo>
                  <a:pt x="4844637" y="153495"/>
                  <a:pt x="4829425" y="155958"/>
                  <a:pt x="4807270" y="158410"/>
                </a:cubicBezTo>
                <a:lnTo>
                  <a:pt x="4807270" y="173511"/>
                </a:lnTo>
                <a:cubicBezTo>
                  <a:pt x="4831003" y="171775"/>
                  <a:pt x="4851560" y="169090"/>
                  <a:pt x="4868940" y="165455"/>
                </a:cubicBezTo>
                <a:cubicBezTo>
                  <a:pt x="4886321" y="161820"/>
                  <a:pt x="4899736" y="164978"/>
                  <a:pt x="4909186" y="174930"/>
                </a:cubicBezTo>
                <a:cubicBezTo>
                  <a:pt x="4918636" y="184882"/>
                  <a:pt x="4914144" y="189633"/>
                  <a:pt x="4895710" y="189181"/>
                </a:cubicBezTo>
                <a:cubicBezTo>
                  <a:pt x="4877275" y="188729"/>
                  <a:pt x="4847795" y="190195"/>
                  <a:pt x="4807270" y="193580"/>
                </a:cubicBezTo>
                <a:cubicBezTo>
                  <a:pt x="4807270" y="201194"/>
                  <a:pt x="4805775" y="209902"/>
                  <a:pt x="4802785" y="219704"/>
                </a:cubicBezTo>
                <a:lnTo>
                  <a:pt x="4801470" y="222618"/>
                </a:lnTo>
                <a:lnTo>
                  <a:pt x="4806065" y="222221"/>
                </a:lnTo>
                <a:cubicBezTo>
                  <a:pt x="4819431" y="220435"/>
                  <a:pt x="4829480" y="218170"/>
                  <a:pt x="4836212" y="215423"/>
                </a:cubicBezTo>
                <a:cubicBezTo>
                  <a:pt x="4842945" y="212677"/>
                  <a:pt x="4850345" y="212989"/>
                  <a:pt x="4858411" y="216359"/>
                </a:cubicBezTo>
                <a:cubicBezTo>
                  <a:pt x="4866477" y="219729"/>
                  <a:pt x="4873920" y="224121"/>
                  <a:pt x="4880739" y="229534"/>
                </a:cubicBezTo>
                <a:cubicBezTo>
                  <a:pt x="4887557" y="234948"/>
                  <a:pt x="4887873" y="240053"/>
                  <a:pt x="4881685" y="244850"/>
                </a:cubicBezTo>
                <a:cubicBezTo>
                  <a:pt x="4875497" y="249646"/>
                  <a:pt x="4867793" y="259659"/>
                  <a:pt x="4858572" y="274889"/>
                </a:cubicBezTo>
                <a:cubicBezTo>
                  <a:pt x="4870260" y="290190"/>
                  <a:pt x="4867549" y="297614"/>
                  <a:pt x="4850442" y="297163"/>
                </a:cubicBezTo>
                <a:cubicBezTo>
                  <a:pt x="4833333" y="296711"/>
                  <a:pt x="4801455" y="298220"/>
                  <a:pt x="4754806" y="301691"/>
                </a:cubicBezTo>
                <a:cubicBezTo>
                  <a:pt x="4749615" y="311729"/>
                  <a:pt x="4745145" y="314052"/>
                  <a:pt x="4741395" y="308660"/>
                </a:cubicBezTo>
                <a:cubicBezTo>
                  <a:pt x="4737645" y="303268"/>
                  <a:pt x="4734651" y="294753"/>
                  <a:pt x="4732414" y="283116"/>
                </a:cubicBezTo>
                <a:cubicBezTo>
                  <a:pt x="4730177" y="271479"/>
                  <a:pt x="4728166" y="261653"/>
                  <a:pt x="4726381" y="253636"/>
                </a:cubicBezTo>
                <a:cubicBezTo>
                  <a:pt x="4724595" y="245620"/>
                  <a:pt x="4721630" y="238135"/>
                  <a:pt x="4717486" y="231180"/>
                </a:cubicBezTo>
                <a:cubicBezTo>
                  <a:pt x="4713342" y="224225"/>
                  <a:pt x="4716170" y="221439"/>
                  <a:pt x="4725972" y="222823"/>
                </a:cubicBezTo>
                <a:cubicBezTo>
                  <a:pt x="4735773" y="224207"/>
                  <a:pt x="4742183" y="225107"/>
                  <a:pt x="4745202" y="225523"/>
                </a:cubicBezTo>
                <a:cubicBezTo>
                  <a:pt x="4748221" y="225938"/>
                  <a:pt x="4755778" y="225938"/>
                  <a:pt x="4767874" y="225523"/>
                </a:cubicBezTo>
                <a:lnTo>
                  <a:pt x="4787670" y="223811"/>
                </a:lnTo>
                <a:lnTo>
                  <a:pt x="4778780" y="206357"/>
                </a:lnTo>
                <a:cubicBezTo>
                  <a:pt x="4779690" y="201295"/>
                  <a:pt x="4780583" y="197595"/>
                  <a:pt x="4781457" y="195257"/>
                </a:cubicBezTo>
                <a:cubicBezTo>
                  <a:pt x="4750727" y="198814"/>
                  <a:pt x="4730511" y="201277"/>
                  <a:pt x="4720809" y="202646"/>
                </a:cubicBezTo>
                <a:cubicBezTo>
                  <a:pt x="4711108" y="204016"/>
                  <a:pt x="4701694" y="200402"/>
                  <a:pt x="4692566" y="191805"/>
                </a:cubicBezTo>
                <a:cubicBezTo>
                  <a:pt x="4683439" y="183208"/>
                  <a:pt x="4685407" y="179365"/>
                  <a:pt x="4698471" y="180276"/>
                </a:cubicBezTo>
                <a:cubicBezTo>
                  <a:pt x="4711535" y="181186"/>
                  <a:pt x="4725115" y="181204"/>
                  <a:pt x="4739211" y="180329"/>
                </a:cubicBezTo>
                <a:cubicBezTo>
                  <a:pt x="4753308" y="179455"/>
                  <a:pt x="4767433" y="178229"/>
                  <a:pt x="4781587" y="176651"/>
                </a:cubicBezTo>
                <a:lnTo>
                  <a:pt x="4782813" y="160174"/>
                </a:lnTo>
                <a:cubicBezTo>
                  <a:pt x="4769233" y="161909"/>
                  <a:pt x="4758868" y="163243"/>
                  <a:pt x="4751720" y="164175"/>
                </a:cubicBezTo>
                <a:cubicBezTo>
                  <a:pt x="4744571" y="165107"/>
                  <a:pt x="4737620" y="161497"/>
                  <a:pt x="4730865" y="153345"/>
                </a:cubicBezTo>
                <a:cubicBezTo>
                  <a:pt x="4724111" y="145192"/>
                  <a:pt x="4726305" y="141571"/>
                  <a:pt x="4737448" y="142482"/>
                </a:cubicBezTo>
                <a:cubicBezTo>
                  <a:pt x="4748590" y="143393"/>
                  <a:pt x="4763711" y="142658"/>
                  <a:pt x="4782813" y="140277"/>
                </a:cubicBezTo>
                <a:lnTo>
                  <a:pt x="4782813" y="123714"/>
                </a:lnTo>
                <a:cubicBezTo>
                  <a:pt x="4772431" y="125521"/>
                  <a:pt x="4763820" y="126873"/>
                  <a:pt x="4756979" y="127769"/>
                </a:cubicBezTo>
                <a:cubicBezTo>
                  <a:pt x="4750139" y="128665"/>
                  <a:pt x="4742836" y="125492"/>
                  <a:pt x="4735071" y="118251"/>
                </a:cubicBezTo>
                <a:cubicBezTo>
                  <a:pt x="4727306" y="111009"/>
                  <a:pt x="4730199" y="107388"/>
                  <a:pt x="4743750" y="107388"/>
                </a:cubicBezTo>
                <a:cubicBezTo>
                  <a:pt x="4754304" y="107388"/>
                  <a:pt x="4767325" y="106233"/>
                  <a:pt x="4782813" y="103925"/>
                </a:cubicBezTo>
                <a:cubicBezTo>
                  <a:pt x="4781952" y="92854"/>
                  <a:pt x="4779712" y="83687"/>
                  <a:pt x="4776091" y="76424"/>
                </a:cubicBezTo>
                <a:lnTo>
                  <a:pt x="4775873" y="72997"/>
                </a:lnTo>
                <a:lnTo>
                  <a:pt x="4764575" y="74216"/>
                </a:lnTo>
                <a:cubicBezTo>
                  <a:pt x="4753506" y="75455"/>
                  <a:pt x="4745385" y="76420"/>
                  <a:pt x="4740212" y="77112"/>
                </a:cubicBezTo>
                <a:cubicBezTo>
                  <a:pt x="4729865" y="78496"/>
                  <a:pt x="4719565" y="77833"/>
                  <a:pt x="4709312" y="75122"/>
                </a:cubicBezTo>
                <a:cubicBezTo>
                  <a:pt x="4706071" y="95070"/>
                  <a:pt x="4700884" y="108833"/>
                  <a:pt x="4693749" y="116411"/>
                </a:cubicBezTo>
                <a:cubicBezTo>
                  <a:pt x="4686615" y="123990"/>
                  <a:pt x="4681005" y="123047"/>
                  <a:pt x="4676918" y="113583"/>
                </a:cubicBezTo>
                <a:cubicBezTo>
                  <a:pt x="4672831" y="104118"/>
                  <a:pt x="4672841" y="96116"/>
                  <a:pt x="4676950" y="89577"/>
                </a:cubicBezTo>
                <a:cubicBezTo>
                  <a:pt x="4681058" y="83038"/>
                  <a:pt x="4684220" y="76875"/>
                  <a:pt x="4686436" y="71089"/>
                </a:cubicBezTo>
                <a:cubicBezTo>
                  <a:pt x="4688651" y="65303"/>
                  <a:pt x="4691061" y="58430"/>
                  <a:pt x="4693663" y="50472"/>
                </a:cubicBezTo>
                <a:cubicBezTo>
                  <a:pt x="4696266" y="42513"/>
                  <a:pt x="4699636" y="40928"/>
                  <a:pt x="4703773" y="45718"/>
                </a:cubicBezTo>
                <a:cubicBezTo>
                  <a:pt x="4707910" y="50507"/>
                  <a:pt x="4710337" y="55311"/>
                  <a:pt x="4711054" y="60130"/>
                </a:cubicBezTo>
                <a:cubicBezTo>
                  <a:pt x="4731647" y="60173"/>
                  <a:pt x="4754487" y="58850"/>
                  <a:pt x="4779576" y="56161"/>
                </a:cubicBezTo>
                <a:cubicBezTo>
                  <a:pt x="4804664" y="53472"/>
                  <a:pt x="4825313" y="50597"/>
                  <a:pt x="4841525" y="47535"/>
                </a:cubicBezTo>
                <a:cubicBezTo>
                  <a:pt x="4857737" y="44474"/>
                  <a:pt x="4871249" y="41530"/>
                  <a:pt x="4882061" y="38705"/>
                </a:cubicBezTo>
                <a:cubicBezTo>
                  <a:pt x="4887468" y="37293"/>
                  <a:pt x="4892861" y="36950"/>
                  <a:pt x="4898240" y="37676"/>
                </a:cubicBezTo>
                <a:close/>
                <a:moveTo>
                  <a:pt x="6114898" y="36925"/>
                </a:moveTo>
                <a:cubicBezTo>
                  <a:pt x="6117442" y="36244"/>
                  <a:pt x="6121506" y="36382"/>
                  <a:pt x="6127092" y="37340"/>
                </a:cubicBezTo>
                <a:cubicBezTo>
                  <a:pt x="6138263" y="39254"/>
                  <a:pt x="6147512" y="43929"/>
                  <a:pt x="6154840" y="51364"/>
                </a:cubicBezTo>
                <a:cubicBezTo>
                  <a:pt x="6162168" y="58800"/>
                  <a:pt x="6164416" y="66870"/>
                  <a:pt x="6161584" y="75574"/>
                </a:cubicBezTo>
                <a:cubicBezTo>
                  <a:pt x="6158751" y="84279"/>
                  <a:pt x="6153084" y="86433"/>
                  <a:pt x="6144579" y="82038"/>
                </a:cubicBezTo>
                <a:cubicBezTo>
                  <a:pt x="6136076" y="77643"/>
                  <a:pt x="6128554" y="71236"/>
                  <a:pt x="6122015" y="62818"/>
                </a:cubicBezTo>
                <a:cubicBezTo>
                  <a:pt x="6116222" y="53196"/>
                  <a:pt x="6112826" y="46066"/>
                  <a:pt x="6111830" y="41426"/>
                </a:cubicBezTo>
                <a:cubicBezTo>
                  <a:pt x="6111332" y="39107"/>
                  <a:pt x="6112354" y="37607"/>
                  <a:pt x="6114898" y="36925"/>
                </a:cubicBezTo>
                <a:close/>
                <a:moveTo>
                  <a:pt x="4026794" y="35845"/>
                </a:moveTo>
                <a:lnTo>
                  <a:pt x="4053746" y="35845"/>
                </a:lnTo>
                <a:lnTo>
                  <a:pt x="4053746" y="193773"/>
                </a:lnTo>
                <a:lnTo>
                  <a:pt x="4086141" y="193773"/>
                </a:lnTo>
                <a:lnTo>
                  <a:pt x="4086141" y="223608"/>
                </a:lnTo>
                <a:lnTo>
                  <a:pt x="4053746" y="223608"/>
                </a:lnTo>
                <a:lnTo>
                  <a:pt x="4053746" y="274889"/>
                </a:lnTo>
                <a:lnTo>
                  <a:pt x="4019846" y="274889"/>
                </a:lnTo>
                <a:lnTo>
                  <a:pt x="4019846" y="223608"/>
                </a:lnTo>
                <a:lnTo>
                  <a:pt x="3915908" y="223608"/>
                </a:lnTo>
                <a:lnTo>
                  <a:pt x="3915908" y="196010"/>
                </a:lnTo>
                <a:close/>
                <a:moveTo>
                  <a:pt x="3460775" y="35845"/>
                </a:moveTo>
                <a:cubicBezTo>
                  <a:pt x="3465249" y="35845"/>
                  <a:pt x="3472455" y="38598"/>
                  <a:pt x="3482393" y="44105"/>
                </a:cubicBezTo>
                <a:cubicBezTo>
                  <a:pt x="3492331" y="49611"/>
                  <a:pt x="3497049" y="54333"/>
                  <a:pt x="3496547" y="58269"/>
                </a:cubicBezTo>
                <a:cubicBezTo>
                  <a:pt x="3496045" y="62205"/>
                  <a:pt x="3494436" y="66891"/>
                  <a:pt x="3491718" y="72326"/>
                </a:cubicBezTo>
                <a:cubicBezTo>
                  <a:pt x="3489000" y="77761"/>
                  <a:pt x="3484480" y="92886"/>
                  <a:pt x="3478155" y="117702"/>
                </a:cubicBezTo>
                <a:cubicBezTo>
                  <a:pt x="3471831" y="142518"/>
                  <a:pt x="3462467" y="164548"/>
                  <a:pt x="3450063" y="183792"/>
                </a:cubicBezTo>
                <a:cubicBezTo>
                  <a:pt x="3476220" y="198233"/>
                  <a:pt x="3493758" y="209211"/>
                  <a:pt x="3502677" y="216725"/>
                </a:cubicBezTo>
                <a:cubicBezTo>
                  <a:pt x="3511597" y="224239"/>
                  <a:pt x="3516756" y="232800"/>
                  <a:pt x="3518154" y="242408"/>
                </a:cubicBezTo>
                <a:cubicBezTo>
                  <a:pt x="3519552" y="252016"/>
                  <a:pt x="3518039" y="260057"/>
                  <a:pt x="3513615" y="266532"/>
                </a:cubicBezTo>
                <a:cubicBezTo>
                  <a:pt x="3509192" y="273007"/>
                  <a:pt x="3503208" y="271454"/>
                  <a:pt x="3495665" y="261875"/>
                </a:cubicBezTo>
                <a:cubicBezTo>
                  <a:pt x="3488122" y="252296"/>
                  <a:pt x="3481465" y="243294"/>
                  <a:pt x="3475693" y="234869"/>
                </a:cubicBezTo>
                <a:cubicBezTo>
                  <a:pt x="3469921" y="226444"/>
                  <a:pt x="3459219" y="212788"/>
                  <a:pt x="3443588" y="193902"/>
                </a:cubicBezTo>
                <a:cubicBezTo>
                  <a:pt x="3427384" y="218252"/>
                  <a:pt x="3410724" y="236679"/>
                  <a:pt x="3393609" y="249184"/>
                </a:cubicBezTo>
                <a:cubicBezTo>
                  <a:pt x="3376495" y="261689"/>
                  <a:pt x="3360451" y="269551"/>
                  <a:pt x="3345480" y="272770"/>
                </a:cubicBezTo>
                <a:cubicBezTo>
                  <a:pt x="3330509" y="275989"/>
                  <a:pt x="3323289" y="275792"/>
                  <a:pt x="3323819" y="272178"/>
                </a:cubicBezTo>
                <a:cubicBezTo>
                  <a:pt x="3324350" y="268565"/>
                  <a:pt x="3332613" y="262183"/>
                  <a:pt x="3348610" y="253034"/>
                </a:cubicBezTo>
                <a:cubicBezTo>
                  <a:pt x="3364606" y="243885"/>
                  <a:pt x="3381029" y="229778"/>
                  <a:pt x="3397879" y="210713"/>
                </a:cubicBezTo>
                <a:cubicBezTo>
                  <a:pt x="3414729" y="191647"/>
                  <a:pt x="3427836" y="171424"/>
                  <a:pt x="3437200" y="150043"/>
                </a:cubicBezTo>
                <a:cubicBezTo>
                  <a:pt x="3446564" y="128662"/>
                  <a:pt x="3452820" y="108854"/>
                  <a:pt x="3455968" y="90621"/>
                </a:cubicBezTo>
                <a:cubicBezTo>
                  <a:pt x="3459116" y="72387"/>
                  <a:pt x="3459342" y="58699"/>
                  <a:pt x="3456645" y="49557"/>
                </a:cubicBezTo>
                <a:cubicBezTo>
                  <a:pt x="3453949" y="40415"/>
                  <a:pt x="3455326" y="35845"/>
                  <a:pt x="3460775" y="35845"/>
                </a:cubicBezTo>
                <a:close/>
                <a:moveTo>
                  <a:pt x="4184183" y="34511"/>
                </a:moveTo>
                <a:cubicBezTo>
                  <a:pt x="4201298" y="34511"/>
                  <a:pt x="4215993" y="41358"/>
                  <a:pt x="4228268" y="55053"/>
                </a:cubicBezTo>
                <a:cubicBezTo>
                  <a:pt x="4240543" y="68748"/>
                  <a:pt x="4248506" y="85623"/>
                  <a:pt x="4252155" y="105678"/>
                </a:cubicBezTo>
                <a:cubicBezTo>
                  <a:pt x="4255805" y="125733"/>
                  <a:pt x="4256945" y="148770"/>
                  <a:pt x="4255576" y="174790"/>
                </a:cubicBezTo>
                <a:cubicBezTo>
                  <a:pt x="4254206" y="200811"/>
                  <a:pt x="4249524" y="222282"/>
                  <a:pt x="4241529" y="239203"/>
                </a:cubicBezTo>
                <a:cubicBezTo>
                  <a:pt x="4233535" y="256125"/>
                  <a:pt x="4221363" y="267880"/>
                  <a:pt x="4205016" y="274469"/>
                </a:cubicBezTo>
                <a:cubicBezTo>
                  <a:pt x="4188668" y="281059"/>
                  <a:pt x="4172352" y="280356"/>
                  <a:pt x="4156069" y="272361"/>
                </a:cubicBezTo>
                <a:cubicBezTo>
                  <a:pt x="4139786" y="264367"/>
                  <a:pt x="4128360" y="253798"/>
                  <a:pt x="4121792" y="240655"/>
                </a:cubicBezTo>
                <a:cubicBezTo>
                  <a:pt x="4115224" y="227512"/>
                  <a:pt x="4110557" y="213789"/>
                  <a:pt x="4107789" y="199484"/>
                </a:cubicBezTo>
                <a:cubicBezTo>
                  <a:pt x="4105021" y="185180"/>
                  <a:pt x="4104089" y="165960"/>
                  <a:pt x="4104993" y="141826"/>
                </a:cubicBezTo>
                <a:cubicBezTo>
                  <a:pt x="4105910" y="117691"/>
                  <a:pt x="4109338" y="98544"/>
                  <a:pt x="4115275" y="84383"/>
                </a:cubicBezTo>
                <a:cubicBezTo>
                  <a:pt x="4121211" y="70222"/>
                  <a:pt x="4129902" y="58369"/>
                  <a:pt x="4141345" y="48826"/>
                </a:cubicBezTo>
                <a:cubicBezTo>
                  <a:pt x="4152789" y="39283"/>
                  <a:pt x="4167068" y="34511"/>
                  <a:pt x="4184183" y="34511"/>
                </a:cubicBezTo>
                <a:close/>
                <a:moveTo>
                  <a:pt x="5821734" y="31223"/>
                </a:moveTo>
                <a:cubicBezTo>
                  <a:pt x="5824833" y="31006"/>
                  <a:pt x="5828364" y="31507"/>
                  <a:pt x="5832325" y="32726"/>
                </a:cubicBezTo>
                <a:cubicBezTo>
                  <a:pt x="5840248" y="35163"/>
                  <a:pt x="5846274" y="38325"/>
                  <a:pt x="5850404" y="42212"/>
                </a:cubicBezTo>
                <a:cubicBezTo>
                  <a:pt x="5854534" y="46098"/>
                  <a:pt x="5855004" y="50532"/>
                  <a:pt x="5851814" y="55516"/>
                </a:cubicBezTo>
                <a:cubicBezTo>
                  <a:pt x="5848623" y="60499"/>
                  <a:pt x="5846812" y="67956"/>
                  <a:pt x="5846382" y="77886"/>
                </a:cubicBezTo>
                <a:cubicBezTo>
                  <a:pt x="5845952" y="87817"/>
                  <a:pt x="5845973" y="100053"/>
                  <a:pt x="5846446" y="114594"/>
                </a:cubicBezTo>
                <a:cubicBezTo>
                  <a:pt x="5846920" y="129135"/>
                  <a:pt x="5847156" y="142952"/>
                  <a:pt x="5847156" y="156044"/>
                </a:cubicBezTo>
                <a:cubicBezTo>
                  <a:pt x="5847156" y="170901"/>
                  <a:pt x="5844697" y="183176"/>
                  <a:pt x="5839778" y="192870"/>
                </a:cubicBezTo>
                <a:cubicBezTo>
                  <a:pt x="5834860" y="202564"/>
                  <a:pt x="5829916" y="203130"/>
                  <a:pt x="5824947" y="194569"/>
                </a:cubicBezTo>
                <a:cubicBezTo>
                  <a:pt x="5819978" y="186008"/>
                  <a:pt x="5816891" y="179490"/>
                  <a:pt x="5815686" y="175016"/>
                </a:cubicBezTo>
                <a:cubicBezTo>
                  <a:pt x="5799998" y="176809"/>
                  <a:pt x="5790024" y="177705"/>
                  <a:pt x="5785766" y="177705"/>
                </a:cubicBezTo>
                <a:cubicBezTo>
                  <a:pt x="5781106" y="199301"/>
                  <a:pt x="5775524" y="204808"/>
                  <a:pt x="5769020" y="194225"/>
                </a:cubicBezTo>
                <a:cubicBezTo>
                  <a:pt x="5762517" y="183642"/>
                  <a:pt x="5759940" y="173227"/>
                  <a:pt x="5761287" y="162981"/>
                </a:cubicBezTo>
                <a:cubicBezTo>
                  <a:pt x="5762635" y="152735"/>
                  <a:pt x="5763309" y="139173"/>
                  <a:pt x="5763309" y="122295"/>
                </a:cubicBezTo>
                <a:cubicBezTo>
                  <a:pt x="5763309" y="105330"/>
                  <a:pt x="5763090" y="90943"/>
                  <a:pt x="5762653" y="79134"/>
                </a:cubicBezTo>
                <a:cubicBezTo>
                  <a:pt x="5762216" y="67325"/>
                  <a:pt x="5760190" y="57154"/>
                  <a:pt x="5756576" y="48622"/>
                </a:cubicBezTo>
                <a:cubicBezTo>
                  <a:pt x="5752962" y="40089"/>
                  <a:pt x="5756154" y="37397"/>
                  <a:pt x="5766148" y="40545"/>
                </a:cubicBezTo>
                <a:cubicBezTo>
                  <a:pt x="5776144" y="43692"/>
                  <a:pt x="5785454" y="44219"/>
                  <a:pt x="5794080" y="42126"/>
                </a:cubicBezTo>
                <a:cubicBezTo>
                  <a:pt x="5802706" y="40032"/>
                  <a:pt x="5809255" y="37332"/>
                  <a:pt x="5813729" y="34027"/>
                </a:cubicBezTo>
                <a:cubicBezTo>
                  <a:pt x="5815966" y="32374"/>
                  <a:pt x="5818634" y="31439"/>
                  <a:pt x="5821734" y="31223"/>
                </a:cubicBezTo>
                <a:close/>
                <a:moveTo>
                  <a:pt x="4510562" y="29069"/>
                </a:moveTo>
                <a:cubicBezTo>
                  <a:pt x="4514473" y="29241"/>
                  <a:pt x="4518609" y="30761"/>
                  <a:pt x="4522968" y="33629"/>
                </a:cubicBezTo>
                <a:cubicBezTo>
                  <a:pt x="4531687" y="39365"/>
                  <a:pt x="4539836" y="46105"/>
                  <a:pt x="4547415" y="53849"/>
                </a:cubicBezTo>
                <a:cubicBezTo>
                  <a:pt x="4554994" y="61592"/>
                  <a:pt x="4554796" y="68006"/>
                  <a:pt x="4546823" y="73090"/>
                </a:cubicBezTo>
                <a:cubicBezTo>
                  <a:pt x="4538850" y="78173"/>
                  <a:pt x="4528891" y="94431"/>
                  <a:pt x="4516945" y="121864"/>
                </a:cubicBezTo>
                <a:cubicBezTo>
                  <a:pt x="4530440" y="135416"/>
                  <a:pt x="4526733" y="142708"/>
                  <a:pt x="4505825" y="143740"/>
                </a:cubicBezTo>
                <a:cubicBezTo>
                  <a:pt x="4484917" y="144773"/>
                  <a:pt x="4453583" y="148336"/>
                  <a:pt x="4411824" y="154431"/>
                </a:cubicBezTo>
                <a:cubicBezTo>
                  <a:pt x="4404009" y="169058"/>
                  <a:pt x="4397287" y="167498"/>
                  <a:pt x="4391659" y="149752"/>
                </a:cubicBezTo>
                <a:cubicBezTo>
                  <a:pt x="4386030" y="132006"/>
                  <a:pt x="4381674" y="115426"/>
                  <a:pt x="4378591" y="100010"/>
                </a:cubicBezTo>
                <a:cubicBezTo>
                  <a:pt x="4375508" y="84594"/>
                  <a:pt x="4370772" y="72072"/>
                  <a:pt x="4364383" y="62442"/>
                </a:cubicBezTo>
                <a:cubicBezTo>
                  <a:pt x="4357995" y="52813"/>
                  <a:pt x="4359777" y="47998"/>
                  <a:pt x="4369729" y="47998"/>
                </a:cubicBezTo>
                <a:cubicBezTo>
                  <a:pt x="4377444" y="47998"/>
                  <a:pt x="4384607" y="48894"/>
                  <a:pt x="4391218" y="50687"/>
                </a:cubicBezTo>
                <a:cubicBezTo>
                  <a:pt x="4397829" y="52479"/>
                  <a:pt x="4415797" y="51174"/>
                  <a:pt x="4445122" y="46772"/>
                </a:cubicBezTo>
                <a:cubicBezTo>
                  <a:pt x="4474448" y="42369"/>
                  <a:pt x="4492574" y="37644"/>
                  <a:pt x="4499501" y="32596"/>
                </a:cubicBezTo>
                <a:cubicBezTo>
                  <a:pt x="4502964" y="30073"/>
                  <a:pt x="4506651" y="28897"/>
                  <a:pt x="4510562" y="29069"/>
                </a:cubicBezTo>
                <a:close/>
                <a:moveTo>
                  <a:pt x="576738" y="29069"/>
                </a:moveTo>
                <a:cubicBezTo>
                  <a:pt x="580648" y="29241"/>
                  <a:pt x="584784" y="30761"/>
                  <a:pt x="589144" y="33629"/>
                </a:cubicBezTo>
                <a:cubicBezTo>
                  <a:pt x="597862" y="39365"/>
                  <a:pt x="606011" y="46105"/>
                  <a:pt x="613590" y="53849"/>
                </a:cubicBezTo>
                <a:cubicBezTo>
                  <a:pt x="621169" y="61592"/>
                  <a:pt x="620972" y="68006"/>
                  <a:pt x="612999" y="73090"/>
                </a:cubicBezTo>
                <a:cubicBezTo>
                  <a:pt x="605025" y="78173"/>
                  <a:pt x="595066" y="94431"/>
                  <a:pt x="583121" y="121864"/>
                </a:cubicBezTo>
                <a:cubicBezTo>
                  <a:pt x="596614" y="135416"/>
                  <a:pt x="592908" y="142708"/>
                  <a:pt x="571999" y="143740"/>
                </a:cubicBezTo>
                <a:cubicBezTo>
                  <a:pt x="551092" y="144773"/>
                  <a:pt x="519758" y="148336"/>
                  <a:pt x="478000" y="154431"/>
                </a:cubicBezTo>
                <a:cubicBezTo>
                  <a:pt x="470184" y="169058"/>
                  <a:pt x="463462" y="167498"/>
                  <a:pt x="457834" y="149752"/>
                </a:cubicBezTo>
                <a:cubicBezTo>
                  <a:pt x="452205" y="132006"/>
                  <a:pt x="447850" y="115426"/>
                  <a:pt x="444766" y="100010"/>
                </a:cubicBezTo>
                <a:cubicBezTo>
                  <a:pt x="441683" y="84594"/>
                  <a:pt x="436947" y="72072"/>
                  <a:pt x="430559" y="62442"/>
                </a:cubicBezTo>
                <a:cubicBezTo>
                  <a:pt x="424170" y="52813"/>
                  <a:pt x="425952" y="47998"/>
                  <a:pt x="435904" y="47998"/>
                </a:cubicBezTo>
                <a:cubicBezTo>
                  <a:pt x="443619" y="47998"/>
                  <a:pt x="450782" y="48894"/>
                  <a:pt x="457393" y="50687"/>
                </a:cubicBezTo>
                <a:cubicBezTo>
                  <a:pt x="464004" y="52479"/>
                  <a:pt x="481972" y="51174"/>
                  <a:pt x="511298" y="46772"/>
                </a:cubicBezTo>
                <a:cubicBezTo>
                  <a:pt x="540624" y="42369"/>
                  <a:pt x="558749" y="37644"/>
                  <a:pt x="565675" y="32596"/>
                </a:cubicBezTo>
                <a:cubicBezTo>
                  <a:pt x="569139" y="30073"/>
                  <a:pt x="572826" y="28897"/>
                  <a:pt x="576738" y="29069"/>
                </a:cubicBezTo>
                <a:close/>
                <a:moveTo>
                  <a:pt x="1993137" y="27438"/>
                </a:moveTo>
                <a:cubicBezTo>
                  <a:pt x="2001127" y="26650"/>
                  <a:pt x="2008590" y="28843"/>
                  <a:pt x="2015527" y="34016"/>
                </a:cubicBezTo>
                <a:cubicBezTo>
                  <a:pt x="2024776" y="40914"/>
                  <a:pt x="2023672" y="46338"/>
                  <a:pt x="2012214" y="50289"/>
                </a:cubicBezTo>
                <a:cubicBezTo>
                  <a:pt x="2000757" y="54239"/>
                  <a:pt x="1976794" y="59004"/>
                  <a:pt x="1940327" y="64582"/>
                </a:cubicBezTo>
                <a:cubicBezTo>
                  <a:pt x="1948429" y="71494"/>
                  <a:pt x="1951559" y="77177"/>
                  <a:pt x="1949716" y="81629"/>
                </a:cubicBezTo>
                <a:cubicBezTo>
                  <a:pt x="1947874" y="86082"/>
                  <a:pt x="1946092" y="99157"/>
                  <a:pt x="1944371" y="120853"/>
                </a:cubicBezTo>
                <a:cubicBezTo>
                  <a:pt x="1970255" y="115633"/>
                  <a:pt x="1989951" y="111181"/>
                  <a:pt x="2003460" y="107495"/>
                </a:cubicBezTo>
                <a:cubicBezTo>
                  <a:pt x="2016968" y="103810"/>
                  <a:pt x="2028720" y="106825"/>
                  <a:pt x="2038715" y="116540"/>
                </a:cubicBezTo>
                <a:cubicBezTo>
                  <a:pt x="2048710" y="126256"/>
                  <a:pt x="2044623" y="131899"/>
                  <a:pt x="2026454" y="133469"/>
                </a:cubicBezTo>
                <a:cubicBezTo>
                  <a:pt x="2008285" y="135039"/>
                  <a:pt x="1992705" y="136732"/>
                  <a:pt x="1979712" y="138546"/>
                </a:cubicBezTo>
                <a:cubicBezTo>
                  <a:pt x="1966720" y="140360"/>
                  <a:pt x="1954352" y="142407"/>
                  <a:pt x="1942607" y="144687"/>
                </a:cubicBezTo>
                <a:cubicBezTo>
                  <a:pt x="1941947" y="150824"/>
                  <a:pt x="1941187" y="156704"/>
                  <a:pt x="1940327" y="162325"/>
                </a:cubicBezTo>
                <a:cubicBezTo>
                  <a:pt x="1960446" y="185901"/>
                  <a:pt x="1978795" y="204407"/>
                  <a:pt x="1995372" y="217843"/>
                </a:cubicBezTo>
                <a:cubicBezTo>
                  <a:pt x="2011949" y="231280"/>
                  <a:pt x="2025049" y="241060"/>
                  <a:pt x="2034671" y="247183"/>
                </a:cubicBezTo>
                <a:cubicBezTo>
                  <a:pt x="2044293" y="253307"/>
                  <a:pt x="2053722" y="257630"/>
                  <a:pt x="2062957" y="260154"/>
                </a:cubicBezTo>
                <a:cubicBezTo>
                  <a:pt x="2072192" y="262678"/>
                  <a:pt x="2081284" y="265464"/>
                  <a:pt x="2090232" y="268511"/>
                </a:cubicBezTo>
                <a:cubicBezTo>
                  <a:pt x="2099181" y="271558"/>
                  <a:pt x="2103655" y="275011"/>
                  <a:pt x="2103655" y="278868"/>
                </a:cubicBezTo>
                <a:cubicBezTo>
                  <a:pt x="2103655" y="283156"/>
                  <a:pt x="2094172" y="286264"/>
                  <a:pt x="2075207" y="288193"/>
                </a:cubicBezTo>
                <a:cubicBezTo>
                  <a:pt x="2056242" y="290122"/>
                  <a:pt x="2042824" y="290358"/>
                  <a:pt x="2034951" y="288903"/>
                </a:cubicBezTo>
                <a:cubicBezTo>
                  <a:pt x="2027078" y="287447"/>
                  <a:pt x="2019865" y="283443"/>
                  <a:pt x="2013311" y="276889"/>
                </a:cubicBezTo>
                <a:cubicBezTo>
                  <a:pt x="2006758" y="270336"/>
                  <a:pt x="1996627" y="258835"/>
                  <a:pt x="1982917" y="242387"/>
                </a:cubicBezTo>
                <a:cubicBezTo>
                  <a:pt x="1969208" y="225938"/>
                  <a:pt x="1953635" y="204378"/>
                  <a:pt x="1936197" y="177705"/>
                </a:cubicBezTo>
                <a:cubicBezTo>
                  <a:pt x="1926819" y="209038"/>
                  <a:pt x="1911467" y="233051"/>
                  <a:pt x="1890143" y="249743"/>
                </a:cubicBezTo>
                <a:cubicBezTo>
                  <a:pt x="1868820" y="266435"/>
                  <a:pt x="1847080" y="275699"/>
                  <a:pt x="1824924" y="277534"/>
                </a:cubicBezTo>
                <a:cubicBezTo>
                  <a:pt x="1802769" y="279370"/>
                  <a:pt x="1798524" y="276753"/>
                  <a:pt x="1812190" y="269683"/>
                </a:cubicBezTo>
                <a:cubicBezTo>
                  <a:pt x="1825856" y="262613"/>
                  <a:pt x="1838383" y="255795"/>
                  <a:pt x="1849769" y="249227"/>
                </a:cubicBezTo>
                <a:cubicBezTo>
                  <a:pt x="1861155" y="242659"/>
                  <a:pt x="1871473" y="234528"/>
                  <a:pt x="1880722" y="224834"/>
                </a:cubicBezTo>
                <a:cubicBezTo>
                  <a:pt x="1889971" y="215140"/>
                  <a:pt x="1897468" y="203672"/>
                  <a:pt x="1903211" y="190428"/>
                </a:cubicBezTo>
                <a:cubicBezTo>
                  <a:pt x="1908954" y="177185"/>
                  <a:pt x="1912722" y="163501"/>
                  <a:pt x="1914515" y="149376"/>
                </a:cubicBezTo>
                <a:cubicBezTo>
                  <a:pt x="1892517" y="153864"/>
                  <a:pt x="1878596" y="156786"/>
                  <a:pt x="1872752" y="158141"/>
                </a:cubicBezTo>
                <a:cubicBezTo>
                  <a:pt x="1866909" y="159497"/>
                  <a:pt x="1858462" y="156177"/>
                  <a:pt x="1847413" y="148182"/>
                </a:cubicBezTo>
                <a:cubicBezTo>
                  <a:pt x="1836364" y="140188"/>
                  <a:pt x="1837931" y="135900"/>
                  <a:pt x="1852113" y="135319"/>
                </a:cubicBezTo>
                <a:cubicBezTo>
                  <a:pt x="1866296" y="134738"/>
                  <a:pt x="1887612" y="131515"/>
                  <a:pt x="1916063" y="125650"/>
                </a:cubicBezTo>
                <a:cubicBezTo>
                  <a:pt x="1916838" y="118652"/>
                  <a:pt x="1917225" y="109431"/>
                  <a:pt x="1917225" y="97988"/>
                </a:cubicBezTo>
                <a:cubicBezTo>
                  <a:pt x="1917225" y="85655"/>
                  <a:pt x="1916888" y="75789"/>
                  <a:pt x="1916214" y="68390"/>
                </a:cubicBezTo>
                <a:cubicBezTo>
                  <a:pt x="1917318" y="68390"/>
                  <a:pt x="1913353" y="69064"/>
                  <a:pt x="1904319" y="70412"/>
                </a:cubicBezTo>
                <a:cubicBezTo>
                  <a:pt x="1895284" y="71760"/>
                  <a:pt x="1886178" y="68953"/>
                  <a:pt x="1877001" y="61990"/>
                </a:cubicBezTo>
                <a:cubicBezTo>
                  <a:pt x="1867823" y="55028"/>
                  <a:pt x="1869856" y="50970"/>
                  <a:pt x="1883099" y="49815"/>
                </a:cubicBezTo>
                <a:cubicBezTo>
                  <a:pt x="1896342" y="48661"/>
                  <a:pt x="1913851" y="45865"/>
                  <a:pt x="1935627" y="41426"/>
                </a:cubicBezTo>
                <a:cubicBezTo>
                  <a:pt x="1957403" y="36988"/>
                  <a:pt x="1973851" y="32919"/>
                  <a:pt x="1984972" y="29219"/>
                </a:cubicBezTo>
                <a:cubicBezTo>
                  <a:pt x="1987752" y="28294"/>
                  <a:pt x="1990474" y="27701"/>
                  <a:pt x="1993137" y="27438"/>
                </a:cubicBezTo>
                <a:close/>
                <a:moveTo>
                  <a:pt x="3135837" y="27084"/>
                </a:moveTo>
                <a:cubicBezTo>
                  <a:pt x="3142904" y="27758"/>
                  <a:pt x="3148937" y="29571"/>
                  <a:pt x="3153935" y="32521"/>
                </a:cubicBezTo>
                <a:cubicBezTo>
                  <a:pt x="3163930" y="38422"/>
                  <a:pt x="3169182" y="44524"/>
                  <a:pt x="3169691" y="50826"/>
                </a:cubicBezTo>
                <a:cubicBezTo>
                  <a:pt x="3170200" y="57129"/>
                  <a:pt x="3163184" y="59606"/>
                  <a:pt x="3148643" y="58258"/>
                </a:cubicBezTo>
                <a:cubicBezTo>
                  <a:pt x="3134102" y="56910"/>
                  <a:pt x="3120429" y="56462"/>
                  <a:pt x="3107623" y="56914"/>
                </a:cubicBezTo>
                <a:cubicBezTo>
                  <a:pt x="3094817" y="57366"/>
                  <a:pt x="3080212" y="58208"/>
                  <a:pt x="3063807" y="59441"/>
                </a:cubicBezTo>
                <a:cubicBezTo>
                  <a:pt x="3076412" y="66870"/>
                  <a:pt x="3081588" y="73280"/>
                  <a:pt x="3079337" y="78672"/>
                </a:cubicBezTo>
                <a:cubicBezTo>
                  <a:pt x="3077086" y="84064"/>
                  <a:pt x="3075960" y="97701"/>
                  <a:pt x="3075960" y="119584"/>
                </a:cubicBezTo>
                <a:cubicBezTo>
                  <a:pt x="3075960" y="142170"/>
                  <a:pt x="3076412" y="164501"/>
                  <a:pt x="3077315" y="186578"/>
                </a:cubicBezTo>
                <a:cubicBezTo>
                  <a:pt x="3078219" y="208655"/>
                  <a:pt x="3078670" y="227717"/>
                  <a:pt x="3078670" y="243763"/>
                </a:cubicBezTo>
                <a:cubicBezTo>
                  <a:pt x="3078670" y="261703"/>
                  <a:pt x="3074031" y="276774"/>
                  <a:pt x="3064753" y="288978"/>
                </a:cubicBezTo>
                <a:cubicBezTo>
                  <a:pt x="3055475" y="301181"/>
                  <a:pt x="3047936" y="301662"/>
                  <a:pt x="3042135" y="290419"/>
                </a:cubicBezTo>
                <a:cubicBezTo>
                  <a:pt x="3036334" y="279176"/>
                  <a:pt x="3026999" y="267901"/>
                  <a:pt x="3014129" y="256594"/>
                </a:cubicBezTo>
                <a:cubicBezTo>
                  <a:pt x="3001258" y="245287"/>
                  <a:pt x="3001976" y="241433"/>
                  <a:pt x="3016280" y="245032"/>
                </a:cubicBezTo>
                <a:cubicBezTo>
                  <a:pt x="3030584" y="248632"/>
                  <a:pt x="3039382" y="249958"/>
                  <a:pt x="3042673" y="249012"/>
                </a:cubicBezTo>
                <a:cubicBezTo>
                  <a:pt x="3045964" y="248065"/>
                  <a:pt x="3048258" y="242641"/>
                  <a:pt x="3049556" y="232739"/>
                </a:cubicBezTo>
                <a:cubicBezTo>
                  <a:pt x="3050854" y="222837"/>
                  <a:pt x="3051277" y="197570"/>
                  <a:pt x="3050825" y="156937"/>
                </a:cubicBezTo>
                <a:cubicBezTo>
                  <a:pt x="3050374" y="116304"/>
                  <a:pt x="3049058" y="91395"/>
                  <a:pt x="3046878" y="82210"/>
                </a:cubicBezTo>
                <a:cubicBezTo>
                  <a:pt x="3044698" y="73025"/>
                  <a:pt x="3042332" y="66167"/>
                  <a:pt x="3039780" y="61635"/>
                </a:cubicBezTo>
                <a:cubicBezTo>
                  <a:pt x="3006754" y="63399"/>
                  <a:pt x="2982114" y="65414"/>
                  <a:pt x="2965860" y="67680"/>
                </a:cubicBezTo>
                <a:cubicBezTo>
                  <a:pt x="2949605" y="69946"/>
                  <a:pt x="2933766" y="72204"/>
                  <a:pt x="2918343" y="74456"/>
                </a:cubicBezTo>
                <a:cubicBezTo>
                  <a:pt x="2902921" y="76707"/>
                  <a:pt x="2889763" y="72631"/>
                  <a:pt x="2878872" y="62227"/>
                </a:cubicBezTo>
                <a:cubicBezTo>
                  <a:pt x="2867980" y="51823"/>
                  <a:pt x="2868418" y="47306"/>
                  <a:pt x="2880184" y="48675"/>
                </a:cubicBezTo>
                <a:cubicBezTo>
                  <a:pt x="2891950" y="50045"/>
                  <a:pt x="2907800" y="50289"/>
                  <a:pt x="2927732" y="49407"/>
                </a:cubicBezTo>
                <a:cubicBezTo>
                  <a:pt x="2947665" y="48525"/>
                  <a:pt x="2978712" y="45617"/>
                  <a:pt x="3020872" y="40684"/>
                </a:cubicBezTo>
                <a:cubicBezTo>
                  <a:pt x="3063032" y="35751"/>
                  <a:pt x="3093251" y="31682"/>
                  <a:pt x="3111528" y="28477"/>
                </a:cubicBezTo>
                <a:cubicBezTo>
                  <a:pt x="3120666" y="26875"/>
                  <a:pt x="3128769" y="26410"/>
                  <a:pt x="3135837" y="27084"/>
                </a:cubicBezTo>
                <a:close/>
                <a:moveTo>
                  <a:pt x="6586214" y="26918"/>
                </a:moveTo>
                <a:cubicBezTo>
                  <a:pt x="6589706" y="27599"/>
                  <a:pt x="6594714" y="29363"/>
                  <a:pt x="6601239" y="32209"/>
                </a:cubicBezTo>
                <a:cubicBezTo>
                  <a:pt x="6612970" y="36124"/>
                  <a:pt x="6620308" y="41649"/>
                  <a:pt x="6623255" y="48783"/>
                </a:cubicBezTo>
                <a:cubicBezTo>
                  <a:pt x="6626202" y="55917"/>
                  <a:pt x="6625507" y="62542"/>
                  <a:pt x="6621168" y="68659"/>
                </a:cubicBezTo>
                <a:cubicBezTo>
                  <a:pt x="6616830" y="74775"/>
                  <a:pt x="6611066" y="74391"/>
                  <a:pt x="6603874" y="67508"/>
                </a:cubicBezTo>
                <a:cubicBezTo>
                  <a:pt x="6596683" y="60624"/>
                  <a:pt x="6590724" y="53081"/>
                  <a:pt x="6586000" y="44879"/>
                </a:cubicBezTo>
                <a:cubicBezTo>
                  <a:pt x="6581274" y="36676"/>
                  <a:pt x="6579370" y="31091"/>
                  <a:pt x="6580288" y="28122"/>
                </a:cubicBezTo>
                <a:cubicBezTo>
                  <a:pt x="6580748" y="26638"/>
                  <a:pt x="6582723" y="26237"/>
                  <a:pt x="6586214" y="26918"/>
                </a:cubicBezTo>
                <a:close/>
                <a:moveTo>
                  <a:pt x="2597407" y="23791"/>
                </a:moveTo>
                <a:cubicBezTo>
                  <a:pt x="2601506" y="23992"/>
                  <a:pt x="2607584" y="27203"/>
                  <a:pt x="2615639" y="33425"/>
                </a:cubicBezTo>
                <a:cubicBezTo>
                  <a:pt x="2626380" y="41720"/>
                  <a:pt x="2627936" y="48991"/>
                  <a:pt x="2620307" y="55236"/>
                </a:cubicBezTo>
                <a:cubicBezTo>
                  <a:pt x="2612678" y="61481"/>
                  <a:pt x="2604597" y="69996"/>
                  <a:pt x="2596065" y="80780"/>
                </a:cubicBezTo>
                <a:cubicBezTo>
                  <a:pt x="2587533" y="91563"/>
                  <a:pt x="2580101" y="99820"/>
                  <a:pt x="2573769" y="105549"/>
                </a:cubicBezTo>
                <a:cubicBezTo>
                  <a:pt x="2567438" y="111278"/>
                  <a:pt x="2564696" y="114142"/>
                  <a:pt x="2565542" y="114142"/>
                </a:cubicBezTo>
                <a:cubicBezTo>
                  <a:pt x="2568926" y="114142"/>
                  <a:pt x="2582069" y="114579"/>
                  <a:pt x="2604970" y="115454"/>
                </a:cubicBezTo>
                <a:cubicBezTo>
                  <a:pt x="2620013" y="96353"/>
                  <a:pt x="2626860" y="82579"/>
                  <a:pt x="2625512" y="74133"/>
                </a:cubicBezTo>
                <a:cubicBezTo>
                  <a:pt x="2624165" y="65687"/>
                  <a:pt x="2630492" y="65808"/>
                  <a:pt x="2644495" y="74499"/>
                </a:cubicBezTo>
                <a:cubicBezTo>
                  <a:pt x="2658499" y="83189"/>
                  <a:pt x="2662145" y="90452"/>
                  <a:pt x="2655433" y="96289"/>
                </a:cubicBezTo>
                <a:cubicBezTo>
                  <a:pt x="2648722" y="102125"/>
                  <a:pt x="2637064" y="114472"/>
                  <a:pt x="2620458" y="133329"/>
                </a:cubicBezTo>
                <a:cubicBezTo>
                  <a:pt x="2603852" y="152187"/>
                  <a:pt x="2592810" y="163146"/>
                  <a:pt x="2587332" y="166208"/>
                </a:cubicBezTo>
                <a:cubicBezTo>
                  <a:pt x="2581854" y="169269"/>
                  <a:pt x="2581613" y="170202"/>
                  <a:pt x="2586611" y="169004"/>
                </a:cubicBezTo>
                <a:cubicBezTo>
                  <a:pt x="2591609" y="167807"/>
                  <a:pt x="2598420" y="166247"/>
                  <a:pt x="2607046" y="164326"/>
                </a:cubicBezTo>
                <a:cubicBezTo>
                  <a:pt x="2615671" y="162404"/>
                  <a:pt x="2625545" y="160977"/>
                  <a:pt x="2636666" y="160045"/>
                </a:cubicBezTo>
                <a:cubicBezTo>
                  <a:pt x="2647786" y="159113"/>
                  <a:pt x="2639924" y="164903"/>
                  <a:pt x="2613080" y="177415"/>
                </a:cubicBezTo>
                <a:cubicBezTo>
                  <a:pt x="2586235" y="189927"/>
                  <a:pt x="2568869" y="198280"/>
                  <a:pt x="2560982" y="202474"/>
                </a:cubicBezTo>
                <a:cubicBezTo>
                  <a:pt x="2553095" y="206669"/>
                  <a:pt x="2548043" y="203381"/>
                  <a:pt x="2545828" y="192612"/>
                </a:cubicBezTo>
                <a:cubicBezTo>
                  <a:pt x="2543612" y="181842"/>
                  <a:pt x="2547362" y="174116"/>
                  <a:pt x="2557077" y="169434"/>
                </a:cubicBezTo>
                <a:cubicBezTo>
                  <a:pt x="2566793" y="164752"/>
                  <a:pt x="2580384" y="151764"/>
                  <a:pt x="2597850" y="130468"/>
                </a:cubicBezTo>
                <a:cubicBezTo>
                  <a:pt x="2574433" y="133107"/>
                  <a:pt x="2558705" y="136466"/>
                  <a:pt x="2550667" y="140546"/>
                </a:cubicBezTo>
                <a:cubicBezTo>
                  <a:pt x="2542630" y="144626"/>
                  <a:pt x="2537234" y="141500"/>
                  <a:pt x="2534481" y="131168"/>
                </a:cubicBezTo>
                <a:cubicBezTo>
                  <a:pt x="2531727" y="120835"/>
                  <a:pt x="2533674" y="114207"/>
                  <a:pt x="2540321" y="111281"/>
                </a:cubicBezTo>
                <a:cubicBezTo>
                  <a:pt x="2546968" y="108356"/>
                  <a:pt x="2553743" y="102365"/>
                  <a:pt x="2560648" y="93309"/>
                </a:cubicBezTo>
                <a:cubicBezTo>
                  <a:pt x="2567553" y="84254"/>
                  <a:pt x="2574354" y="73516"/>
                  <a:pt x="2581051" y="61098"/>
                </a:cubicBezTo>
                <a:cubicBezTo>
                  <a:pt x="2587748" y="48679"/>
                  <a:pt x="2590648" y="40093"/>
                  <a:pt x="2589752" y="35339"/>
                </a:cubicBezTo>
                <a:cubicBezTo>
                  <a:pt x="2588855" y="30585"/>
                  <a:pt x="2590261" y="27004"/>
                  <a:pt x="2593968" y="24595"/>
                </a:cubicBezTo>
                <a:cubicBezTo>
                  <a:pt x="2594894" y="23992"/>
                  <a:pt x="2596041" y="23725"/>
                  <a:pt x="2597407" y="23791"/>
                </a:cubicBezTo>
                <a:close/>
                <a:moveTo>
                  <a:pt x="1130118" y="20968"/>
                </a:moveTo>
                <a:cubicBezTo>
                  <a:pt x="1131425" y="20961"/>
                  <a:pt x="1133066" y="21255"/>
                  <a:pt x="1135039" y="21852"/>
                </a:cubicBezTo>
                <a:cubicBezTo>
                  <a:pt x="1142933" y="24240"/>
                  <a:pt x="1151286" y="27968"/>
                  <a:pt x="1160098" y="33037"/>
                </a:cubicBezTo>
                <a:cubicBezTo>
                  <a:pt x="1168910" y="38107"/>
                  <a:pt x="1171517" y="44302"/>
                  <a:pt x="1167918" y="51622"/>
                </a:cubicBezTo>
                <a:cubicBezTo>
                  <a:pt x="1164318" y="58943"/>
                  <a:pt x="1162519" y="76621"/>
                  <a:pt x="1162519" y="104656"/>
                </a:cubicBezTo>
                <a:cubicBezTo>
                  <a:pt x="1169316" y="102204"/>
                  <a:pt x="1175209" y="99791"/>
                  <a:pt x="1180200" y="97418"/>
                </a:cubicBezTo>
                <a:cubicBezTo>
                  <a:pt x="1185190" y="95045"/>
                  <a:pt x="1191723" y="95052"/>
                  <a:pt x="1199796" y="97439"/>
                </a:cubicBezTo>
                <a:cubicBezTo>
                  <a:pt x="1207870" y="99827"/>
                  <a:pt x="1214021" y="102821"/>
                  <a:pt x="1218251" y="106420"/>
                </a:cubicBezTo>
                <a:cubicBezTo>
                  <a:pt x="1222482" y="110019"/>
                  <a:pt x="1221966" y="114468"/>
                  <a:pt x="1216703" y="119767"/>
                </a:cubicBezTo>
                <a:cubicBezTo>
                  <a:pt x="1211440" y="125066"/>
                  <a:pt x="1206898" y="131107"/>
                  <a:pt x="1203076" y="137889"/>
                </a:cubicBezTo>
                <a:cubicBezTo>
                  <a:pt x="1199255" y="144672"/>
                  <a:pt x="1196978" y="149527"/>
                  <a:pt x="1196247" y="152452"/>
                </a:cubicBezTo>
                <a:cubicBezTo>
                  <a:pt x="1204349" y="160038"/>
                  <a:pt x="1202786" y="165286"/>
                  <a:pt x="1191557" y="168198"/>
                </a:cubicBezTo>
                <a:lnTo>
                  <a:pt x="1161163" y="174285"/>
                </a:lnTo>
                <a:lnTo>
                  <a:pt x="1161163" y="204550"/>
                </a:lnTo>
                <a:cubicBezTo>
                  <a:pt x="1165150" y="203890"/>
                  <a:pt x="1171395" y="201137"/>
                  <a:pt x="1179899" y="196290"/>
                </a:cubicBezTo>
                <a:cubicBezTo>
                  <a:pt x="1176543" y="193221"/>
                  <a:pt x="1173904" y="188206"/>
                  <a:pt x="1171983" y="181244"/>
                </a:cubicBezTo>
                <a:cubicBezTo>
                  <a:pt x="1170061" y="174281"/>
                  <a:pt x="1174625" y="173471"/>
                  <a:pt x="1185674" y="178813"/>
                </a:cubicBezTo>
                <a:cubicBezTo>
                  <a:pt x="1196723" y="184155"/>
                  <a:pt x="1204173" y="189970"/>
                  <a:pt x="1208024" y="196258"/>
                </a:cubicBezTo>
                <a:cubicBezTo>
                  <a:pt x="1211874" y="202546"/>
                  <a:pt x="1213229" y="209802"/>
                  <a:pt x="1212089" y="218026"/>
                </a:cubicBezTo>
                <a:cubicBezTo>
                  <a:pt x="1210949" y="226250"/>
                  <a:pt x="1207518" y="229552"/>
                  <a:pt x="1201796" y="227932"/>
                </a:cubicBezTo>
                <a:cubicBezTo>
                  <a:pt x="1196074" y="226311"/>
                  <a:pt x="1190482" y="219923"/>
                  <a:pt x="1185018" y="208766"/>
                </a:cubicBezTo>
                <a:cubicBezTo>
                  <a:pt x="1143546" y="232657"/>
                  <a:pt x="1119534" y="247176"/>
                  <a:pt x="1112980" y="252324"/>
                </a:cubicBezTo>
                <a:cubicBezTo>
                  <a:pt x="1106427" y="257473"/>
                  <a:pt x="1099920" y="257820"/>
                  <a:pt x="1093460" y="253368"/>
                </a:cubicBezTo>
                <a:cubicBezTo>
                  <a:pt x="1087000" y="248915"/>
                  <a:pt x="1082242" y="243720"/>
                  <a:pt x="1079188" y="237783"/>
                </a:cubicBezTo>
                <a:cubicBezTo>
                  <a:pt x="1076133" y="231847"/>
                  <a:pt x="1079582" y="228878"/>
                  <a:pt x="1089534" y="228878"/>
                </a:cubicBezTo>
                <a:cubicBezTo>
                  <a:pt x="1096016" y="228878"/>
                  <a:pt x="1112636" y="223443"/>
                  <a:pt x="1139395" y="212573"/>
                </a:cubicBezTo>
                <a:lnTo>
                  <a:pt x="1139395" y="177705"/>
                </a:lnTo>
                <a:cubicBezTo>
                  <a:pt x="1136255" y="178609"/>
                  <a:pt x="1132992" y="179347"/>
                  <a:pt x="1129608" y="179921"/>
                </a:cubicBezTo>
                <a:cubicBezTo>
                  <a:pt x="1126883" y="191952"/>
                  <a:pt x="1122269" y="193519"/>
                  <a:pt x="1115766" y="184621"/>
                </a:cubicBezTo>
                <a:cubicBezTo>
                  <a:pt x="1109262" y="175723"/>
                  <a:pt x="1104225" y="165702"/>
                  <a:pt x="1100655" y="154560"/>
                </a:cubicBezTo>
                <a:cubicBezTo>
                  <a:pt x="1097084" y="143418"/>
                  <a:pt x="1092975" y="133666"/>
                  <a:pt x="1088329" y="125306"/>
                </a:cubicBezTo>
                <a:cubicBezTo>
                  <a:pt x="1083683" y="116946"/>
                  <a:pt x="1085630" y="113224"/>
                  <a:pt x="1094170" y="114142"/>
                </a:cubicBezTo>
                <a:cubicBezTo>
                  <a:pt x="1102709" y="115060"/>
                  <a:pt x="1109341" y="115304"/>
                  <a:pt x="1114066" y="114873"/>
                </a:cubicBezTo>
                <a:cubicBezTo>
                  <a:pt x="1118791" y="114443"/>
                  <a:pt x="1127234" y="113088"/>
                  <a:pt x="1139395" y="110808"/>
                </a:cubicBezTo>
                <a:cubicBezTo>
                  <a:pt x="1139395" y="91764"/>
                  <a:pt x="1138958" y="78062"/>
                  <a:pt x="1138083" y="69702"/>
                </a:cubicBezTo>
                <a:cubicBezTo>
                  <a:pt x="1137208" y="61341"/>
                  <a:pt x="1135896" y="54322"/>
                  <a:pt x="1134147" y="48643"/>
                </a:cubicBezTo>
                <a:cubicBezTo>
                  <a:pt x="1132397" y="42964"/>
                  <a:pt x="1130135" y="36483"/>
                  <a:pt x="1127359" y="29198"/>
                </a:cubicBezTo>
                <a:cubicBezTo>
                  <a:pt x="1125279" y="23734"/>
                  <a:pt x="1126198" y="20991"/>
                  <a:pt x="1130118" y="20968"/>
                </a:cubicBezTo>
                <a:close/>
                <a:moveTo>
                  <a:pt x="5966928" y="15531"/>
                </a:moveTo>
                <a:cubicBezTo>
                  <a:pt x="5970684" y="15658"/>
                  <a:pt x="5974942" y="16672"/>
                  <a:pt x="5979702" y="18572"/>
                </a:cubicBezTo>
                <a:cubicBezTo>
                  <a:pt x="5989225" y="22372"/>
                  <a:pt x="5996736" y="26731"/>
                  <a:pt x="6002235" y="31650"/>
                </a:cubicBezTo>
                <a:cubicBezTo>
                  <a:pt x="6007734" y="36569"/>
                  <a:pt x="6007885" y="41631"/>
                  <a:pt x="6002686" y="46836"/>
                </a:cubicBezTo>
                <a:cubicBezTo>
                  <a:pt x="5997488" y="52042"/>
                  <a:pt x="5993158" y="58534"/>
                  <a:pt x="5989694" y="66314"/>
                </a:cubicBezTo>
                <a:cubicBezTo>
                  <a:pt x="5986232" y="74093"/>
                  <a:pt x="5983112" y="83078"/>
                  <a:pt x="5980338" y="93266"/>
                </a:cubicBezTo>
                <a:cubicBezTo>
                  <a:pt x="5977562" y="103455"/>
                  <a:pt x="5970514" y="112428"/>
                  <a:pt x="5959193" y="120186"/>
                </a:cubicBezTo>
                <a:lnTo>
                  <a:pt x="5952386" y="124126"/>
                </a:lnTo>
                <a:lnTo>
                  <a:pt x="5959158" y="121808"/>
                </a:lnTo>
                <a:cubicBezTo>
                  <a:pt x="5962655" y="121476"/>
                  <a:pt x="5966452" y="121907"/>
                  <a:pt x="5970550" y="123101"/>
                </a:cubicBezTo>
                <a:cubicBezTo>
                  <a:pt x="5978746" y="125489"/>
                  <a:pt x="5985650" y="128941"/>
                  <a:pt x="5991265" y="133458"/>
                </a:cubicBezTo>
                <a:cubicBezTo>
                  <a:pt x="5996879" y="137976"/>
                  <a:pt x="5996624" y="143077"/>
                  <a:pt x="5990501" y="148763"/>
                </a:cubicBezTo>
                <a:cubicBezTo>
                  <a:pt x="5984378" y="154449"/>
                  <a:pt x="5977990" y="163974"/>
                  <a:pt x="5971335" y="177339"/>
                </a:cubicBezTo>
                <a:cubicBezTo>
                  <a:pt x="5981230" y="189285"/>
                  <a:pt x="5979402" y="195257"/>
                  <a:pt x="5965850" y="195257"/>
                </a:cubicBezTo>
                <a:cubicBezTo>
                  <a:pt x="5955396" y="195257"/>
                  <a:pt x="5933950" y="197394"/>
                  <a:pt x="5901512" y="201668"/>
                </a:cubicBezTo>
                <a:cubicBezTo>
                  <a:pt x="5895963" y="213599"/>
                  <a:pt x="5890904" y="214570"/>
                  <a:pt x="5886338" y="204582"/>
                </a:cubicBezTo>
                <a:cubicBezTo>
                  <a:pt x="5881770" y="194594"/>
                  <a:pt x="5878167" y="184090"/>
                  <a:pt x="5875528" y="173070"/>
                </a:cubicBezTo>
                <a:cubicBezTo>
                  <a:pt x="5872890" y="162049"/>
                  <a:pt x="5869498" y="153072"/>
                  <a:pt x="5865354" y="146139"/>
                </a:cubicBezTo>
                <a:cubicBezTo>
                  <a:pt x="5861210" y="139205"/>
                  <a:pt x="5863218" y="135738"/>
                  <a:pt x="5871376" y="135738"/>
                </a:cubicBezTo>
                <a:cubicBezTo>
                  <a:pt x="5877256" y="135738"/>
                  <a:pt x="5882380" y="136183"/>
                  <a:pt x="5886746" y="137072"/>
                </a:cubicBezTo>
                <a:cubicBezTo>
                  <a:pt x="5891112" y="137961"/>
                  <a:pt x="5901226" y="137115"/>
                  <a:pt x="5917086" y="134534"/>
                </a:cubicBezTo>
                <a:lnTo>
                  <a:pt x="5945326" y="126324"/>
                </a:lnTo>
                <a:lnTo>
                  <a:pt x="5940948" y="125319"/>
                </a:lnTo>
                <a:cubicBezTo>
                  <a:pt x="5939725" y="124520"/>
                  <a:pt x="5938768" y="123264"/>
                  <a:pt x="5938080" y="121552"/>
                </a:cubicBezTo>
                <a:cubicBezTo>
                  <a:pt x="5935327" y="114705"/>
                  <a:pt x="5930032" y="107255"/>
                  <a:pt x="5922195" y="99203"/>
                </a:cubicBezTo>
                <a:cubicBezTo>
                  <a:pt x="5914358" y="91151"/>
                  <a:pt x="5915032" y="88029"/>
                  <a:pt x="5924217" y="89835"/>
                </a:cubicBezTo>
                <a:cubicBezTo>
                  <a:pt x="5933402" y="91642"/>
                  <a:pt x="5939629" y="92546"/>
                  <a:pt x="5942898" y="92546"/>
                </a:cubicBezTo>
                <a:cubicBezTo>
                  <a:pt x="5945423" y="92546"/>
                  <a:pt x="5948527" y="88860"/>
                  <a:pt x="5952212" y="81489"/>
                </a:cubicBezTo>
                <a:cubicBezTo>
                  <a:pt x="5955898" y="74119"/>
                  <a:pt x="5958856" y="66748"/>
                  <a:pt x="5961086" y="59377"/>
                </a:cubicBezTo>
                <a:cubicBezTo>
                  <a:pt x="5963316" y="52006"/>
                  <a:pt x="5963972" y="46714"/>
                  <a:pt x="5963054" y="43502"/>
                </a:cubicBezTo>
                <a:cubicBezTo>
                  <a:pt x="5962136" y="40290"/>
                  <a:pt x="5959329" y="39519"/>
                  <a:pt x="5954632" y="41190"/>
                </a:cubicBezTo>
                <a:cubicBezTo>
                  <a:pt x="5949936" y="42861"/>
                  <a:pt x="5939758" y="45345"/>
                  <a:pt x="5924098" y="48643"/>
                </a:cubicBezTo>
                <a:cubicBezTo>
                  <a:pt x="5931298" y="51669"/>
                  <a:pt x="5933456" y="55380"/>
                  <a:pt x="5930573" y="59775"/>
                </a:cubicBezTo>
                <a:cubicBezTo>
                  <a:pt x="5927690" y="64170"/>
                  <a:pt x="5924684" y="69734"/>
                  <a:pt x="5921550" y="76467"/>
                </a:cubicBezTo>
                <a:cubicBezTo>
                  <a:pt x="5918416" y="83200"/>
                  <a:pt x="5911992" y="93044"/>
                  <a:pt x="5902276" y="106000"/>
                </a:cubicBezTo>
                <a:cubicBezTo>
                  <a:pt x="5892561" y="118957"/>
                  <a:pt x="5880695" y="128973"/>
                  <a:pt x="5866677" y="136050"/>
                </a:cubicBezTo>
                <a:cubicBezTo>
                  <a:pt x="5852660" y="143127"/>
                  <a:pt x="5851114" y="139937"/>
                  <a:pt x="5862041" y="126478"/>
                </a:cubicBezTo>
                <a:cubicBezTo>
                  <a:pt x="5872968" y="113020"/>
                  <a:pt x="5882190" y="98551"/>
                  <a:pt x="5889704" y="83070"/>
                </a:cubicBezTo>
                <a:cubicBezTo>
                  <a:pt x="5897218" y="67590"/>
                  <a:pt x="5900975" y="57742"/>
                  <a:pt x="5900975" y="53526"/>
                </a:cubicBezTo>
                <a:cubicBezTo>
                  <a:pt x="5898896" y="53526"/>
                  <a:pt x="5896519" y="53978"/>
                  <a:pt x="5893844" y="54881"/>
                </a:cubicBezTo>
                <a:cubicBezTo>
                  <a:pt x="5891170" y="55785"/>
                  <a:pt x="5885616" y="52608"/>
                  <a:pt x="5877184" y="45352"/>
                </a:cubicBezTo>
                <a:cubicBezTo>
                  <a:pt x="5868752" y="38096"/>
                  <a:pt x="5869394" y="34923"/>
                  <a:pt x="5879110" y="35834"/>
                </a:cubicBezTo>
                <a:cubicBezTo>
                  <a:pt x="5888826" y="36744"/>
                  <a:pt x="5902890" y="34791"/>
                  <a:pt x="5921302" y="29972"/>
                </a:cubicBezTo>
                <a:cubicBezTo>
                  <a:pt x="5939715" y="25154"/>
                  <a:pt x="5951671" y="21099"/>
                  <a:pt x="5957171" y="17808"/>
                </a:cubicBezTo>
                <a:cubicBezTo>
                  <a:pt x="5959920" y="16163"/>
                  <a:pt x="5963173" y="15403"/>
                  <a:pt x="5966928" y="15531"/>
                </a:cubicBezTo>
                <a:close/>
                <a:moveTo>
                  <a:pt x="6863075" y="14840"/>
                </a:moveTo>
                <a:cubicBezTo>
                  <a:pt x="6866946" y="14693"/>
                  <a:pt x="6871839" y="14962"/>
                  <a:pt x="6877754" y="15646"/>
                </a:cubicBezTo>
                <a:cubicBezTo>
                  <a:pt x="6889800" y="16665"/>
                  <a:pt x="6898619" y="19744"/>
                  <a:pt x="6904212" y="24885"/>
                </a:cubicBezTo>
                <a:cubicBezTo>
                  <a:pt x="6909804" y="30026"/>
                  <a:pt x="6911479" y="37436"/>
                  <a:pt x="6909235" y="47116"/>
                </a:cubicBezTo>
                <a:cubicBezTo>
                  <a:pt x="6906991" y="56796"/>
                  <a:pt x="6899792" y="58570"/>
                  <a:pt x="6887638" y="52440"/>
                </a:cubicBezTo>
                <a:cubicBezTo>
                  <a:pt x="6875485" y="46309"/>
                  <a:pt x="6864884" y="37960"/>
                  <a:pt x="6855835" y="27391"/>
                </a:cubicBezTo>
                <a:cubicBezTo>
                  <a:pt x="6849049" y="19464"/>
                  <a:pt x="6851462" y="15281"/>
                  <a:pt x="6863075" y="14840"/>
                </a:cubicBezTo>
                <a:close/>
                <a:moveTo>
                  <a:pt x="6242688" y="14248"/>
                </a:moveTo>
                <a:cubicBezTo>
                  <a:pt x="6252582" y="14248"/>
                  <a:pt x="6262718" y="17242"/>
                  <a:pt x="6273093" y="23229"/>
                </a:cubicBezTo>
                <a:cubicBezTo>
                  <a:pt x="6283468" y="29216"/>
                  <a:pt x="6287272" y="38462"/>
                  <a:pt x="6284504" y="50966"/>
                </a:cubicBezTo>
                <a:cubicBezTo>
                  <a:pt x="6281736" y="63471"/>
                  <a:pt x="6272630" y="63403"/>
                  <a:pt x="6257186" y="50762"/>
                </a:cubicBezTo>
                <a:cubicBezTo>
                  <a:pt x="6241742" y="38121"/>
                  <a:pt x="6232528" y="28875"/>
                  <a:pt x="6229545" y="23024"/>
                </a:cubicBezTo>
                <a:cubicBezTo>
                  <a:pt x="6226562" y="17174"/>
                  <a:pt x="6230943" y="14248"/>
                  <a:pt x="6242688" y="14248"/>
                </a:cubicBezTo>
                <a:close/>
                <a:moveTo>
                  <a:pt x="2704967" y="13010"/>
                </a:moveTo>
                <a:cubicBezTo>
                  <a:pt x="2706723" y="13115"/>
                  <a:pt x="2708847" y="13649"/>
                  <a:pt x="2711339" y="14614"/>
                </a:cubicBezTo>
                <a:cubicBezTo>
                  <a:pt x="2721305" y="18471"/>
                  <a:pt x="2728529" y="22820"/>
                  <a:pt x="2733010" y="27660"/>
                </a:cubicBezTo>
                <a:cubicBezTo>
                  <a:pt x="2737492" y="32500"/>
                  <a:pt x="2738029" y="37071"/>
                  <a:pt x="2734624" y="41373"/>
                </a:cubicBezTo>
                <a:cubicBezTo>
                  <a:pt x="2731218" y="45675"/>
                  <a:pt x="2726181" y="54720"/>
                  <a:pt x="2719513" y="68508"/>
                </a:cubicBezTo>
                <a:cubicBezTo>
                  <a:pt x="2712844" y="82296"/>
                  <a:pt x="2704735" y="94797"/>
                  <a:pt x="2695184" y="106011"/>
                </a:cubicBezTo>
                <a:cubicBezTo>
                  <a:pt x="2721585" y="103487"/>
                  <a:pt x="2737940" y="99483"/>
                  <a:pt x="2744249" y="93998"/>
                </a:cubicBezTo>
                <a:cubicBezTo>
                  <a:pt x="2750559" y="88513"/>
                  <a:pt x="2761508" y="89731"/>
                  <a:pt x="2777096" y="97654"/>
                </a:cubicBezTo>
                <a:cubicBezTo>
                  <a:pt x="2792684" y="105577"/>
                  <a:pt x="2797996" y="113239"/>
                  <a:pt x="2793035" y="120638"/>
                </a:cubicBezTo>
                <a:cubicBezTo>
                  <a:pt x="2788073" y="128038"/>
                  <a:pt x="2785815" y="141682"/>
                  <a:pt x="2786259" y="161572"/>
                </a:cubicBezTo>
                <a:cubicBezTo>
                  <a:pt x="2786704" y="181462"/>
                  <a:pt x="2785786" y="201904"/>
                  <a:pt x="2783506" y="222898"/>
                </a:cubicBezTo>
                <a:cubicBezTo>
                  <a:pt x="2781226" y="243892"/>
                  <a:pt x="2777235" y="260326"/>
                  <a:pt x="2771535" y="272200"/>
                </a:cubicBezTo>
                <a:cubicBezTo>
                  <a:pt x="2765835" y="284074"/>
                  <a:pt x="2757486" y="292667"/>
                  <a:pt x="2746486" y="297980"/>
                </a:cubicBezTo>
                <a:cubicBezTo>
                  <a:pt x="2735488" y="303293"/>
                  <a:pt x="2728949" y="301375"/>
                  <a:pt x="2726869" y="292226"/>
                </a:cubicBezTo>
                <a:cubicBezTo>
                  <a:pt x="2724790" y="283077"/>
                  <a:pt x="2717164" y="272250"/>
                  <a:pt x="2703993" y="259745"/>
                </a:cubicBezTo>
                <a:cubicBezTo>
                  <a:pt x="2690822" y="247241"/>
                  <a:pt x="2693188" y="244814"/>
                  <a:pt x="2711091" y="252464"/>
                </a:cubicBezTo>
                <a:cubicBezTo>
                  <a:pt x="2728995" y="260115"/>
                  <a:pt x="2739815" y="261348"/>
                  <a:pt x="2743550" y="256164"/>
                </a:cubicBezTo>
                <a:cubicBezTo>
                  <a:pt x="2747286" y="250980"/>
                  <a:pt x="2750932" y="242387"/>
                  <a:pt x="2754488" y="230384"/>
                </a:cubicBezTo>
                <a:cubicBezTo>
                  <a:pt x="2758045" y="218381"/>
                  <a:pt x="2760049" y="199552"/>
                  <a:pt x="2760500" y="173898"/>
                </a:cubicBezTo>
                <a:cubicBezTo>
                  <a:pt x="2760952" y="148243"/>
                  <a:pt x="2759647" y="132118"/>
                  <a:pt x="2756586" y="125521"/>
                </a:cubicBezTo>
                <a:cubicBezTo>
                  <a:pt x="2753524" y="118925"/>
                  <a:pt x="2750086" y="115845"/>
                  <a:pt x="2746271" y="116282"/>
                </a:cubicBezTo>
                <a:cubicBezTo>
                  <a:pt x="2742457" y="116720"/>
                  <a:pt x="2733924" y="118068"/>
                  <a:pt x="2720674" y="120326"/>
                </a:cubicBezTo>
                <a:cubicBezTo>
                  <a:pt x="2707424" y="122585"/>
                  <a:pt x="2696274" y="123270"/>
                  <a:pt x="2687226" y="122381"/>
                </a:cubicBezTo>
                <a:cubicBezTo>
                  <a:pt x="2678105" y="131616"/>
                  <a:pt x="2667454" y="139772"/>
                  <a:pt x="2655272" y="146849"/>
                </a:cubicBezTo>
                <a:cubicBezTo>
                  <a:pt x="2643090" y="153925"/>
                  <a:pt x="2642653" y="149882"/>
                  <a:pt x="2653960" y="134717"/>
                </a:cubicBezTo>
                <a:cubicBezTo>
                  <a:pt x="2665267" y="119552"/>
                  <a:pt x="2676065" y="99727"/>
                  <a:pt x="2686354" y="75241"/>
                </a:cubicBezTo>
                <a:cubicBezTo>
                  <a:pt x="2696644" y="50755"/>
                  <a:pt x="2700888" y="33564"/>
                  <a:pt x="2699089" y="23670"/>
                </a:cubicBezTo>
                <a:cubicBezTo>
                  <a:pt x="2697739" y="16249"/>
                  <a:pt x="2699698" y="12695"/>
                  <a:pt x="2704967" y="13010"/>
                </a:cubicBezTo>
                <a:close/>
                <a:moveTo>
                  <a:pt x="1278558" y="11237"/>
                </a:moveTo>
                <a:cubicBezTo>
                  <a:pt x="1282396" y="11900"/>
                  <a:pt x="1287128" y="13366"/>
                  <a:pt x="1292753" y="15636"/>
                </a:cubicBezTo>
                <a:cubicBezTo>
                  <a:pt x="1304003" y="20174"/>
                  <a:pt x="1308261" y="26409"/>
                  <a:pt x="1305530" y="34339"/>
                </a:cubicBezTo>
                <a:cubicBezTo>
                  <a:pt x="1302798" y="42269"/>
                  <a:pt x="1300565" y="59864"/>
                  <a:pt x="1298829" y="87125"/>
                </a:cubicBezTo>
                <a:cubicBezTo>
                  <a:pt x="1303978" y="85490"/>
                  <a:pt x="1310183" y="83730"/>
                  <a:pt x="1317447" y="81844"/>
                </a:cubicBezTo>
                <a:cubicBezTo>
                  <a:pt x="1324710" y="79959"/>
                  <a:pt x="1330847" y="81572"/>
                  <a:pt x="1335859" y="86684"/>
                </a:cubicBezTo>
                <a:cubicBezTo>
                  <a:pt x="1340872" y="91796"/>
                  <a:pt x="1336290" y="96998"/>
                  <a:pt x="1322114" y="102290"/>
                </a:cubicBezTo>
                <a:cubicBezTo>
                  <a:pt x="1307939" y="107581"/>
                  <a:pt x="1300120" y="110406"/>
                  <a:pt x="1298657" y="110765"/>
                </a:cubicBezTo>
                <a:lnTo>
                  <a:pt x="1297496" y="142450"/>
                </a:lnTo>
                <a:cubicBezTo>
                  <a:pt x="1317529" y="140729"/>
                  <a:pt x="1331955" y="138725"/>
                  <a:pt x="1340775" y="136438"/>
                </a:cubicBezTo>
                <a:cubicBezTo>
                  <a:pt x="1349594" y="134150"/>
                  <a:pt x="1358532" y="137535"/>
                  <a:pt x="1367587" y="146590"/>
                </a:cubicBezTo>
                <a:cubicBezTo>
                  <a:pt x="1376643" y="155646"/>
                  <a:pt x="1373047" y="160174"/>
                  <a:pt x="1356799" y="160174"/>
                </a:cubicBezTo>
                <a:cubicBezTo>
                  <a:pt x="1343606" y="160174"/>
                  <a:pt x="1331038" y="160834"/>
                  <a:pt x="1319092" y="162153"/>
                </a:cubicBezTo>
                <a:cubicBezTo>
                  <a:pt x="1307147" y="163472"/>
                  <a:pt x="1296348" y="164562"/>
                  <a:pt x="1286698" y="165423"/>
                </a:cubicBezTo>
                <a:cubicBezTo>
                  <a:pt x="1298385" y="170313"/>
                  <a:pt x="1303769" y="174593"/>
                  <a:pt x="1302852" y="178264"/>
                </a:cubicBezTo>
                <a:lnTo>
                  <a:pt x="1298829" y="196441"/>
                </a:lnTo>
                <a:cubicBezTo>
                  <a:pt x="1305742" y="194834"/>
                  <a:pt x="1313008" y="193085"/>
                  <a:pt x="1320630" y="191192"/>
                </a:cubicBezTo>
                <a:cubicBezTo>
                  <a:pt x="1328252" y="189299"/>
                  <a:pt x="1334848" y="190554"/>
                  <a:pt x="1340419" y="194956"/>
                </a:cubicBezTo>
                <a:cubicBezTo>
                  <a:pt x="1345991" y="199359"/>
                  <a:pt x="1344023" y="204084"/>
                  <a:pt x="1334515" y="209132"/>
                </a:cubicBezTo>
                <a:cubicBezTo>
                  <a:pt x="1325007" y="214179"/>
                  <a:pt x="1312574" y="218317"/>
                  <a:pt x="1297216" y="221543"/>
                </a:cubicBezTo>
                <a:cubicBezTo>
                  <a:pt x="1296499" y="231467"/>
                  <a:pt x="1296141" y="240651"/>
                  <a:pt x="1296141" y="249098"/>
                </a:cubicBezTo>
                <a:cubicBezTo>
                  <a:pt x="1307211" y="249170"/>
                  <a:pt x="1322075" y="247836"/>
                  <a:pt x="1340731" y="245097"/>
                </a:cubicBezTo>
                <a:cubicBezTo>
                  <a:pt x="1359388" y="242358"/>
                  <a:pt x="1373492" y="244068"/>
                  <a:pt x="1383042" y="250227"/>
                </a:cubicBezTo>
                <a:cubicBezTo>
                  <a:pt x="1392593" y="256386"/>
                  <a:pt x="1396124" y="261588"/>
                  <a:pt x="1393636" y="265833"/>
                </a:cubicBezTo>
                <a:cubicBezTo>
                  <a:pt x="1391148" y="270078"/>
                  <a:pt x="1380106" y="271300"/>
                  <a:pt x="1360510" y="269500"/>
                </a:cubicBezTo>
                <a:cubicBezTo>
                  <a:pt x="1340914" y="267701"/>
                  <a:pt x="1320476" y="267693"/>
                  <a:pt x="1299195" y="269479"/>
                </a:cubicBezTo>
                <a:cubicBezTo>
                  <a:pt x="1277914" y="271264"/>
                  <a:pt x="1257583" y="273738"/>
                  <a:pt x="1238203" y="276900"/>
                </a:cubicBezTo>
                <a:cubicBezTo>
                  <a:pt x="1218821" y="280062"/>
                  <a:pt x="1205664" y="282317"/>
                  <a:pt x="1198731" y="283665"/>
                </a:cubicBezTo>
                <a:cubicBezTo>
                  <a:pt x="1191797" y="285013"/>
                  <a:pt x="1183774" y="281163"/>
                  <a:pt x="1174661" y="272114"/>
                </a:cubicBezTo>
                <a:cubicBezTo>
                  <a:pt x="1165548" y="263065"/>
                  <a:pt x="1166387" y="259218"/>
                  <a:pt x="1177177" y="260574"/>
                </a:cubicBezTo>
                <a:cubicBezTo>
                  <a:pt x="1187969" y="261929"/>
                  <a:pt x="1219951" y="259609"/>
                  <a:pt x="1273124" y="253615"/>
                </a:cubicBezTo>
                <a:lnTo>
                  <a:pt x="1274372" y="223608"/>
                </a:lnTo>
                <a:cubicBezTo>
                  <a:pt x="1265811" y="225401"/>
                  <a:pt x="1256841" y="226297"/>
                  <a:pt x="1247462" y="226297"/>
                </a:cubicBezTo>
                <a:cubicBezTo>
                  <a:pt x="1237568" y="226297"/>
                  <a:pt x="1230133" y="224045"/>
                  <a:pt x="1225156" y="219543"/>
                </a:cubicBezTo>
                <a:cubicBezTo>
                  <a:pt x="1220180" y="215040"/>
                  <a:pt x="1223801" y="211666"/>
                  <a:pt x="1236019" y="209422"/>
                </a:cubicBezTo>
                <a:cubicBezTo>
                  <a:pt x="1248237" y="207178"/>
                  <a:pt x="1261021" y="204091"/>
                  <a:pt x="1274372" y="200162"/>
                </a:cubicBezTo>
                <a:cubicBezTo>
                  <a:pt x="1274372" y="190884"/>
                  <a:pt x="1273820" y="183473"/>
                  <a:pt x="1272716" y="177931"/>
                </a:cubicBezTo>
                <a:cubicBezTo>
                  <a:pt x="1271612" y="172388"/>
                  <a:pt x="1271296" y="169617"/>
                  <a:pt x="1271769" y="169617"/>
                </a:cubicBezTo>
                <a:cubicBezTo>
                  <a:pt x="1271224" y="169617"/>
                  <a:pt x="1265596" y="170732"/>
                  <a:pt x="1254884" y="172962"/>
                </a:cubicBezTo>
                <a:cubicBezTo>
                  <a:pt x="1244171" y="175192"/>
                  <a:pt x="1236277" y="176766"/>
                  <a:pt x="1231201" y="177684"/>
                </a:cubicBezTo>
                <a:cubicBezTo>
                  <a:pt x="1226124" y="178601"/>
                  <a:pt x="1219004" y="175328"/>
                  <a:pt x="1209841" y="167864"/>
                </a:cubicBezTo>
                <a:cubicBezTo>
                  <a:pt x="1200678" y="160400"/>
                  <a:pt x="1200308" y="156335"/>
                  <a:pt x="1208734" y="155668"/>
                </a:cubicBezTo>
                <a:cubicBezTo>
                  <a:pt x="1217158" y="155001"/>
                  <a:pt x="1225860" y="154219"/>
                  <a:pt x="1234836" y="153323"/>
                </a:cubicBezTo>
                <a:cubicBezTo>
                  <a:pt x="1243813" y="152427"/>
                  <a:pt x="1256992" y="150394"/>
                  <a:pt x="1274372" y="147225"/>
                </a:cubicBezTo>
                <a:cubicBezTo>
                  <a:pt x="1274372" y="134061"/>
                  <a:pt x="1274824" y="123528"/>
                  <a:pt x="1275728" y="115626"/>
                </a:cubicBezTo>
                <a:cubicBezTo>
                  <a:pt x="1268815" y="116530"/>
                  <a:pt x="1262922" y="117204"/>
                  <a:pt x="1258046" y="117648"/>
                </a:cubicBezTo>
                <a:cubicBezTo>
                  <a:pt x="1253170" y="118093"/>
                  <a:pt x="1247251" y="116103"/>
                  <a:pt x="1240289" y="111679"/>
                </a:cubicBezTo>
                <a:cubicBezTo>
                  <a:pt x="1233327" y="107255"/>
                  <a:pt x="1235037" y="104111"/>
                  <a:pt x="1245419" y="102247"/>
                </a:cubicBezTo>
                <a:cubicBezTo>
                  <a:pt x="1255802" y="100383"/>
                  <a:pt x="1265904" y="97558"/>
                  <a:pt x="1275728" y="93772"/>
                </a:cubicBezTo>
                <a:cubicBezTo>
                  <a:pt x="1275728" y="68218"/>
                  <a:pt x="1275071" y="51285"/>
                  <a:pt x="1273759" y="42975"/>
                </a:cubicBezTo>
                <a:cubicBezTo>
                  <a:pt x="1272447" y="34665"/>
                  <a:pt x="1270421" y="27839"/>
                  <a:pt x="1267682" y="22497"/>
                </a:cubicBezTo>
                <a:cubicBezTo>
                  <a:pt x="1264943" y="17156"/>
                  <a:pt x="1265625" y="13542"/>
                  <a:pt x="1269726" y="11656"/>
                </a:cubicBezTo>
                <a:cubicBezTo>
                  <a:pt x="1271777" y="10713"/>
                  <a:pt x="1274721" y="10574"/>
                  <a:pt x="1278558" y="11237"/>
                </a:cubicBezTo>
                <a:close/>
                <a:moveTo>
                  <a:pt x="2269870" y="9429"/>
                </a:moveTo>
                <a:cubicBezTo>
                  <a:pt x="2271647" y="9338"/>
                  <a:pt x="2273907" y="9643"/>
                  <a:pt x="2276651" y="10344"/>
                </a:cubicBezTo>
                <a:cubicBezTo>
                  <a:pt x="2287629" y="13148"/>
                  <a:pt x="2296656" y="16399"/>
                  <a:pt x="2303733" y="20099"/>
                </a:cubicBezTo>
                <a:cubicBezTo>
                  <a:pt x="2310810" y="23799"/>
                  <a:pt x="2312308" y="29797"/>
                  <a:pt x="2308229" y="38092"/>
                </a:cubicBezTo>
                <a:cubicBezTo>
                  <a:pt x="2304149" y="46388"/>
                  <a:pt x="2301686" y="72175"/>
                  <a:pt x="2300840" y="115454"/>
                </a:cubicBezTo>
                <a:cubicBezTo>
                  <a:pt x="2327140" y="111941"/>
                  <a:pt x="2348295" y="108141"/>
                  <a:pt x="2364306" y="104054"/>
                </a:cubicBezTo>
                <a:cubicBezTo>
                  <a:pt x="2380317" y="99967"/>
                  <a:pt x="2392416" y="101469"/>
                  <a:pt x="2400605" y="108560"/>
                </a:cubicBezTo>
                <a:cubicBezTo>
                  <a:pt x="2408793" y="115651"/>
                  <a:pt x="2410822" y="120617"/>
                  <a:pt x="2406692" y="123456"/>
                </a:cubicBezTo>
                <a:cubicBezTo>
                  <a:pt x="2402562" y="126295"/>
                  <a:pt x="2386956" y="128841"/>
                  <a:pt x="2359875" y="131092"/>
                </a:cubicBezTo>
                <a:cubicBezTo>
                  <a:pt x="2332793" y="133344"/>
                  <a:pt x="2312534" y="135660"/>
                  <a:pt x="2299098" y="138040"/>
                </a:cubicBezTo>
                <a:lnTo>
                  <a:pt x="2296796" y="158346"/>
                </a:lnTo>
                <a:cubicBezTo>
                  <a:pt x="2317173" y="187557"/>
                  <a:pt x="2334654" y="209673"/>
                  <a:pt x="2349238" y="224694"/>
                </a:cubicBezTo>
                <a:cubicBezTo>
                  <a:pt x="2363822" y="239716"/>
                  <a:pt x="2379743" y="251435"/>
                  <a:pt x="2397002" y="259853"/>
                </a:cubicBezTo>
                <a:cubicBezTo>
                  <a:pt x="2414260" y="268271"/>
                  <a:pt x="2430221" y="276032"/>
                  <a:pt x="2444884" y="283138"/>
                </a:cubicBezTo>
                <a:cubicBezTo>
                  <a:pt x="2459547" y="290243"/>
                  <a:pt x="2454251" y="293796"/>
                  <a:pt x="2428998" y="293796"/>
                </a:cubicBezTo>
                <a:cubicBezTo>
                  <a:pt x="2407273" y="293796"/>
                  <a:pt x="2390215" y="293556"/>
                  <a:pt x="2377825" y="293076"/>
                </a:cubicBezTo>
                <a:cubicBezTo>
                  <a:pt x="2365435" y="292595"/>
                  <a:pt x="2354752" y="285974"/>
                  <a:pt x="2345775" y="273211"/>
                </a:cubicBezTo>
                <a:cubicBezTo>
                  <a:pt x="2336798" y="260448"/>
                  <a:pt x="2328438" y="247689"/>
                  <a:pt x="2320694" y="234933"/>
                </a:cubicBezTo>
                <a:cubicBezTo>
                  <a:pt x="2312950" y="222178"/>
                  <a:pt x="2303615" y="203102"/>
                  <a:pt x="2292687" y="177705"/>
                </a:cubicBezTo>
                <a:cubicBezTo>
                  <a:pt x="2285273" y="212308"/>
                  <a:pt x="2273436" y="237973"/>
                  <a:pt x="2257174" y="254701"/>
                </a:cubicBezTo>
                <a:cubicBezTo>
                  <a:pt x="2240912" y="271429"/>
                  <a:pt x="2221151" y="283253"/>
                  <a:pt x="2197891" y="290172"/>
                </a:cubicBezTo>
                <a:cubicBezTo>
                  <a:pt x="2174632" y="297091"/>
                  <a:pt x="2171047" y="295069"/>
                  <a:pt x="2187136" y="284106"/>
                </a:cubicBezTo>
                <a:cubicBezTo>
                  <a:pt x="2203226" y="273143"/>
                  <a:pt x="2216982" y="261513"/>
                  <a:pt x="2228404" y="249216"/>
                </a:cubicBezTo>
                <a:cubicBezTo>
                  <a:pt x="2239826" y="236919"/>
                  <a:pt x="2249559" y="221156"/>
                  <a:pt x="2257604" y="201926"/>
                </a:cubicBezTo>
                <a:cubicBezTo>
                  <a:pt x="2265649" y="182695"/>
                  <a:pt x="2270560" y="162927"/>
                  <a:pt x="2272339" y="142622"/>
                </a:cubicBezTo>
                <a:cubicBezTo>
                  <a:pt x="2244031" y="147125"/>
                  <a:pt x="2226511" y="150276"/>
                  <a:pt x="2219778" y="152076"/>
                </a:cubicBezTo>
                <a:cubicBezTo>
                  <a:pt x="2213045" y="153875"/>
                  <a:pt x="2203477" y="149799"/>
                  <a:pt x="2191073" y="139847"/>
                </a:cubicBezTo>
                <a:cubicBezTo>
                  <a:pt x="2178668" y="129895"/>
                  <a:pt x="2180715" y="125374"/>
                  <a:pt x="2197214" y="126285"/>
                </a:cubicBezTo>
                <a:cubicBezTo>
                  <a:pt x="2213712" y="127195"/>
                  <a:pt x="2239234" y="125127"/>
                  <a:pt x="2273780" y="120079"/>
                </a:cubicBezTo>
                <a:cubicBezTo>
                  <a:pt x="2274626" y="98239"/>
                  <a:pt x="2274827" y="78722"/>
                  <a:pt x="2274382" y="61528"/>
                </a:cubicBezTo>
                <a:cubicBezTo>
                  <a:pt x="2273938" y="44334"/>
                  <a:pt x="2271460" y="30804"/>
                  <a:pt x="2266950" y="20938"/>
                </a:cubicBezTo>
                <a:cubicBezTo>
                  <a:pt x="2263568" y="13538"/>
                  <a:pt x="2264541" y="9702"/>
                  <a:pt x="2269870" y="9429"/>
                </a:cubicBezTo>
                <a:close/>
                <a:moveTo>
                  <a:pt x="5141148" y="7254"/>
                </a:moveTo>
                <a:cubicBezTo>
                  <a:pt x="5142630" y="7011"/>
                  <a:pt x="5144566" y="7123"/>
                  <a:pt x="5146957" y="7591"/>
                </a:cubicBezTo>
                <a:cubicBezTo>
                  <a:pt x="5156522" y="9462"/>
                  <a:pt x="5165323" y="12459"/>
                  <a:pt x="5173361" y="16582"/>
                </a:cubicBezTo>
                <a:cubicBezTo>
                  <a:pt x="5181399" y="20705"/>
                  <a:pt x="5184070" y="26868"/>
                  <a:pt x="5181374" y="35070"/>
                </a:cubicBezTo>
                <a:cubicBezTo>
                  <a:pt x="5178677" y="43273"/>
                  <a:pt x="5177329" y="67372"/>
                  <a:pt x="5177329" y="107366"/>
                </a:cubicBezTo>
                <a:cubicBezTo>
                  <a:pt x="5203056" y="103064"/>
                  <a:pt x="5220454" y="98389"/>
                  <a:pt x="5229524" y="93342"/>
                </a:cubicBezTo>
                <a:cubicBezTo>
                  <a:pt x="5238595" y="88294"/>
                  <a:pt x="5246306" y="87233"/>
                  <a:pt x="5252659" y="90158"/>
                </a:cubicBezTo>
                <a:cubicBezTo>
                  <a:pt x="5259011" y="93083"/>
                  <a:pt x="5265590" y="97769"/>
                  <a:pt x="5272394" y="104215"/>
                </a:cubicBezTo>
                <a:cubicBezTo>
                  <a:pt x="5279199" y="110661"/>
                  <a:pt x="5279066" y="116214"/>
                  <a:pt x="5271997" y="120875"/>
                </a:cubicBezTo>
                <a:cubicBezTo>
                  <a:pt x="5264927" y="125535"/>
                  <a:pt x="5256316" y="137560"/>
                  <a:pt x="5246162" y="156948"/>
                </a:cubicBezTo>
                <a:cubicBezTo>
                  <a:pt x="5256961" y="167344"/>
                  <a:pt x="5256509" y="173382"/>
                  <a:pt x="5244808" y="175059"/>
                </a:cubicBezTo>
                <a:cubicBezTo>
                  <a:pt x="5233105" y="176737"/>
                  <a:pt x="5210118" y="180150"/>
                  <a:pt x="5175845" y="185298"/>
                </a:cubicBezTo>
                <a:lnTo>
                  <a:pt x="5174619" y="240988"/>
                </a:lnTo>
                <a:cubicBezTo>
                  <a:pt x="5181847" y="238393"/>
                  <a:pt x="5197994" y="235145"/>
                  <a:pt x="5223061" y="231244"/>
                </a:cubicBezTo>
                <a:cubicBezTo>
                  <a:pt x="5217167" y="225838"/>
                  <a:pt x="5212316" y="218238"/>
                  <a:pt x="5208509" y="208443"/>
                </a:cubicBezTo>
                <a:cubicBezTo>
                  <a:pt x="5204701" y="198649"/>
                  <a:pt x="5210756" y="198427"/>
                  <a:pt x="5226674" y="207776"/>
                </a:cubicBezTo>
                <a:cubicBezTo>
                  <a:pt x="5242592" y="217126"/>
                  <a:pt x="5255197" y="226677"/>
                  <a:pt x="5264489" y="236428"/>
                </a:cubicBezTo>
                <a:cubicBezTo>
                  <a:pt x="5273781" y="246180"/>
                  <a:pt x="5279124" y="256282"/>
                  <a:pt x="5280515" y="266736"/>
                </a:cubicBezTo>
                <a:cubicBezTo>
                  <a:pt x="5281905" y="277190"/>
                  <a:pt x="5280403" y="285888"/>
                  <a:pt x="5276008" y="292828"/>
                </a:cubicBezTo>
                <a:cubicBezTo>
                  <a:pt x="5271613" y="299769"/>
                  <a:pt x="5265392" y="297980"/>
                  <a:pt x="5257348" y="287461"/>
                </a:cubicBezTo>
                <a:cubicBezTo>
                  <a:pt x="5249303" y="276943"/>
                  <a:pt x="5240369" y="262857"/>
                  <a:pt x="5230546" y="245204"/>
                </a:cubicBezTo>
                <a:cubicBezTo>
                  <a:pt x="5171221" y="260505"/>
                  <a:pt x="5132352" y="271659"/>
                  <a:pt x="5113939" y="278664"/>
                </a:cubicBezTo>
                <a:cubicBezTo>
                  <a:pt x="5095526" y="285669"/>
                  <a:pt x="5082870" y="290616"/>
                  <a:pt x="5075973" y="293506"/>
                </a:cubicBezTo>
                <a:cubicBezTo>
                  <a:pt x="5069075" y="296395"/>
                  <a:pt x="5059919" y="291290"/>
                  <a:pt x="5048505" y="278191"/>
                </a:cubicBezTo>
                <a:cubicBezTo>
                  <a:pt x="5037090" y="265091"/>
                  <a:pt x="5039388" y="259000"/>
                  <a:pt x="5055398" y="259918"/>
                </a:cubicBezTo>
                <a:cubicBezTo>
                  <a:pt x="5071409" y="260835"/>
                  <a:pt x="5103449" y="256146"/>
                  <a:pt x="5151517" y="245850"/>
                </a:cubicBezTo>
                <a:lnTo>
                  <a:pt x="5151517" y="189858"/>
                </a:lnTo>
                <a:lnTo>
                  <a:pt x="5107550" y="196268"/>
                </a:lnTo>
                <a:cubicBezTo>
                  <a:pt x="5103348" y="206393"/>
                  <a:pt x="5099089" y="208092"/>
                  <a:pt x="5094773" y="201366"/>
                </a:cubicBezTo>
                <a:cubicBezTo>
                  <a:pt x="5090457" y="194641"/>
                  <a:pt x="5086495" y="184739"/>
                  <a:pt x="5082888" y="171661"/>
                </a:cubicBezTo>
                <a:cubicBezTo>
                  <a:pt x="5079282" y="158582"/>
                  <a:pt x="5076184" y="149028"/>
                  <a:pt x="5073596" y="142998"/>
                </a:cubicBezTo>
                <a:cubicBezTo>
                  <a:pt x="5071008" y="136968"/>
                  <a:pt x="5067376" y="130196"/>
                  <a:pt x="5062701" y="122682"/>
                </a:cubicBezTo>
                <a:cubicBezTo>
                  <a:pt x="5058026" y="115167"/>
                  <a:pt x="5059947" y="112113"/>
                  <a:pt x="5068466" y="113518"/>
                </a:cubicBezTo>
                <a:cubicBezTo>
                  <a:pt x="5076984" y="114924"/>
                  <a:pt x="5086456" y="116924"/>
                  <a:pt x="5096881" y="119520"/>
                </a:cubicBezTo>
                <a:cubicBezTo>
                  <a:pt x="5115609" y="118688"/>
                  <a:pt x="5133821" y="116257"/>
                  <a:pt x="5151517" y="112228"/>
                </a:cubicBezTo>
                <a:cubicBezTo>
                  <a:pt x="5151517" y="81482"/>
                  <a:pt x="5150861" y="60642"/>
                  <a:pt x="5149549" y="49708"/>
                </a:cubicBezTo>
                <a:cubicBezTo>
                  <a:pt x="5148237" y="38774"/>
                  <a:pt x="5145085" y="28553"/>
                  <a:pt x="5140095" y="19045"/>
                </a:cubicBezTo>
                <a:cubicBezTo>
                  <a:pt x="5136353" y="11914"/>
                  <a:pt x="5136703" y="7984"/>
                  <a:pt x="5141148" y="7254"/>
                </a:cubicBezTo>
                <a:close/>
                <a:moveTo>
                  <a:pt x="6501625" y="4450"/>
                </a:moveTo>
                <a:cubicBezTo>
                  <a:pt x="6503008" y="4301"/>
                  <a:pt x="6504788" y="4466"/>
                  <a:pt x="6506970" y="4945"/>
                </a:cubicBezTo>
                <a:cubicBezTo>
                  <a:pt x="6515696" y="6859"/>
                  <a:pt x="6523598" y="9652"/>
                  <a:pt x="6530675" y="13323"/>
                </a:cubicBezTo>
                <a:cubicBezTo>
                  <a:pt x="6537752" y="16994"/>
                  <a:pt x="6539490" y="22946"/>
                  <a:pt x="6535891" y="31177"/>
                </a:cubicBezTo>
                <a:cubicBezTo>
                  <a:pt x="6532292" y="39408"/>
                  <a:pt x="6530492" y="58058"/>
                  <a:pt x="6530492" y="87125"/>
                </a:cubicBezTo>
                <a:cubicBezTo>
                  <a:pt x="6534120" y="86322"/>
                  <a:pt x="6538462" y="84996"/>
                  <a:pt x="6543516" y="83146"/>
                </a:cubicBezTo>
                <a:cubicBezTo>
                  <a:pt x="6548572" y="81296"/>
                  <a:pt x="6553964" y="82049"/>
                  <a:pt x="6559692" y="85404"/>
                </a:cubicBezTo>
                <a:cubicBezTo>
                  <a:pt x="6565421" y="88760"/>
                  <a:pt x="6567408" y="92485"/>
                  <a:pt x="6565650" y="96579"/>
                </a:cubicBezTo>
                <a:cubicBezTo>
                  <a:pt x="6563894" y="100673"/>
                  <a:pt x="6552081" y="106664"/>
                  <a:pt x="6530212" y="114551"/>
                </a:cubicBezTo>
                <a:cubicBezTo>
                  <a:pt x="6529496" y="123141"/>
                  <a:pt x="6529136" y="131659"/>
                  <a:pt x="6529136" y="140105"/>
                </a:cubicBezTo>
                <a:cubicBezTo>
                  <a:pt x="6539848" y="140879"/>
                  <a:pt x="6549274" y="143048"/>
                  <a:pt x="6557412" y="146612"/>
                </a:cubicBezTo>
                <a:cubicBezTo>
                  <a:pt x="6565550" y="150175"/>
                  <a:pt x="6569326" y="156700"/>
                  <a:pt x="6568737" y="166186"/>
                </a:cubicBezTo>
                <a:cubicBezTo>
                  <a:pt x="6568150" y="175672"/>
                  <a:pt x="6562310" y="177813"/>
                  <a:pt x="6551217" y="172607"/>
                </a:cubicBezTo>
                <a:cubicBezTo>
                  <a:pt x="6540125" y="167402"/>
                  <a:pt x="6532765" y="161006"/>
                  <a:pt x="6529136" y="153420"/>
                </a:cubicBezTo>
                <a:cubicBezTo>
                  <a:pt x="6529136" y="182129"/>
                  <a:pt x="6529356" y="205550"/>
                  <a:pt x="6529793" y="223683"/>
                </a:cubicBezTo>
                <a:cubicBezTo>
                  <a:pt x="6530230" y="241817"/>
                  <a:pt x="6529736" y="257297"/>
                  <a:pt x="6528308" y="270124"/>
                </a:cubicBezTo>
                <a:cubicBezTo>
                  <a:pt x="6526882" y="282951"/>
                  <a:pt x="6523845" y="290552"/>
                  <a:pt x="6519199" y="292925"/>
                </a:cubicBezTo>
                <a:cubicBezTo>
                  <a:pt x="6514552" y="295298"/>
                  <a:pt x="6510584" y="292735"/>
                  <a:pt x="6507293" y="285235"/>
                </a:cubicBezTo>
                <a:cubicBezTo>
                  <a:pt x="6504002" y="277735"/>
                  <a:pt x="6501392" y="271953"/>
                  <a:pt x="6499464" y="267887"/>
                </a:cubicBezTo>
                <a:cubicBezTo>
                  <a:pt x="6497534" y="263822"/>
                  <a:pt x="6498152" y="257354"/>
                  <a:pt x="6501314" y="248485"/>
                </a:cubicBezTo>
                <a:cubicBezTo>
                  <a:pt x="6504476" y="239615"/>
                  <a:pt x="6506275" y="227390"/>
                  <a:pt x="6506712" y="211810"/>
                </a:cubicBezTo>
                <a:cubicBezTo>
                  <a:pt x="6507150" y="196229"/>
                  <a:pt x="6507368" y="176314"/>
                  <a:pt x="6507368" y="152065"/>
                </a:cubicBezTo>
                <a:cubicBezTo>
                  <a:pt x="6499740" y="172600"/>
                  <a:pt x="6491132" y="188575"/>
                  <a:pt x="6481546" y="199990"/>
                </a:cubicBezTo>
                <a:cubicBezTo>
                  <a:pt x="6471958" y="211405"/>
                  <a:pt x="6459694" y="221342"/>
                  <a:pt x="6444752" y="229803"/>
                </a:cubicBezTo>
                <a:cubicBezTo>
                  <a:pt x="6429810" y="238264"/>
                  <a:pt x="6428038" y="235754"/>
                  <a:pt x="6439438" y="222274"/>
                </a:cubicBezTo>
                <a:cubicBezTo>
                  <a:pt x="6450839" y="208795"/>
                  <a:pt x="6462782" y="190912"/>
                  <a:pt x="6475264" y="168628"/>
                </a:cubicBezTo>
                <a:cubicBezTo>
                  <a:pt x="6487747" y="146343"/>
                  <a:pt x="6496649" y="130024"/>
                  <a:pt x="6501969" y="119670"/>
                </a:cubicBezTo>
                <a:cubicBezTo>
                  <a:pt x="6497022" y="121477"/>
                  <a:pt x="6490755" y="122381"/>
                  <a:pt x="6483169" y="122381"/>
                </a:cubicBezTo>
                <a:cubicBezTo>
                  <a:pt x="6475498" y="122381"/>
                  <a:pt x="6467940" y="120810"/>
                  <a:pt x="6460497" y="117670"/>
                </a:cubicBezTo>
                <a:cubicBezTo>
                  <a:pt x="6453054" y="114529"/>
                  <a:pt x="6455356" y="111400"/>
                  <a:pt x="6467402" y="108281"/>
                </a:cubicBezTo>
                <a:cubicBezTo>
                  <a:pt x="6479448" y="105162"/>
                  <a:pt x="6492770" y="100354"/>
                  <a:pt x="6507368" y="93858"/>
                </a:cubicBezTo>
                <a:cubicBezTo>
                  <a:pt x="6507368" y="71545"/>
                  <a:pt x="6507153" y="54731"/>
                  <a:pt x="6506723" y="43416"/>
                </a:cubicBezTo>
                <a:cubicBezTo>
                  <a:pt x="6506292" y="32102"/>
                  <a:pt x="6504045" y="22383"/>
                  <a:pt x="6499980" y="14259"/>
                </a:cubicBezTo>
                <a:cubicBezTo>
                  <a:pt x="6496930" y="8166"/>
                  <a:pt x="6497479" y="4897"/>
                  <a:pt x="6501625" y="4450"/>
                </a:cubicBezTo>
                <a:close/>
                <a:moveTo>
                  <a:pt x="4780284" y="3810"/>
                </a:moveTo>
                <a:cubicBezTo>
                  <a:pt x="4782921" y="3930"/>
                  <a:pt x="4786199" y="4653"/>
                  <a:pt x="4790116" y="5977"/>
                </a:cubicBezTo>
                <a:cubicBezTo>
                  <a:pt x="4805782" y="11276"/>
                  <a:pt x="4814583" y="18192"/>
                  <a:pt x="4816519" y="26724"/>
                </a:cubicBezTo>
                <a:cubicBezTo>
                  <a:pt x="4818455" y="35257"/>
                  <a:pt x="4817513" y="42083"/>
                  <a:pt x="4813691" y="47202"/>
                </a:cubicBezTo>
                <a:cubicBezTo>
                  <a:pt x="4809869" y="52321"/>
                  <a:pt x="4803682" y="51493"/>
                  <a:pt x="4795128" y="44718"/>
                </a:cubicBezTo>
                <a:cubicBezTo>
                  <a:pt x="4786573" y="37942"/>
                  <a:pt x="4779465" y="29363"/>
                  <a:pt x="4773800" y="18980"/>
                </a:cubicBezTo>
                <a:cubicBezTo>
                  <a:pt x="4770208" y="8505"/>
                  <a:pt x="4772369" y="3448"/>
                  <a:pt x="4780284" y="3810"/>
                </a:cubicBezTo>
                <a:close/>
                <a:moveTo>
                  <a:pt x="6978150" y="2802"/>
                </a:moveTo>
                <a:cubicBezTo>
                  <a:pt x="6979778" y="2664"/>
                  <a:pt x="6981866" y="2952"/>
                  <a:pt x="6984414" y="3665"/>
                </a:cubicBezTo>
                <a:cubicBezTo>
                  <a:pt x="6994602" y="6519"/>
                  <a:pt x="7003852" y="10495"/>
                  <a:pt x="7012162" y="15593"/>
                </a:cubicBezTo>
                <a:cubicBezTo>
                  <a:pt x="7020472" y="20691"/>
                  <a:pt x="7022146" y="27355"/>
                  <a:pt x="7017184" y="35586"/>
                </a:cubicBezTo>
                <a:cubicBezTo>
                  <a:pt x="7012223" y="43818"/>
                  <a:pt x="7010165" y="69996"/>
                  <a:pt x="7011010" y="114121"/>
                </a:cubicBezTo>
                <a:cubicBezTo>
                  <a:pt x="7031130" y="111496"/>
                  <a:pt x="7045484" y="109041"/>
                  <a:pt x="7054074" y="106753"/>
                </a:cubicBezTo>
                <a:cubicBezTo>
                  <a:pt x="7062664" y="104466"/>
                  <a:pt x="7072054" y="106284"/>
                  <a:pt x="7082242" y="112206"/>
                </a:cubicBezTo>
                <a:cubicBezTo>
                  <a:pt x="7092432" y="118129"/>
                  <a:pt x="7092678" y="122646"/>
                  <a:pt x="7082984" y="125758"/>
                </a:cubicBezTo>
                <a:cubicBezTo>
                  <a:pt x="7073290" y="128869"/>
                  <a:pt x="7049342" y="132125"/>
                  <a:pt x="7011140" y="135523"/>
                </a:cubicBezTo>
                <a:cubicBezTo>
                  <a:pt x="7011140" y="187406"/>
                  <a:pt x="7010660" y="229853"/>
                  <a:pt x="7009698" y="262864"/>
                </a:cubicBezTo>
                <a:cubicBezTo>
                  <a:pt x="7008738" y="295876"/>
                  <a:pt x="7004210" y="312657"/>
                  <a:pt x="6996115" y="313209"/>
                </a:cubicBezTo>
                <a:cubicBezTo>
                  <a:pt x="6988020" y="313761"/>
                  <a:pt x="6983972" y="297367"/>
                  <a:pt x="6983972" y="264026"/>
                </a:cubicBezTo>
                <a:lnTo>
                  <a:pt x="6983972" y="138578"/>
                </a:lnTo>
                <a:cubicBezTo>
                  <a:pt x="6964255" y="142952"/>
                  <a:pt x="6949302" y="146293"/>
                  <a:pt x="6939112" y="148602"/>
                </a:cubicBezTo>
                <a:cubicBezTo>
                  <a:pt x="6928924" y="150910"/>
                  <a:pt x="6919008" y="148085"/>
                  <a:pt x="6909364" y="140127"/>
                </a:cubicBezTo>
                <a:cubicBezTo>
                  <a:pt x="6899720" y="132168"/>
                  <a:pt x="6900022" y="127880"/>
                  <a:pt x="6910268" y="127263"/>
                </a:cubicBezTo>
                <a:cubicBezTo>
                  <a:pt x="6920514" y="126647"/>
                  <a:pt x="6930484" y="125894"/>
                  <a:pt x="6940177" y="125005"/>
                </a:cubicBezTo>
                <a:cubicBezTo>
                  <a:pt x="6949872" y="124116"/>
                  <a:pt x="6964470" y="122044"/>
                  <a:pt x="6983972" y="118788"/>
                </a:cubicBezTo>
                <a:cubicBezTo>
                  <a:pt x="6983972" y="87053"/>
                  <a:pt x="6983757" y="64604"/>
                  <a:pt x="6983327" y="51440"/>
                </a:cubicBezTo>
                <a:cubicBezTo>
                  <a:pt x="6982896" y="38275"/>
                  <a:pt x="6980423" y="26308"/>
                  <a:pt x="6975906" y="15539"/>
                </a:cubicBezTo>
                <a:cubicBezTo>
                  <a:pt x="6972518" y="7462"/>
                  <a:pt x="6973266" y="3216"/>
                  <a:pt x="6978150" y="2802"/>
                </a:cubicBezTo>
                <a:close/>
                <a:moveTo>
                  <a:pt x="845821" y="2474"/>
                </a:moveTo>
                <a:cubicBezTo>
                  <a:pt x="848861" y="1770"/>
                  <a:pt x="854445" y="2547"/>
                  <a:pt x="862572" y="4805"/>
                </a:cubicBezTo>
                <a:cubicBezTo>
                  <a:pt x="878827" y="9322"/>
                  <a:pt x="885803" y="13847"/>
                  <a:pt x="883501" y="18378"/>
                </a:cubicBezTo>
                <a:cubicBezTo>
                  <a:pt x="881200" y="22910"/>
                  <a:pt x="879647" y="28725"/>
                  <a:pt x="878845" y="35823"/>
                </a:cubicBezTo>
                <a:cubicBezTo>
                  <a:pt x="890890" y="34074"/>
                  <a:pt x="901355" y="32288"/>
                  <a:pt x="910239" y="30467"/>
                </a:cubicBezTo>
                <a:cubicBezTo>
                  <a:pt x="919122" y="28646"/>
                  <a:pt x="926909" y="31743"/>
                  <a:pt x="933599" y="39759"/>
                </a:cubicBezTo>
                <a:cubicBezTo>
                  <a:pt x="940289" y="47776"/>
                  <a:pt x="938353" y="52070"/>
                  <a:pt x="927791" y="52644"/>
                </a:cubicBezTo>
                <a:cubicBezTo>
                  <a:pt x="917229" y="53218"/>
                  <a:pt x="900821" y="55146"/>
                  <a:pt x="878565" y="58430"/>
                </a:cubicBezTo>
                <a:lnTo>
                  <a:pt x="877489" y="72262"/>
                </a:lnTo>
                <a:cubicBezTo>
                  <a:pt x="888661" y="70526"/>
                  <a:pt x="897537" y="69193"/>
                  <a:pt x="904119" y="68261"/>
                </a:cubicBezTo>
                <a:cubicBezTo>
                  <a:pt x="910701" y="67328"/>
                  <a:pt x="916907" y="69691"/>
                  <a:pt x="922736" y="75348"/>
                </a:cubicBezTo>
                <a:cubicBezTo>
                  <a:pt x="928565" y="81005"/>
                  <a:pt x="928429" y="84856"/>
                  <a:pt x="922327" y="86899"/>
                </a:cubicBezTo>
                <a:cubicBezTo>
                  <a:pt x="916226" y="88943"/>
                  <a:pt x="901194" y="91614"/>
                  <a:pt x="877232" y="94912"/>
                </a:cubicBezTo>
                <a:lnTo>
                  <a:pt x="876156" y="111410"/>
                </a:lnTo>
                <a:cubicBezTo>
                  <a:pt x="895185" y="109704"/>
                  <a:pt x="912397" y="108173"/>
                  <a:pt x="927791" y="106818"/>
                </a:cubicBezTo>
                <a:cubicBezTo>
                  <a:pt x="943185" y="105463"/>
                  <a:pt x="957217" y="103416"/>
                  <a:pt x="969887" y="100677"/>
                </a:cubicBezTo>
                <a:cubicBezTo>
                  <a:pt x="982557" y="97938"/>
                  <a:pt x="994398" y="99651"/>
                  <a:pt x="1005411" y="105818"/>
                </a:cubicBezTo>
                <a:cubicBezTo>
                  <a:pt x="1016424" y="111984"/>
                  <a:pt x="1020422" y="117186"/>
                  <a:pt x="1017403" y="121423"/>
                </a:cubicBezTo>
                <a:cubicBezTo>
                  <a:pt x="1014385" y="125661"/>
                  <a:pt x="1005150" y="127328"/>
                  <a:pt x="989698" y="126424"/>
                </a:cubicBezTo>
                <a:cubicBezTo>
                  <a:pt x="974246" y="125521"/>
                  <a:pt x="955632" y="125736"/>
                  <a:pt x="933857" y="127070"/>
                </a:cubicBezTo>
                <a:cubicBezTo>
                  <a:pt x="912082" y="128403"/>
                  <a:pt x="891532" y="130429"/>
                  <a:pt x="872208" y="133146"/>
                </a:cubicBezTo>
                <a:cubicBezTo>
                  <a:pt x="852885" y="135864"/>
                  <a:pt x="831794" y="139248"/>
                  <a:pt x="808936" y="143299"/>
                </a:cubicBezTo>
                <a:cubicBezTo>
                  <a:pt x="786078" y="147350"/>
                  <a:pt x="769128" y="150276"/>
                  <a:pt x="758085" y="152076"/>
                </a:cubicBezTo>
                <a:cubicBezTo>
                  <a:pt x="747043" y="153875"/>
                  <a:pt x="736711" y="151007"/>
                  <a:pt x="727089" y="143471"/>
                </a:cubicBezTo>
                <a:cubicBezTo>
                  <a:pt x="717466" y="135936"/>
                  <a:pt x="719051" y="131874"/>
                  <a:pt x="731843" y="131286"/>
                </a:cubicBezTo>
                <a:cubicBezTo>
                  <a:pt x="744635" y="130698"/>
                  <a:pt x="758943" y="129275"/>
                  <a:pt x="774766" y="127016"/>
                </a:cubicBezTo>
                <a:cubicBezTo>
                  <a:pt x="790591" y="124757"/>
                  <a:pt x="816679" y="121097"/>
                  <a:pt x="853032" y="116035"/>
                </a:cubicBezTo>
                <a:lnTo>
                  <a:pt x="853032" y="98074"/>
                </a:lnTo>
                <a:cubicBezTo>
                  <a:pt x="844442" y="99881"/>
                  <a:pt x="836587" y="101232"/>
                  <a:pt x="829468" y="102129"/>
                </a:cubicBezTo>
                <a:cubicBezTo>
                  <a:pt x="822347" y="103025"/>
                  <a:pt x="814597" y="101021"/>
                  <a:pt x="806215" y="96116"/>
                </a:cubicBezTo>
                <a:cubicBezTo>
                  <a:pt x="797833" y="91212"/>
                  <a:pt x="799590" y="87831"/>
                  <a:pt x="811485" y="85974"/>
                </a:cubicBezTo>
                <a:cubicBezTo>
                  <a:pt x="823380" y="84117"/>
                  <a:pt x="837229" y="81611"/>
                  <a:pt x="853032" y="78456"/>
                </a:cubicBezTo>
                <a:lnTo>
                  <a:pt x="853032" y="62991"/>
                </a:lnTo>
                <a:cubicBezTo>
                  <a:pt x="844485" y="64783"/>
                  <a:pt x="835469" y="66353"/>
                  <a:pt x="825983" y="67701"/>
                </a:cubicBezTo>
                <a:cubicBezTo>
                  <a:pt x="816497" y="69049"/>
                  <a:pt x="807388" y="66411"/>
                  <a:pt x="798654" y="59786"/>
                </a:cubicBezTo>
                <a:cubicBezTo>
                  <a:pt x="789921" y="53160"/>
                  <a:pt x="792186" y="49550"/>
                  <a:pt x="805451" y="48955"/>
                </a:cubicBezTo>
                <a:cubicBezTo>
                  <a:pt x="818716" y="48360"/>
                  <a:pt x="834577" y="46055"/>
                  <a:pt x="853032" y="42040"/>
                </a:cubicBezTo>
                <a:cubicBezTo>
                  <a:pt x="853032" y="39286"/>
                  <a:pt x="852606" y="34930"/>
                  <a:pt x="851752" y="28972"/>
                </a:cubicBezTo>
                <a:cubicBezTo>
                  <a:pt x="850899" y="23014"/>
                  <a:pt x="848425" y="16367"/>
                  <a:pt x="844331" y="9032"/>
                </a:cubicBezTo>
                <a:cubicBezTo>
                  <a:pt x="842284" y="5364"/>
                  <a:pt x="842780" y="3178"/>
                  <a:pt x="845821" y="2474"/>
                </a:cubicBezTo>
                <a:close/>
                <a:moveTo>
                  <a:pt x="6674826" y="2116"/>
                </a:moveTo>
                <a:cubicBezTo>
                  <a:pt x="6680074" y="2116"/>
                  <a:pt x="6687832" y="4447"/>
                  <a:pt x="6698100" y="9107"/>
                </a:cubicBezTo>
                <a:cubicBezTo>
                  <a:pt x="6709630" y="15474"/>
                  <a:pt x="6711992" y="20952"/>
                  <a:pt x="6705188" y="25541"/>
                </a:cubicBezTo>
                <a:cubicBezTo>
                  <a:pt x="6698384" y="30130"/>
                  <a:pt x="6691644" y="35762"/>
                  <a:pt x="6684968" y="42437"/>
                </a:cubicBezTo>
                <a:cubicBezTo>
                  <a:pt x="6678293" y="49113"/>
                  <a:pt x="6668398" y="56907"/>
                  <a:pt x="6655284" y="65819"/>
                </a:cubicBezTo>
                <a:cubicBezTo>
                  <a:pt x="6642170" y="74732"/>
                  <a:pt x="6639022" y="73850"/>
                  <a:pt x="6645841" y="63173"/>
                </a:cubicBezTo>
                <a:cubicBezTo>
                  <a:pt x="6652660" y="52497"/>
                  <a:pt x="6658281" y="42373"/>
                  <a:pt x="6662705" y="32801"/>
                </a:cubicBezTo>
                <a:cubicBezTo>
                  <a:pt x="6667130" y="23229"/>
                  <a:pt x="6668667" y="15722"/>
                  <a:pt x="6667319" y="10280"/>
                </a:cubicBezTo>
                <a:cubicBezTo>
                  <a:pt x="6665971" y="4837"/>
                  <a:pt x="6668474" y="2116"/>
                  <a:pt x="6674826" y="2116"/>
                </a:cubicBezTo>
                <a:close/>
                <a:moveTo>
                  <a:pt x="3751479" y="11"/>
                </a:moveTo>
                <a:cubicBezTo>
                  <a:pt x="3756504" y="232"/>
                  <a:pt x="3764379" y="3809"/>
                  <a:pt x="3775105" y="10742"/>
                </a:cubicBezTo>
                <a:cubicBezTo>
                  <a:pt x="3782562" y="16722"/>
                  <a:pt x="3784140" y="22358"/>
                  <a:pt x="3779838" y="27649"/>
                </a:cubicBezTo>
                <a:cubicBezTo>
                  <a:pt x="3775536" y="32941"/>
                  <a:pt x="3765541" y="49167"/>
                  <a:pt x="3749852" y="76327"/>
                </a:cubicBezTo>
                <a:cubicBezTo>
                  <a:pt x="3770402" y="74635"/>
                  <a:pt x="3787528" y="70612"/>
                  <a:pt x="3801230" y="64260"/>
                </a:cubicBezTo>
                <a:cubicBezTo>
                  <a:pt x="3814932" y="57907"/>
                  <a:pt x="3826666" y="58721"/>
                  <a:pt x="3836431" y="66701"/>
                </a:cubicBezTo>
                <a:cubicBezTo>
                  <a:pt x="3846197" y="74681"/>
                  <a:pt x="3841293" y="80998"/>
                  <a:pt x="3821718" y="85652"/>
                </a:cubicBezTo>
                <a:cubicBezTo>
                  <a:pt x="3802144" y="90305"/>
                  <a:pt x="3785567" y="93313"/>
                  <a:pt x="3771986" y="94675"/>
                </a:cubicBezTo>
                <a:cubicBezTo>
                  <a:pt x="3758406" y="96038"/>
                  <a:pt x="3748698" y="94919"/>
                  <a:pt x="3742861" y="91320"/>
                </a:cubicBezTo>
                <a:cubicBezTo>
                  <a:pt x="3734186" y="103953"/>
                  <a:pt x="3725424" y="114225"/>
                  <a:pt x="3716576" y="122133"/>
                </a:cubicBezTo>
                <a:cubicBezTo>
                  <a:pt x="3707728" y="130042"/>
                  <a:pt x="3700010" y="134982"/>
                  <a:pt x="3693420" y="136954"/>
                </a:cubicBezTo>
                <a:cubicBezTo>
                  <a:pt x="3686831" y="138926"/>
                  <a:pt x="3688064" y="133473"/>
                  <a:pt x="3697120" y="120595"/>
                </a:cubicBezTo>
                <a:cubicBezTo>
                  <a:pt x="3706176" y="107718"/>
                  <a:pt x="3716752" y="89215"/>
                  <a:pt x="3728847" y="65088"/>
                </a:cubicBezTo>
                <a:cubicBezTo>
                  <a:pt x="3740944" y="40960"/>
                  <a:pt x="3746314" y="22404"/>
                  <a:pt x="3744959" y="9419"/>
                </a:cubicBezTo>
                <a:cubicBezTo>
                  <a:pt x="3744281" y="2927"/>
                  <a:pt x="3746455" y="-209"/>
                  <a:pt x="3751479" y="1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2427392" y="2634568"/>
            <a:ext cx="583787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）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5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只青蛙一天吃多少只？</a:t>
            </a:r>
          </a:p>
        </p:txBody>
      </p: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3207187" y="3096738"/>
            <a:ext cx="398433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40×5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＝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200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（只）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Text Box 31"/>
          <p:cNvSpPr txBox="1">
            <a:spLocks noChangeArrowheads="1"/>
          </p:cNvSpPr>
          <p:nvPr/>
        </p:nvSpPr>
        <p:spPr bwMode="auto">
          <a:xfrm>
            <a:off x="2421097" y="3547071"/>
            <a:ext cx="501245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）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5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只青蛙一星期吃多少只？</a:t>
            </a:r>
          </a:p>
        </p:txBody>
      </p:sp>
      <p:sp>
        <p:nvSpPr>
          <p:cNvPr id="21" name="Text Box 31"/>
          <p:cNvSpPr txBox="1">
            <a:spLocks noChangeArrowheads="1"/>
          </p:cNvSpPr>
          <p:nvPr/>
        </p:nvSpPr>
        <p:spPr bwMode="auto">
          <a:xfrm>
            <a:off x="3105943" y="4082128"/>
            <a:ext cx="432760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200×7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＝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1400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（只）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7765472" y="2588614"/>
            <a:ext cx="247778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列综合算式：</a:t>
            </a:r>
          </a:p>
        </p:txBody>
      </p:sp>
      <p:sp>
        <p:nvSpPr>
          <p:cNvPr id="26" name="Text Box 31"/>
          <p:cNvSpPr txBox="1">
            <a:spLocks noChangeArrowheads="1"/>
          </p:cNvSpPr>
          <p:nvPr/>
        </p:nvSpPr>
        <p:spPr bwMode="auto">
          <a:xfrm>
            <a:off x="7958400" y="3021400"/>
            <a:ext cx="18813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40×5×7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Text Box 31"/>
          <p:cNvSpPr txBox="1">
            <a:spLocks noChangeArrowheads="1"/>
          </p:cNvSpPr>
          <p:nvPr/>
        </p:nvSpPr>
        <p:spPr bwMode="auto">
          <a:xfrm>
            <a:off x="7607488" y="3424192"/>
            <a:ext cx="250409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 ＝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200×7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9" name="Text Box 31"/>
          <p:cNvSpPr txBox="1">
            <a:spLocks noChangeArrowheads="1"/>
          </p:cNvSpPr>
          <p:nvPr/>
        </p:nvSpPr>
        <p:spPr bwMode="auto">
          <a:xfrm>
            <a:off x="7607488" y="3865465"/>
            <a:ext cx="250409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 ＝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1400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（只）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2627577" y="4603057"/>
            <a:ext cx="810955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答：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5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只青蛙一星期（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7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天）可以吃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1400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只害虫。</a:t>
            </a: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2222746" y="2181758"/>
            <a:ext cx="361386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【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方法一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】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TextBox 12_1_1"/>
          <p:cNvSpPr txBox="1"/>
          <p:nvPr/>
        </p:nvSpPr>
        <p:spPr>
          <a:xfrm>
            <a:off x="828096" y="315134"/>
            <a:ext cx="3917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rPr>
              <a:t>课堂练习</a:t>
            </a: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65" t="14461" b="11465"/>
          <a:stretch>
            <a:fillRect/>
          </a:stretch>
        </p:blipFill>
        <p:spPr>
          <a:xfrm flipH="1">
            <a:off x="942638" y="4375119"/>
            <a:ext cx="1656414" cy="2117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utoUpdateAnimBg="0"/>
      <p:bldP spid="20" grpId="0" autoUpdateAnimBg="0"/>
      <p:bldP spid="21" grpId="0" autoUpdateAnimBg="0"/>
      <p:bldP spid="22" grpId="0"/>
      <p:bldP spid="26" grpId="0"/>
      <p:bldP spid="28" grpId="0"/>
      <p:bldP spid="29" grpId="0"/>
      <p:bldP spid="30" grpId="0"/>
      <p:bldP spid="14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多边形: 形状 14"/>
          <p:cNvSpPr>
            <a:spLocks noChangeArrowheads="1"/>
          </p:cNvSpPr>
          <p:nvPr/>
        </p:nvSpPr>
        <p:spPr bwMode="auto">
          <a:xfrm>
            <a:off x="2679383" y="1589654"/>
            <a:ext cx="7306985" cy="844691"/>
          </a:xfrm>
          <a:custGeom>
            <a:avLst/>
            <a:gdLst/>
            <a:ahLst/>
            <a:cxnLst/>
            <a:rect l="l" t="t" r="r" b="b"/>
            <a:pathLst>
              <a:path w="7306985" h="844691">
                <a:moveTo>
                  <a:pt x="6620835" y="751445"/>
                </a:moveTo>
                <a:cubicBezTo>
                  <a:pt x="6612991" y="751445"/>
                  <a:pt x="6587373" y="753560"/>
                  <a:pt x="6543979" y="757791"/>
                </a:cubicBezTo>
                <a:cubicBezTo>
                  <a:pt x="6544825" y="763154"/>
                  <a:pt x="6545664" y="776282"/>
                  <a:pt x="6546495" y="797176"/>
                </a:cubicBezTo>
                <a:lnTo>
                  <a:pt x="6623954" y="790809"/>
                </a:lnTo>
                <a:cubicBezTo>
                  <a:pt x="6628127" y="773414"/>
                  <a:pt x="6630038" y="762505"/>
                  <a:pt x="6629687" y="758081"/>
                </a:cubicBezTo>
                <a:cubicBezTo>
                  <a:pt x="6629335" y="753657"/>
                  <a:pt x="6626385" y="751445"/>
                  <a:pt x="6620835" y="751445"/>
                </a:cubicBezTo>
                <a:close/>
                <a:moveTo>
                  <a:pt x="7213655" y="751316"/>
                </a:moveTo>
                <a:lnTo>
                  <a:pt x="7259709" y="751316"/>
                </a:lnTo>
                <a:lnTo>
                  <a:pt x="7259709" y="797348"/>
                </a:lnTo>
                <a:lnTo>
                  <a:pt x="7213655" y="797348"/>
                </a:lnTo>
                <a:close/>
                <a:moveTo>
                  <a:pt x="410253" y="746011"/>
                </a:moveTo>
                <a:cubicBezTo>
                  <a:pt x="414236" y="745368"/>
                  <a:pt x="418638" y="745666"/>
                  <a:pt x="423460" y="746906"/>
                </a:cubicBezTo>
                <a:cubicBezTo>
                  <a:pt x="433104" y="749387"/>
                  <a:pt x="439403" y="754604"/>
                  <a:pt x="442357" y="762555"/>
                </a:cubicBezTo>
                <a:cubicBezTo>
                  <a:pt x="445311" y="770507"/>
                  <a:pt x="444895" y="780455"/>
                  <a:pt x="441109" y="792401"/>
                </a:cubicBezTo>
                <a:cubicBezTo>
                  <a:pt x="437324" y="804346"/>
                  <a:pt x="430447" y="815772"/>
                  <a:pt x="420481" y="826677"/>
                </a:cubicBezTo>
                <a:cubicBezTo>
                  <a:pt x="410514" y="837583"/>
                  <a:pt x="400907" y="843520"/>
                  <a:pt x="391657" y="844488"/>
                </a:cubicBezTo>
                <a:cubicBezTo>
                  <a:pt x="382408" y="845456"/>
                  <a:pt x="380601" y="842972"/>
                  <a:pt x="386237" y="837035"/>
                </a:cubicBezTo>
                <a:cubicBezTo>
                  <a:pt x="391872" y="831098"/>
                  <a:pt x="397067" y="825107"/>
                  <a:pt x="401821" y="819063"/>
                </a:cubicBezTo>
                <a:cubicBezTo>
                  <a:pt x="406575" y="813018"/>
                  <a:pt x="410709" y="805780"/>
                  <a:pt x="414221" y="797348"/>
                </a:cubicBezTo>
                <a:cubicBezTo>
                  <a:pt x="407897" y="797348"/>
                  <a:pt x="402581" y="795731"/>
                  <a:pt x="398271" y="792498"/>
                </a:cubicBezTo>
                <a:cubicBezTo>
                  <a:pt x="393962" y="789264"/>
                  <a:pt x="391044" y="785034"/>
                  <a:pt x="389517" y="779807"/>
                </a:cubicBezTo>
                <a:cubicBezTo>
                  <a:pt x="387990" y="774580"/>
                  <a:pt x="387710" y="769697"/>
                  <a:pt x="388678" y="765158"/>
                </a:cubicBezTo>
                <a:cubicBezTo>
                  <a:pt x="389646" y="760619"/>
                  <a:pt x="393274" y="755823"/>
                  <a:pt x="399563" y="750768"/>
                </a:cubicBezTo>
                <a:cubicBezTo>
                  <a:pt x="402706" y="748240"/>
                  <a:pt x="406270" y="746655"/>
                  <a:pt x="410253" y="746011"/>
                </a:cubicBezTo>
                <a:close/>
                <a:moveTo>
                  <a:pt x="2806519" y="721377"/>
                </a:moveTo>
                <a:cubicBezTo>
                  <a:pt x="2808228" y="721484"/>
                  <a:pt x="2810494" y="722132"/>
                  <a:pt x="2813317" y="723320"/>
                </a:cubicBezTo>
                <a:cubicBezTo>
                  <a:pt x="2824610" y="728074"/>
                  <a:pt x="2832902" y="732674"/>
                  <a:pt x="2838194" y="737119"/>
                </a:cubicBezTo>
                <a:cubicBezTo>
                  <a:pt x="2844618" y="742511"/>
                  <a:pt x="2847224" y="750746"/>
                  <a:pt x="2846013" y="761824"/>
                </a:cubicBezTo>
                <a:cubicBezTo>
                  <a:pt x="2844801" y="772902"/>
                  <a:pt x="2839495" y="774339"/>
                  <a:pt x="2830095" y="766137"/>
                </a:cubicBezTo>
                <a:cubicBezTo>
                  <a:pt x="2820695" y="757934"/>
                  <a:pt x="2812725" y="747559"/>
                  <a:pt x="2806186" y="735011"/>
                </a:cubicBezTo>
                <a:cubicBezTo>
                  <a:pt x="2801282" y="725601"/>
                  <a:pt x="2801393" y="721056"/>
                  <a:pt x="2806519" y="721377"/>
                </a:cubicBezTo>
                <a:close/>
                <a:moveTo>
                  <a:pt x="6278847" y="699584"/>
                </a:moveTo>
                <a:cubicBezTo>
                  <a:pt x="6282575" y="700337"/>
                  <a:pt x="6287437" y="701993"/>
                  <a:pt x="6293431" y="704553"/>
                </a:cubicBezTo>
                <a:cubicBezTo>
                  <a:pt x="6314683" y="712884"/>
                  <a:pt x="6330676" y="724095"/>
                  <a:pt x="6341409" y="738184"/>
                </a:cubicBezTo>
                <a:cubicBezTo>
                  <a:pt x="6352143" y="752273"/>
                  <a:pt x="6354811" y="767456"/>
                  <a:pt x="6349411" y="783732"/>
                </a:cubicBezTo>
                <a:cubicBezTo>
                  <a:pt x="6344013" y="800008"/>
                  <a:pt x="6333476" y="797656"/>
                  <a:pt x="6317802" y="776677"/>
                </a:cubicBezTo>
                <a:cubicBezTo>
                  <a:pt x="6302129" y="755697"/>
                  <a:pt x="6288153" y="735872"/>
                  <a:pt x="6275878" y="717201"/>
                </a:cubicBezTo>
                <a:cubicBezTo>
                  <a:pt x="6266672" y="703198"/>
                  <a:pt x="6267661" y="697325"/>
                  <a:pt x="6278847" y="699584"/>
                </a:cubicBezTo>
                <a:close/>
                <a:moveTo>
                  <a:pt x="1097247" y="699584"/>
                </a:moveTo>
                <a:cubicBezTo>
                  <a:pt x="1100976" y="700337"/>
                  <a:pt x="1105837" y="701993"/>
                  <a:pt x="1111831" y="704553"/>
                </a:cubicBezTo>
                <a:cubicBezTo>
                  <a:pt x="1133083" y="712884"/>
                  <a:pt x="1149076" y="724095"/>
                  <a:pt x="1159810" y="738184"/>
                </a:cubicBezTo>
                <a:cubicBezTo>
                  <a:pt x="1170544" y="752273"/>
                  <a:pt x="1173211" y="767456"/>
                  <a:pt x="1167812" y="783732"/>
                </a:cubicBezTo>
                <a:cubicBezTo>
                  <a:pt x="1162413" y="800008"/>
                  <a:pt x="1151877" y="797656"/>
                  <a:pt x="1136202" y="776677"/>
                </a:cubicBezTo>
                <a:cubicBezTo>
                  <a:pt x="1120529" y="755697"/>
                  <a:pt x="1106554" y="735872"/>
                  <a:pt x="1094279" y="717201"/>
                </a:cubicBezTo>
                <a:cubicBezTo>
                  <a:pt x="1085072" y="703198"/>
                  <a:pt x="1086062" y="697325"/>
                  <a:pt x="1097247" y="699584"/>
                </a:cubicBezTo>
                <a:close/>
                <a:moveTo>
                  <a:pt x="173128" y="691928"/>
                </a:moveTo>
                <a:lnTo>
                  <a:pt x="114523" y="698551"/>
                </a:lnTo>
                <a:cubicBezTo>
                  <a:pt x="113189" y="700620"/>
                  <a:pt x="111908" y="702260"/>
                  <a:pt x="110679" y="703472"/>
                </a:cubicBezTo>
                <a:lnTo>
                  <a:pt x="109249" y="704425"/>
                </a:lnTo>
                <a:lnTo>
                  <a:pt x="116437" y="706263"/>
                </a:lnTo>
                <a:cubicBezTo>
                  <a:pt x="122359" y="708550"/>
                  <a:pt x="124848" y="710999"/>
                  <a:pt x="123901" y="713609"/>
                </a:cubicBezTo>
                <a:cubicBezTo>
                  <a:pt x="122954" y="716218"/>
                  <a:pt x="122080" y="718879"/>
                  <a:pt x="121277" y="721589"/>
                </a:cubicBezTo>
                <a:cubicBezTo>
                  <a:pt x="134814" y="720800"/>
                  <a:pt x="153205" y="718742"/>
                  <a:pt x="176451" y="715415"/>
                </a:cubicBezTo>
                <a:cubicBezTo>
                  <a:pt x="176451" y="708733"/>
                  <a:pt x="175328" y="702692"/>
                  <a:pt x="173084" y="697293"/>
                </a:cubicBezTo>
                <a:close/>
                <a:moveTo>
                  <a:pt x="183807" y="690722"/>
                </a:moveTo>
                <a:lnTo>
                  <a:pt x="176123" y="691590"/>
                </a:lnTo>
                <a:lnTo>
                  <a:pt x="180000" y="691367"/>
                </a:lnTo>
                <a:lnTo>
                  <a:pt x="186590" y="693347"/>
                </a:lnTo>
                <a:close/>
                <a:moveTo>
                  <a:pt x="6169819" y="685622"/>
                </a:moveTo>
                <a:cubicBezTo>
                  <a:pt x="6171529" y="685881"/>
                  <a:pt x="6173581" y="686556"/>
                  <a:pt x="6175974" y="687646"/>
                </a:cubicBezTo>
                <a:cubicBezTo>
                  <a:pt x="6185546" y="692005"/>
                  <a:pt x="6193085" y="696931"/>
                  <a:pt x="6198591" y="702423"/>
                </a:cubicBezTo>
                <a:cubicBezTo>
                  <a:pt x="6205547" y="708231"/>
                  <a:pt x="6206629" y="713551"/>
                  <a:pt x="6201839" y="718384"/>
                </a:cubicBezTo>
                <a:cubicBezTo>
                  <a:pt x="6197051" y="723216"/>
                  <a:pt x="6190335" y="730179"/>
                  <a:pt x="6181695" y="739270"/>
                </a:cubicBezTo>
                <a:cubicBezTo>
                  <a:pt x="6173055" y="748362"/>
                  <a:pt x="6160687" y="759580"/>
                  <a:pt x="6144591" y="772923"/>
                </a:cubicBezTo>
                <a:cubicBezTo>
                  <a:pt x="6128493" y="786267"/>
                  <a:pt x="6112009" y="795247"/>
                  <a:pt x="6095138" y="799865"/>
                </a:cubicBezTo>
                <a:cubicBezTo>
                  <a:pt x="6078267" y="804482"/>
                  <a:pt x="6073829" y="803342"/>
                  <a:pt x="6081823" y="796445"/>
                </a:cubicBezTo>
                <a:cubicBezTo>
                  <a:pt x="6089818" y="789547"/>
                  <a:pt x="6100494" y="780308"/>
                  <a:pt x="6113852" y="768729"/>
                </a:cubicBezTo>
                <a:cubicBezTo>
                  <a:pt x="6127210" y="757149"/>
                  <a:pt x="6139187" y="744117"/>
                  <a:pt x="6149785" y="729634"/>
                </a:cubicBezTo>
                <a:cubicBezTo>
                  <a:pt x="6160383" y="715150"/>
                  <a:pt x="6165003" y="703441"/>
                  <a:pt x="6163649" y="694507"/>
                </a:cubicBezTo>
                <a:cubicBezTo>
                  <a:pt x="6162631" y="687807"/>
                  <a:pt x="6164689" y="684845"/>
                  <a:pt x="6169819" y="685622"/>
                </a:cubicBezTo>
                <a:close/>
                <a:moveTo>
                  <a:pt x="988219" y="685622"/>
                </a:moveTo>
                <a:cubicBezTo>
                  <a:pt x="989930" y="685881"/>
                  <a:pt x="991981" y="686556"/>
                  <a:pt x="994374" y="687646"/>
                </a:cubicBezTo>
                <a:cubicBezTo>
                  <a:pt x="1003946" y="692005"/>
                  <a:pt x="1011486" y="696931"/>
                  <a:pt x="1016992" y="702423"/>
                </a:cubicBezTo>
                <a:cubicBezTo>
                  <a:pt x="1023947" y="708231"/>
                  <a:pt x="1025030" y="713551"/>
                  <a:pt x="1020240" y="718384"/>
                </a:cubicBezTo>
                <a:cubicBezTo>
                  <a:pt x="1015451" y="723216"/>
                  <a:pt x="1008736" y="730179"/>
                  <a:pt x="1000096" y="739270"/>
                </a:cubicBezTo>
                <a:cubicBezTo>
                  <a:pt x="991456" y="748362"/>
                  <a:pt x="979088" y="759580"/>
                  <a:pt x="962991" y="772923"/>
                </a:cubicBezTo>
                <a:cubicBezTo>
                  <a:pt x="946894" y="786267"/>
                  <a:pt x="930410" y="795247"/>
                  <a:pt x="913539" y="799865"/>
                </a:cubicBezTo>
                <a:cubicBezTo>
                  <a:pt x="896667" y="804482"/>
                  <a:pt x="892229" y="803342"/>
                  <a:pt x="900224" y="796445"/>
                </a:cubicBezTo>
                <a:cubicBezTo>
                  <a:pt x="908218" y="789547"/>
                  <a:pt x="918894" y="780308"/>
                  <a:pt x="932252" y="768729"/>
                </a:cubicBezTo>
                <a:cubicBezTo>
                  <a:pt x="945611" y="757149"/>
                  <a:pt x="957588" y="744117"/>
                  <a:pt x="968185" y="729634"/>
                </a:cubicBezTo>
                <a:cubicBezTo>
                  <a:pt x="978783" y="715150"/>
                  <a:pt x="983404" y="703441"/>
                  <a:pt x="982049" y="694507"/>
                </a:cubicBezTo>
                <a:cubicBezTo>
                  <a:pt x="981033" y="687807"/>
                  <a:pt x="983089" y="684845"/>
                  <a:pt x="988219" y="685622"/>
                </a:cubicBezTo>
                <a:close/>
                <a:moveTo>
                  <a:pt x="1444912" y="652834"/>
                </a:moveTo>
                <a:cubicBezTo>
                  <a:pt x="1447444" y="652857"/>
                  <a:pt x="1450141" y="653358"/>
                  <a:pt x="1453003" y="654337"/>
                </a:cubicBezTo>
                <a:cubicBezTo>
                  <a:pt x="1458724" y="656294"/>
                  <a:pt x="1464848" y="659087"/>
                  <a:pt x="1471372" y="662715"/>
                </a:cubicBezTo>
                <a:cubicBezTo>
                  <a:pt x="1477897" y="666343"/>
                  <a:pt x="1479811" y="671796"/>
                  <a:pt x="1477115" y="679074"/>
                </a:cubicBezTo>
                <a:cubicBezTo>
                  <a:pt x="1474419" y="686351"/>
                  <a:pt x="1473735" y="697253"/>
                  <a:pt x="1475061" y="711780"/>
                </a:cubicBezTo>
                <a:cubicBezTo>
                  <a:pt x="1476388" y="726307"/>
                  <a:pt x="1477962" y="742579"/>
                  <a:pt x="1479782" y="760598"/>
                </a:cubicBezTo>
                <a:cubicBezTo>
                  <a:pt x="1481604" y="778616"/>
                  <a:pt x="1477467" y="794193"/>
                  <a:pt x="1467371" y="807329"/>
                </a:cubicBezTo>
                <a:cubicBezTo>
                  <a:pt x="1457276" y="820465"/>
                  <a:pt x="1449976" y="823440"/>
                  <a:pt x="1445474" y="816256"/>
                </a:cubicBezTo>
                <a:cubicBezTo>
                  <a:pt x="1440971" y="809071"/>
                  <a:pt x="1433170" y="800274"/>
                  <a:pt x="1422070" y="789863"/>
                </a:cubicBezTo>
                <a:cubicBezTo>
                  <a:pt x="1410971" y="779452"/>
                  <a:pt x="1410867" y="775375"/>
                  <a:pt x="1421759" y="777634"/>
                </a:cubicBezTo>
                <a:cubicBezTo>
                  <a:pt x="1432650" y="779893"/>
                  <a:pt x="1440276" y="781022"/>
                  <a:pt x="1444635" y="781022"/>
                </a:cubicBezTo>
                <a:cubicBezTo>
                  <a:pt x="1446514" y="781022"/>
                  <a:pt x="1447868" y="775648"/>
                  <a:pt x="1448700" y="764900"/>
                </a:cubicBezTo>
                <a:cubicBezTo>
                  <a:pt x="1449532" y="754152"/>
                  <a:pt x="1449274" y="740299"/>
                  <a:pt x="1447926" y="723342"/>
                </a:cubicBezTo>
                <a:cubicBezTo>
                  <a:pt x="1446578" y="706385"/>
                  <a:pt x="1445502" y="694468"/>
                  <a:pt x="1444700" y="687592"/>
                </a:cubicBezTo>
                <a:cubicBezTo>
                  <a:pt x="1443896" y="680716"/>
                  <a:pt x="1442021" y="676593"/>
                  <a:pt x="1439074" y="675223"/>
                </a:cubicBezTo>
                <a:cubicBezTo>
                  <a:pt x="1436127" y="673854"/>
                  <a:pt x="1430291" y="674030"/>
                  <a:pt x="1421565" y="675750"/>
                </a:cubicBezTo>
                <a:cubicBezTo>
                  <a:pt x="1412839" y="677471"/>
                  <a:pt x="1398739" y="680447"/>
                  <a:pt x="1379265" y="684677"/>
                </a:cubicBezTo>
                <a:cubicBezTo>
                  <a:pt x="1377902" y="691489"/>
                  <a:pt x="1377221" y="696594"/>
                  <a:pt x="1377221" y="699992"/>
                </a:cubicBezTo>
                <a:cubicBezTo>
                  <a:pt x="1386428" y="700079"/>
                  <a:pt x="1395939" y="698752"/>
                  <a:pt x="1405755" y="696013"/>
                </a:cubicBezTo>
                <a:cubicBezTo>
                  <a:pt x="1415571" y="693274"/>
                  <a:pt x="1424068" y="693561"/>
                  <a:pt x="1431244" y="696874"/>
                </a:cubicBezTo>
                <a:cubicBezTo>
                  <a:pt x="1438422" y="700186"/>
                  <a:pt x="1437236" y="704022"/>
                  <a:pt x="1427684" y="708382"/>
                </a:cubicBezTo>
                <a:cubicBezTo>
                  <a:pt x="1418134" y="712741"/>
                  <a:pt x="1408863" y="715387"/>
                  <a:pt x="1399872" y="716319"/>
                </a:cubicBezTo>
                <a:cubicBezTo>
                  <a:pt x="1390880" y="717251"/>
                  <a:pt x="1383079" y="716814"/>
                  <a:pt x="1376469" y="715007"/>
                </a:cubicBezTo>
                <a:cubicBezTo>
                  <a:pt x="1375178" y="723224"/>
                  <a:pt x="1374532" y="729476"/>
                  <a:pt x="1374532" y="733764"/>
                </a:cubicBezTo>
                <a:cubicBezTo>
                  <a:pt x="1383969" y="733764"/>
                  <a:pt x="1394501" y="732186"/>
                  <a:pt x="1406131" y="729031"/>
                </a:cubicBezTo>
                <a:cubicBezTo>
                  <a:pt x="1417762" y="725877"/>
                  <a:pt x="1427100" y="726572"/>
                  <a:pt x="1434148" y="731118"/>
                </a:cubicBezTo>
                <a:cubicBezTo>
                  <a:pt x="1441197" y="735664"/>
                  <a:pt x="1439433" y="739736"/>
                  <a:pt x="1428857" y="743336"/>
                </a:cubicBezTo>
                <a:cubicBezTo>
                  <a:pt x="1418281" y="746935"/>
                  <a:pt x="1408523" y="748964"/>
                  <a:pt x="1399581" y="749423"/>
                </a:cubicBezTo>
                <a:cubicBezTo>
                  <a:pt x="1390640" y="749882"/>
                  <a:pt x="1381667" y="749208"/>
                  <a:pt x="1372662" y="747401"/>
                </a:cubicBezTo>
                <a:cubicBezTo>
                  <a:pt x="1370238" y="771435"/>
                  <a:pt x="1366563" y="789142"/>
                  <a:pt x="1361637" y="800521"/>
                </a:cubicBezTo>
                <a:cubicBezTo>
                  <a:pt x="1356711" y="811900"/>
                  <a:pt x="1351301" y="814926"/>
                  <a:pt x="1345408" y="809598"/>
                </a:cubicBezTo>
                <a:cubicBezTo>
                  <a:pt x="1339514" y="804271"/>
                  <a:pt x="1336567" y="797907"/>
                  <a:pt x="1336567" y="790508"/>
                </a:cubicBezTo>
                <a:cubicBezTo>
                  <a:pt x="1336567" y="783940"/>
                  <a:pt x="1338592" y="776161"/>
                  <a:pt x="1342643" y="767169"/>
                </a:cubicBezTo>
                <a:cubicBezTo>
                  <a:pt x="1346695" y="758178"/>
                  <a:pt x="1350294" y="743300"/>
                  <a:pt x="1353442" y="722535"/>
                </a:cubicBezTo>
                <a:cubicBezTo>
                  <a:pt x="1356589" y="701771"/>
                  <a:pt x="1356363" y="686975"/>
                  <a:pt x="1352764" y="678149"/>
                </a:cubicBezTo>
                <a:cubicBezTo>
                  <a:pt x="1349165" y="669322"/>
                  <a:pt x="1350853" y="665594"/>
                  <a:pt x="1357830" y="666963"/>
                </a:cubicBezTo>
                <a:cubicBezTo>
                  <a:pt x="1364807" y="668333"/>
                  <a:pt x="1369743" y="669007"/>
                  <a:pt x="1372640" y="668985"/>
                </a:cubicBezTo>
                <a:cubicBezTo>
                  <a:pt x="1375536" y="668964"/>
                  <a:pt x="1383069" y="667867"/>
                  <a:pt x="1395236" y="665694"/>
                </a:cubicBezTo>
                <a:cubicBezTo>
                  <a:pt x="1407404" y="663522"/>
                  <a:pt x="1416438" y="661528"/>
                  <a:pt x="1422339" y="659714"/>
                </a:cubicBezTo>
                <a:cubicBezTo>
                  <a:pt x="1428240" y="657900"/>
                  <a:pt x="1433396" y="656061"/>
                  <a:pt x="1437806" y="654197"/>
                </a:cubicBezTo>
                <a:cubicBezTo>
                  <a:pt x="1440010" y="653265"/>
                  <a:pt x="1442379" y="652810"/>
                  <a:pt x="1444912" y="652834"/>
                </a:cubicBezTo>
                <a:close/>
                <a:moveTo>
                  <a:pt x="6932691" y="644819"/>
                </a:moveTo>
                <a:lnTo>
                  <a:pt x="6882917" y="652369"/>
                </a:lnTo>
                <a:cubicBezTo>
                  <a:pt x="6885570" y="669534"/>
                  <a:pt x="6887635" y="682713"/>
                  <a:pt x="6889111" y="691905"/>
                </a:cubicBezTo>
                <a:lnTo>
                  <a:pt x="6932691" y="685774"/>
                </a:lnTo>
                <a:close/>
                <a:moveTo>
                  <a:pt x="5202335" y="642127"/>
                </a:moveTo>
                <a:cubicBezTo>
                  <a:pt x="5205264" y="641444"/>
                  <a:pt x="5208541" y="641714"/>
                  <a:pt x="5212165" y="642936"/>
                </a:cubicBezTo>
                <a:cubicBezTo>
                  <a:pt x="5219414" y="645381"/>
                  <a:pt x="5225767" y="649508"/>
                  <a:pt x="5231224" y="655316"/>
                </a:cubicBezTo>
                <a:cubicBezTo>
                  <a:pt x="5236680" y="661123"/>
                  <a:pt x="5236211" y="665440"/>
                  <a:pt x="5229814" y="668265"/>
                </a:cubicBezTo>
                <a:cubicBezTo>
                  <a:pt x="5223419" y="671090"/>
                  <a:pt x="5216973" y="676184"/>
                  <a:pt x="5210477" y="683548"/>
                </a:cubicBezTo>
                <a:cubicBezTo>
                  <a:pt x="5203980" y="690912"/>
                  <a:pt x="5196607" y="701971"/>
                  <a:pt x="5188354" y="716728"/>
                </a:cubicBezTo>
                <a:cubicBezTo>
                  <a:pt x="5180101" y="731484"/>
                  <a:pt x="5176390" y="744655"/>
                  <a:pt x="5177222" y="756242"/>
                </a:cubicBezTo>
                <a:cubicBezTo>
                  <a:pt x="5178054" y="767829"/>
                  <a:pt x="5185944" y="774848"/>
                  <a:pt x="5200894" y="777301"/>
                </a:cubicBezTo>
                <a:cubicBezTo>
                  <a:pt x="5215844" y="779753"/>
                  <a:pt x="5231700" y="780344"/>
                  <a:pt x="5248464" y="779075"/>
                </a:cubicBezTo>
                <a:cubicBezTo>
                  <a:pt x="5265228" y="777806"/>
                  <a:pt x="5276682" y="774511"/>
                  <a:pt x="5282827" y="769191"/>
                </a:cubicBezTo>
                <a:cubicBezTo>
                  <a:pt x="5288972" y="763871"/>
                  <a:pt x="5294801" y="752134"/>
                  <a:pt x="5300315" y="733979"/>
                </a:cubicBezTo>
                <a:cubicBezTo>
                  <a:pt x="5305828" y="715824"/>
                  <a:pt x="5308969" y="716817"/>
                  <a:pt x="5309736" y="736958"/>
                </a:cubicBezTo>
                <a:cubicBezTo>
                  <a:pt x="5310504" y="757099"/>
                  <a:pt x="5312923" y="771256"/>
                  <a:pt x="5316996" y="779430"/>
                </a:cubicBezTo>
                <a:cubicBezTo>
                  <a:pt x="5321069" y="787604"/>
                  <a:pt x="5312594" y="795107"/>
                  <a:pt x="5291570" y="801941"/>
                </a:cubicBezTo>
                <a:cubicBezTo>
                  <a:pt x="5270548" y="808774"/>
                  <a:pt x="5244621" y="811029"/>
                  <a:pt x="5213790" y="808706"/>
                </a:cubicBezTo>
                <a:cubicBezTo>
                  <a:pt x="5182958" y="806383"/>
                  <a:pt x="5164197" y="796513"/>
                  <a:pt x="5157508" y="779097"/>
                </a:cubicBezTo>
                <a:cubicBezTo>
                  <a:pt x="5150818" y="761680"/>
                  <a:pt x="5151109" y="743788"/>
                  <a:pt x="5158379" y="725418"/>
                </a:cubicBezTo>
                <a:cubicBezTo>
                  <a:pt x="5165649" y="707048"/>
                  <a:pt x="5171496" y="694540"/>
                  <a:pt x="5175921" y="687893"/>
                </a:cubicBezTo>
                <a:cubicBezTo>
                  <a:pt x="5180345" y="681246"/>
                  <a:pt x="5182556" y="677213"/>
                  <a:pt x="5182556" y="675793"/>
                </a:cubicBezTo>
                <a:cubicBezTo>
                  <a:pt x="5182556" y="675836"/>
                  <a:pt x="5179326" y="676976"/>
                  <a:pt x="5172866" y="679214"/>
                </a:cubicBezTo>
                <a:cubicBezTo>
                  <a:pt x="5166406" y="681451"/>
                  <a:pt x="5160089" y="682802"/>
                  <a:pt x="5153916" y="683268"/>
                </a:cubicBezTo>
                <a:cubicBezTo>
                  <a:pt x="5147742" y="683734"/>
                  <a:pt x="5141748" y="680569"/>
                  <a:pt x="5135933" y="673771"/>
                </a:cubicBezTo>
                <a:cubicBezTo>
                  <a:pt x="5130118" y="666974"/>
                  <a:pt x="5133090" y="663576"/>
                  <a:pt x="5144849" y="663576"/>
                </a:cubicBezTo>
                <a:cubicBezTo>
                  <a:pt x="5154328" y="663576"/>
                  <a:pt x="5163656" y="662321"/>
                  <a:pt x="5172834" y="659811"/>
                </a:cubicBezTo>
                <a:cubicBezTo>
                  <a:pt x="5182872" y="656470"/>
                  <a:pt x="5190124" y="652211"/>
                  <a:pt x="5194592" y="647034"/>
                </a:cubicBezTo>
                <a:cubicBezTo>
                  <a:pt x="5196825" y="644446"/>
                  <a:pt x="5199406" y="642810"/>
                  <a:pt x="5202335" y="642127"/>
                </a:cubicBezTo>
                <a:close/>
                <a:moveTo>
                  <a:pt x="1672795" y="640775"/>
                </a:moveTo>
                <a:cubicBezTo>
                  <a:pt x="1667876" y="642553"/>
                  <a:pt x="1661631" y="644438"/>
                  <a:pt x="1654059" y="646432"/>
                </a:cubicBezTo>
                <a:cubicBezTo>
                  <a:pt x="1655866" y="657029"/>
                  <a:pt x="1657881" y="667239"/>
                  <a:pt x="1660103" y="677063"/>
                </a:cubicBezTo>
                <a:cubicBezTo>
                  <a:pt x="1663301" y="677163"/>
                  <a:pt x="1667532" y="676553"/>
                  <a:pt x="1672795" y="675234"/>
                </a:cubicBezTo>
                <a:close/>
                <a:moveTo>
                  <a:pt x="2221983" y="638410"/>
                </a:moveTo>
                <a:cubicBezTo>
                  <a:pt x="2238163" y="637326"/>
                  <a:pt x="2251735" y="639699"/>
                  <a:pt x="2262700" y="645528"/>
                </a:cubicBezTo>
                <a:cubicBezTo>
                  <a:pt x="2277320" y="653301"/>
                  <a:pt x="2283759" y="660299"/>
                  <a:pt x="2282016" y="666522"/>
                </a:cubicBezTo>
                <a:cubicBezTo>
                  <a:pt x="2280274" y="672746"/>
                  <a:pt x="2273240" y="675410"/>
                  <a:pt x="2260915" y="674514"/>
                </a:cubicBezTo>
                <a:cubicBezTo>
                  <a:pt x="2248589" y="673617"/>
                  <a:pt x="2231270" y="673169"/>
                  <a:pt x="2208956" y="673169"/>
                </a:cubicBezTo>
                <a:cubicBezTo>
                  <a:pt x="2186672" y="673169"/>
                  <a:pt x="2162731" y="674291"/>
                  <a:pt x="2137134" y="676536"/>
                </a:cubicBezTo>
                <a:cubicBezTo>
                  <a:pt x="2111536" y="678780"/>
                  <a:pt x="2090112" y="681451"/>
                  <a:pt x="2072861" y="684548"/>
                </a:cubicBezTo>
                <a:cubicBezTo>
                  <a:pt x="2055609" y="687646"/>
                  <a:pt x="2040552" y="690571"/>
                  <a:pt x="2027689" y="693324"/>
                </a:cubicBezTo>
                <a:cubicBezTo>
                  <a:pt x="2014826" y="696078"/>
                  <a:pt x="2001439" y="693088"/>
                  <a:pt x="1987529" y="684355"/>
                </a:cubicBezTo>
                <a:cubicBezTo>
                  <a:pt x="1974924" y="670487"/>
                  <a:pt x="1974028" y="664239"/>
                  <a:pt x="1984841" y="665608"/>
                </a:cubicBezTo>
                <a:cubicBezTo>
                  <a:pt x="1995653" y="666978"/>
                  <a:pt x="2014177" y="666548"/>
                  <a:pt x="2040412" y="664318"/>
                </a:cubicBezTo>
                <a:cubicBezTo>
                  <a:pt x="2066648" y="662088"/>
                  <a:pt x="2094654" y="658714"/>
                  <a:pt x="2124432" y="654197"/>
                </a:cubicBezTo>
                <a:cubicBezTo>
                  <a:pt x="2154209" y="649680"/>
                  <a:pt x="2181043" y="645163"/>
                  <a:pt x="2204934" y="640646"/>
                </a:cubicBezTo>
                <a:cubicBezTo>
                  <a:pt x="2210907" y="639516"/>
                  <a:pt x="2216590" y="638771"/>
                  <a:pt x="2221983" y="638410"/>
                </a:cubicBezTo>
                <a:close/>
                <a:moveTo>
                  <a:pt x="4421472" y="634816"/>
                </a:moveTo>
                <a:cubicBezTo>
                  <a:pt x="4420031" y="634286"/>
                  <a:pt x="4416220" y="634472"/>
                  <a:pt x="4410039" y="635376"/>
                </a:cubicBezTo>
                <a:cubicBezTo>
                  <a:pt x="4403858" y="636279"/>
                  <a:pt x="4395398" y="637820"/>
                  <a:pt x="4384657" y="640000"/>
                </a:cubicBezTo>
                <a:cubicBezTo>
                  <a:pt x="4385517" y="653853"/>
                  <a:pt x="4386327" y="665755"/>
                  <a:pt x="4387088" y="675707"/>
                </a:cubicBezTo>
                <a:cubicBezTo>
                  <a:pt x="4399894" y="674015"/>
                  <a:pt x="4411244" y="671649"/>
                  <a:pt x="4421138" y="668609"/>
                </a:cubicBezTo>
                <a:cubicBezTo>
                  <a:pt x="4422802" y="656076"/>
                  <a:pt x="4423634" y="647221"/>
                  <a:pt x="4423634" y="642044"/>
                </a:cubicBezTo>
                <a:cubicBezTo>
                  <a:pt x="4423634" y="637756"/>
                  <a:pt x="4422913" y="635347"/>
                  <a:pt x="4421472" y="634816"/>
                </a:cubicBezTo>
                <a:close/>
                <a:moveTo>
                  <a:pt x="1711803" y="631966"/>
                </a:moveTo>
                <a:cubicBezTo>
                  <a:pt x="1709903" y="632389"/>
                  <a:pt x="1704522" y="633712"/>
                  <a:pt x="1695660" y="635935"/>
                </a:cubicBezTo>
                <a:cubicBezTo>
                  <a:pt x="1694929" y="646776"/>
                  <a:pt x="1694563" y="658234"/>
                  <a:pt x="1694563" y="670308"/>
                </a:cubicBezTo>
                <a:lnTo>
                  <a:pt x="1707060" y="668265"/>
                </a:lnTo>
                <a:cubicBezTo>
                  <a:pt x="1711219" y="652462"/>
                  <a:pt x="1713524" y="642356"/>
                  <a:pt x="1713976" y="637946"/>
                </a:cubicBezTo>
                <a:cubicBezTo>
                  <a:pt x="1714428" y="633536"/>
                  <a:pt x="1713704" y="631543"/>
                  <a:pt x="1711803" y="631966"/>
                </a:cubicBezTo>
                <a:close/>
                <a:moveTo>
                  <a:pt x="7008153" y="630202"/>
                </a:moveTo>
                <a:cubicBezTo>
                  <a:pt x="7005545" y="630489"/>
                  <a:pt x="7001812" y="631303"/>
                  <a:pt x="6996954" y="632644"/>
                </a:cubicBezTo>
                <a:cubicBezTo>
                  <a:pt x="6987239" y="635325"/>
                  <a:pt x="6974365" y="637871"/>
                  <a:pt x="6958332" y="640280"/>
                </a:cubicBezTo>
                <a:lnTo>
                  <a:pt x="6957149" y="678396"/>
                </a:lnTo>
                <a:cubicBezTo>
                  <a:pt x="6972866" y="676647"/>
                  <a:pt x="6988705" y="674574"/>
                  <a:pt x="7004665" y="672180"/>
                </a:cubicBezTo>
                <a:cubicBezTo>
                  <a:pt x="7008021" y="657094"/>
                  <a:pt x="7010362" y="646830"/>
                  <a:pt x="7011689" y="641388"/>
                </a:cubicBezTo>
                <a:cubicBezTo>
                  <a:pt x="7013015" y="635946"/>
                  <a:pt x="7013320" y="632457"/>
                  <a:pt x="7012603" y="630923"/>
                </a:cubicBezTo>
                <a:cubicBezTo>
                  <a:pt x="7012245" y="630156"/>
                  <a:pt x="7010761" y="629915"/>
                  <a:pt x="7008153" y="630202"/>
                </a:cubicBezTo>
                <a:close/>
                <a:moveTo>
                  <a:pt x="5922535" y="621569"/>
                </a:moveTo>
                <a:cubicBezTo>
                  <a:pt x="5924438" y="621789"/>
                  <a:pt x="5926752" y="622369"/>
                  <a:pt x="5929476" y="623308"/>
                </a:cubicBezTo>
                <a:cubicBezTo>
                  <a:pt x="5937665" y="626377"/>
                  <a:pt x="5944437" y="631081"/>
                  <a:pt x="5949793" y="637419"/>
                </a:cubicBezTo>
                <a:cubicBezTo>
                  <a:pt x="5955149" y="643757"/>
                  <a:pt x="5955207" y="649260"/>
                  <a:pt x="5949965" y="653928"/>
                </a:cubicBezTo>
                <a:cubicBezTo>
                  <a:pt x="5944723" y="658596"/>
                  <a:pt x="5936718" y="671022"/>
                  <a:pt x="5925949" y="691206"/>
                </a:cubicBezTo>
                <a:cubicBezTo>
                  <a:pt x="5915179" y="711389"/>
                  <a:pt x="5902047" y="729917"/>
                  <a:pt x="5886553" y="746788"/>
                </a:cubicBezTo>
                <a:cubicBezTo>
                  <a:pt x="5871058" y="763659"/>
                  <a:pt x="5852533" y="778742"/>
                  <a:pt x="5830981" y="792035"/>
                </a:cubicBezTo>
                <a:cubicBezTo>
                  <a:pt x="5809427" y="805329"/>
                  <a:pt x="5786235" y="814711"/>
                  <a:pt x="5761405" y="820181"/>
                </a:cubicBezTo>
                <a:cubicBezTo>
                  <a:pt x="5736575" y="825652"/>
                  <a:pt x="5734969" y="822856"/>
                  <a:pt x="5756587" y="811792"/>
                </a:cubicBezTo>
                <a:cubicBezTo>
                  <a:pt x="5778205" y="800729"/>
                  <a:pt x="5799267" y="787177"/>
                  <a:pt x="5819773" y="771138"/>
                </a:cubicBezTo>
                <a:cubicBezTo>
                  <a:pt x="5840281" y="755098"/>
                  <a:pt x="5857861" y="738865"/>
                  <a:pt x="5872517" y="722439"/>
                </a:cubicBezTo>
                <a:cubicBezTo>
                  <a:pt x="5887173" y="706012"/>
                  <a:pt x="5898731" y="688316"/>
                  <a:pt x="5907191" y="669351"/>
                </a:cubicBezTo>
                <a:cubicBezTo>
                  <a:pt x="5915653" y="650386"/>
                  <a:pt x="5918757" y="637032"/>
                  <a:pt x="5916505" y="629288"/>
                </a:cubicBezTo>
                <a:cubicBezTo>
                  <a:pt x="5914817" y="623480"/>
                  <a:pt x="5916827" y="620907"/>
                  <a:pt x="5922535" y="621569"/>
                </a:cubicBezTo>
                <a:close/>
                <a:moveTo>
                  <a:pt x="5074973" y="611080"/>
                </a:moveTo>
                <a:cubicBezTo>
                  <a:pt x="5069387" y="611976"/>
                  <a:pt x="5058958" y="613966"/>
                  <a:pt x="5043686" y="617049"/>
                </a:cubicBezTo>
                <a:cubicBezTo>
                  <a:pt x="5044546" y="633640"/>
                  <a:pt x="5045378" y="650942"/>
                  <a:pt x="5046181" y="668953"/>
                </a:cubicBezTo>
                <a:cubicBezTo>
                  <a:pt x="5054498" y="667261"/>
                  <a:pt x="5067161" y="663984"/>
                  <a:pt x="5084168" y="659123"/>
                </a:cubicBezTo>
                <a:cubicBezTo>
                  <a:pt x="5085875" y="642287"/>
                  <a:pt x="5086509" y="630489"/>
                  <a:pt x="5086072" y="623728"/>
                </a:cubicBezTo>
                <a:cubicBezTo>
                  <a:pt x="5085635" y="616966"/>
                  <a:pt x="5085072" y="612944"/>
                  <a:pt x="5084383" y="611660"/>
                </a:cubicBezTo>
                <a:cubicBezTo>
                  <a:pt x="5083695" y="610377"/>
                  <a:pt x="5080558" y="610183"/>
                  <a:pt x="5074973" y="611080"/>
                </a:cubicBezTo>
                <a:close/>
                <a:moveTo>
                  <a:pt x="4432222" y="606778"/>
                </a:moveTo>
                <a:cubicBezTo>
                  <a:pt x="4437983" y="607545"/>
                  <a:pt x="4445029" y="610079"/>
                  <a:pt x="4453361" y="614381"/>
                </a:cubicBezTo>
                <a:cubicBezTo>
                  <a:pt x="4465149" y="623057"/>
                  <a:pt x="4468243" y="630238"/>
                  <a:pt x="4462643" y="635924"/>
                </a:cubicBezTo>
                <a:cubicBezTo>
                  <a:pt x="4457043" y="641610"/>
                  <a:pt x="4451748" y="651207"/>
                  <a:pt x="4446757" y="664716"/>
                </a:cubicBezTo>
                <a:cubicBezTo>
                  <a:pt x="4457555" y="679099"/>
                  <a:pt x="4457444" y="686574"/>
                  <a:pt x="4446424" y="687140"/>
                </a:cubicBezTo>
                <a:cubicBezTo>
                  <a:pt x="4435403" y="687706"/>
                  <a:pt x="4415976" y="690091"/>
                  <a:pt x="4388142" y="694292"/>
                </a:cubicBezTo>
                <a:cubicBezTo>
                  <a:pt x="4386077" y="705406"/>
                  <a:pt x="4382560" y="710077"/>
                  <a:pt x="4377591" y="708306"/>
                </a:cubicBezTo>
                <a:cubicBezTo>
                  <a:pt x="4372622" y="706535"/>
                  <a:pt x="4368750" y="699401"/>
                  <a:pt x="4365975" y="686903"/>
                </a:cubicBezTo>
                <a:cubicBezTo>
                  <a:pt x="4363200" y="674406"/>
                  <a:pt x="4360906" y="663615"/>
                  <a:pt x="4359092" y="654530"/>
                </a:cubicBezTo>
                <a:cubicBezTo>
                  <a:pt x="4357278" y="645446"/>
                  <a:pt x="4354309" y="637035"/>
                  <a:pt x="4350187" y="629299"/>
                </a:cubicBezTo>
                <a:cubicBezTo>
                  <a:pt x="4346064" y="621562"/>
                  <a:pt x="4347630" y="617694"/>
                  <a:pt x="4354887" y="617694"/>
                </a:cubicBezTo>
                <a:cubicBezTo>
                  <a:pt x="4360078" y="617694"/>
                  <a:pt x="4365294" y="618590"/>
                  <a:pt x="4370535" y="620383"/>
                </a:cubicBezTo>
                <a:cubicBezTo>
                  <a:pt x="4375777" y="622175"/>
                  <a:pt x="4383535" y="622240"/>
                  <a:pt x="4393810" y="620576"/>
                </a:cubicBezTo>
                <a:cubicBezTo>
                  <a:pt x="4404084" y="618913"/>
                  <a:pt x="4412413" y="615314"/>
                  <a:pt x="4418794" y="609778"/>
                </a:cubicBezTo>
                <a:cubicBezTo>
                  <a:pt x="4421985" y="607011"/>
                  <a:pt x="4426461" y="606010"/>
                  <a:pt x="4432222" y="606778"/>
                </a:cubicBezTo>
                <a:close/>
                <a:moveTo>
                  <a:pt x="174058" y="604317"/>
                </a:moveTo>
                <a:cubicBezTo>
                  <a:pt x="169824" y="604552"/>
                  <a:pt x="164096" y="605232"/>
                  <a:pt x="156876" y="606358"/>
                </a:cubicBezTo>
                <a:cubicBezTo>
                  <a:pt x="142436" y="608609"/>
                  <a:pt x="126518" y="610918"/>
                  <a:pt x="109123" y="613284"/>
                </a:cubicBezTo>
                <a:cubicBezTo>
                  <a:pt x="109123" y="619766"/>
                  <a:pt x="109309" y="623473"/>
                  <a:pt x="109682" y="624405"/>
                </a:cubicBezTo>
                <a:cubicBezTo>
                  <a:pt x="119190" y="623616"/>
                  <a:pt x="129530" y="621172"/>
                  <a:pt x="140700" y="617070"/>
                </a:cubicBezTo>
                <a:cubicBezTo>
                  <a:pt x="151871" y="612969"/>
                  <a:pt x="160425" y="614295"/>
                  <a:pt x="166362" y="621050"/>
                </a:cubicBezTo>
                <a:cubicBezTo>
                  <a:pt x="172299" y="627804"/>
                  <a:pt x="167915" y="632776"/>
                  <a:pt x="153209" y="635967"/>
                </a:cubicBezTo>
                <a:cubicBezTo>
                  <a:pt x="138503" y="639158"/>
                  <a:pt x="124711" y="641119"/>
                  <a:pt x="111833" y="641850"/>
                </a:cubicBezTo>
                <a:cubicBezTo>
                  <a:pt x="112737" y="645579"/>
                  <a:pt x="113189" y="648762"/>
                  <a:pt x="113189" y="651401"/>
                </a:cubicBezTo>
                <a:cubicBezTo>
                  <a:pt x="123972" y="649035"/>
                  <a:pt x="134502" y="646421"/>
                  <a:pt x="144777" y="643560"/>
                </a:cubicBezTo>
                <a:cubicBezTo>
                  <a:pt x="155051" y="640699"/>
                  <a:pt x="163154" y="642381"/>
                  <a:pt x="169084" y="648604"/>
                </a:cubicBezTo>
                <a:cubicBezTo>
                  <a:pt x="175013" y="654828"/>
                  <a:pt x="171568" y="659575"/>
                  <a:pt x="158747" y="662844"/>
                </a:cubicBezTo>
                <a:cubicBezTo>
                  <a:pt x="145927" y="666114"/>
                  <a:pt x="131186" y="668136"/>
                  <a:pt x="114523" y="668910"/>
                </a:cubicBezTo>
                <a:lnTo>
                  <a:pt x="115533" y="682462"/>
                </a:lnTo>
                <a:cubicBezTo>
                  <a:pt x="116551" y="681687"/>
                  <a:pt x="125335" y="679923"/>
                  <a:pt x="141884" y="677170"/>
                </a:cubicBezTo>
                <a:cubicBezTo>
                  <a:pt x="158432" y="674417"/>
                  <a:pt x="168635" y="673040"/>
                  <a:pt x="172493" y="673040"/>
                </a:cubicBezTo>
                <a:cubicBezTo>
                  <a:pt x="177254" y="673040"/>
                  <a:pt x="180932" y="673026"/>
                  <a:pt x="183527" y="672997"/>
                </a:cubicBezTo>
                <a:cubicBezTo>
                  <a:pt x="186008" y="648690"/>
                  <a:pt x="187044" y="631600"/>
                  <a:pt x="186635" y="621727"/>
                </a:cubicBezTo>
                <a:cubicBezTo>
                  <a:pt x="186227" y="611854"/>
                  <a:pt x="184775" y="606261"/>
                  <a:pt x="182280" y="604949"/>
                </a:cubicBezTo>
                <a:cubicBezTo>
                  <a:pt x="181032" y="604293"/>
                  <a:pt x="178291" y="604082"/>
                  <a:pt x="174058" y="604317"/>
                </a:cubicBezTo>
                <a:close/>
                <a:moveTo>
                  <a:pt x="2815264" y="596227"/>
                </a:moveTo>
                <a:cubicBezTo>
                  <a:pt x="2803691" y="598923"/>
                  <a:pt x="2792047" y="601024"/>
                  <a:pt x="2780331" y="602529"/>
                </a:cubicBezTo>
                <a:lnTo>
                  <a:pt x="2780331" y="623093"/>
                </a:lnTo>
                <a:cubicBezTo>
                  <a:pt x="2779055" y="623093"/>
                  <a:pt x="2783045" y="621964"/>
                  <a:pt x="2792301" y="619705"/>
                </a:cubicBezTo>
                <a:cubicBezTo>
                  <a:pt x="2801558" y="617447"/>
                  <a:pt x="2808176" y="618974"/>
                  <a:pt x="2812155" y="624287"/>
                </a:cubicBezTo>
                <a:cubicBezTo>
                  <a:pt x="2816135" y="629600"/>
                  <a:pt x="2813259" y="633676"/>
                  <a:pt x="2803530" y="636516"/>
                </a:cubicBezTo>
                <a:cubicBezTo>
                  <a:pt x="2793800" y="639355"/>
                  <a:pt x="2786067" y="640775"/>
                  <a:pt x="2780331" y="640775"/>
                </a:cubicBezTo>
                <a:cubicBezTo>
                  <a:pt x="2780331" y="641233"/>
                  <a:pt x="2779879" y="646575"/>
                  <a:pt x="2778976" y="656800"/>
                </a:cubicBezTo>
                <a:cubicBezTo>
                  <a:pt x="2779492" y="657015"/>
                  <a:pt x="2783948" y="655946"/>
                  <a:pt x="2792344" y="653595"/>
                </a:cubicBezTo>
                <a:cubicBezTo>
                  <a:pt x="2800740" y="651243"/>
                  <a:pt x="2806910" y="652939"/>
                  <a:pt x="2810854" y="658682"/>
                </a:cubicBezTo>
                <a:cubicBezTo>
                  <a:pt x="2814797" y="664425"/>
                  <a:pt x="2813288" y="668501"/>
                  <a:pt x="2806326" y="670911"/>
                </a:cubicBezTo>
                <a:cubicBezTo>
                  <a:pt x="2799364" y="673320"/>
                  <a:pt x="2790111" y="674524"/>
                  <a:pt x="2778567" y="674524"/>
                </a:cubicBezTo>
                <a:cubicBezTo>
                  <a:pt x="2777950" y="681508"/>
                  <a:pt x="2777642" y="689553"/>
                  <a:pt x="2777642" y="698659"/>
                </a:cubicBezTo>
                <a:cubicBezTo>
                  <a:pt x="2794119" y="696924"/>
                  <a:pt x="2805785" y="695368"/>
                  <a:pt x="2812639" y="693991"/>
                </a:cubicBezTo>
                <a:cubicBezTo>
                  <a:pt x="2814389" y="647658"/>
                  <a:pt x="2815264" y="615070"/>
                  <a:pt x="2815264" y="596227"/>
                </a:cubicBezTo>
                <a:close/>
                <a:moveTo>
                  <a:pt x="5786947" y="592936"/>
                </a:moveTo>
                <a:cubicBezTo>
                  <a:pt x="5788869" y="592710"/>
                  <a:pt x="5791251" y="594140"/>
                  <a:pt x="5794090" y="597227"/>
                </a:cubicBezTo>
                <a:cubicBezTo>
                  <a:pt x="5799769" y="603400"/>
                  <a:pt x="5802608" y="612489"/>
                  <a:pt x="5802608" y="624491"/>
                </a:cubicBezTo>
                <a:cubicBezTo>
                  <a:pt x="5802608" y="635906"/>
                  <a:pt x="5798077" y="649572"/>
                  <a:pt x="5789013" y="665490"/>
                </a:cubicBezTo>
                <a:cubicBezTo>
                  <a:pt x="5779951" y="681408"/>
                  <a:pt x="5772501" y="684225"/>
                  <a:pt x="5766665" y="673944"/>
                </a:cubicBezTo>
                <a:cubicBezTo>
                  <a:pt x="5760828" y="663662"/>
                  <a:pt x="5759717" y="655240"/>
                  <a:pt x="5763331" y="648680"/>
                </a:cubicBezTo>
                <a:cubicBezTo>
                  <a:pt x="5766944" y="642119"/>
                  <a:pt x="5770601" y="633755"/>
                  <a:pt x="5774301" y="623588"/>
                </a:cubicBezTo>
                <a:cubicBezTo>
                  <a:pt x="5777785" y="613994"/>
                  <a:pt x="5780535" y="605659"/>
                  <a:pt x="5782550" y="598582"/>
                </a:cubicBezTo>
                <a:cubicBezTo>
                  <a:pt x="5783557" y="595044"/>
                  <a:pt x="5785023" y="593162"/>
                  <a:pt x="5786947" y="592936"/>
                </a:cubicBezTo>
                <a:close/>
                <a:moveTo>
                  <a:pt x="4694729" y="587284"/>
                </a:moveTo>
                <a:cubicBezTo>
                  <a:pt x="4696073" y="587011"/>
                  <a:pt x="4697829" y="587053"/>
                  <a:pt x="4699998" y="587408"/>
                </a:cubicBezTo>
                <a:cubicBezTo>
                  <a:pt x="4708674" y="588827"/>
                  <a:pt x="4716310" y="591423"/>
                  <a:pt x="4722907" y="595194"/>
                </a:cubicBezTo>
                <a:cubicBezTo>
                  <a:pt x="4731454" y="599711"/>
                  <a:pt x="4734364" y="605437"/>
                  <a:pt x="4731640" y="612370"/>
                </a:cubicBezTo>
                <a:cubicBezTo>
                  <a:pt x="4728915" y="619304"/>
                  <a:pt x="4727334" y="634318"/>
                  <a:pt x="4726897" y="657413"/>
                </a:cubicBezTo>
                <a:cubicBezTo>
                  <a:pt x="4726459" y="680508"/>
                  <a:pt x="4726255" y="695181"/>
                  <a:pt x="4726284" y="701434"/>
                </a:cubicBezTo>
                <a:cubicBezTo>
                  <a:pt x="4726284" y="704976"/>
                  <a:pt x="4729077" y="704036"/>
                  <a:pt x="4734662" y="698616"/>
                </a:cubicBezTo>
                <a:cubicBezTo>
                  <a:pt x="4740247" y="693195"/>
                  <a:pt x="4752723" y="681949"/>
                  <a:pt x="4772090" y="664877"/>
                </a:cubicBezTo>
                <a:cubicBezTo>
                  <a:pt x="4791456" y="647805"/>
                  <a:pt x="4803061" y="640606"/>
                  <a:pt x="4806905" y="643281"/>
                </a:cubicBezTo>
                <a:cubicBezTo>
                  <a:pt x="4810748" y="645955"/>
                  <a:pt x="4805833" y="655122"/>
                  <a:pt x="4792159" y="670781"/>
                </a:cubicBezTo>
                <a:cubicBezTo>
                  <a:pt x="4778486" y="686441"/>
                  <a:pt x="4765490" y="700652"/>
                  <a:pt x="4753172" y="713415"/>
                </a:cubicBezTo>
                <a:cubicBezTo>
                  <a:pt x="4740854" y="726178"/>
                  <a:pt x="4731185" y="738406"/>
                  <a:pt x="4724165" y="750101"/>
                </a:cubicBezTo>
                <a:cubicBezTo>
                  <a:pt x="4717145" y="761795"/>
                  <a:pt x="4711076" y="767642"/>
                  <a:pt x="4705957" y="767642"/>
                </a:cubicBezTo>
                <a:cubicBezTo>
                  <a:pt x="4700837" y="767642"/>
                  <a:pt x="4695943" y="763853"/>
                  <a:pt x="4691276" y="756274"/>
                </a:cubicBezTo>
                <a:cubicBezTo>
                  <a:pt x="4686608" y="748695"/>
                  <a:pt x="4686543" y="741579"/>
                  <a:pt x="4691082" y="734925"/>
                </a:cubicBezTo>
                <a:cubicBezTo>
                  <a:pt x="4695621" y="728271"/>
                  <a:pt x="4699220" y="718542"/>
                  <a:pt x="4701880" y="705736"/>
                </a:cubicBezTo>
                <a:cubicBezTo>
                  <a:pt x="4704540" y="692930"/>
                  <a:pt x="4704985" y="673961"/>
                  <a:pt x="4703214" y="648830"/>
                </a:cubicBezTo>
                <a:cubicBezTo>
                  <a:pt x="4701443" y="623699"/>
                  <a:pt x="4698295" y="606824"/>
                  <a:pt x="4693771" y="598206"/>
                </a:cubicBezTo>
                <a:cubicBezTo>
                  <a:pt x="4690378" y="591742"/>
                  <a:pt x="4690697" y="588101"/>
                  <a:pt x="4694729" y="587284"/>
                </a:cubicBezTo>
                <a:close/>
                <a:moveTo>
                  <a:pt x="5090331" y="582713"/>
                </a:moveTo>
                <a:cubicBezTo>
                  <a:pt x="5093651" y="582275"/>
                  <a:pt x="5097039" y="582783"/>
                  <a:pt x="5100494" y="584235"/>
                </a:cubicBezTo>
                <a:cubicBezTo>
                  <a:pt x="5107407" y="587139"/>
                  <a:pt x="5114064" y="590996"/>
                  <a:pt x="5120467" y="595807"/>
                </a:cubicBezTo>
                <a:cubicBezTo>
                  <a:pt x="5126870" y="600618"/>
                  <a:pt x="5127307" y="606057"/>
                  <a:pt x="5121779" y="612123"/>
                </a:cubicBezTo>
                <a:cubicBezTo>
                  <a:pt x="5116251" y="618189"/>
                  <a:pt x="5110920" y="633346"/>
                  <a:pt x="5105786" y="657596"/>
                </a:cubicBezTo>
                <a:cubicBezTo>
                  <a:pt x="5115681" y="669053"/>
                  <a:pt x="5115089" y="675639"/>
                  <a:pt x="5104012" y="677353"/>
                </a:cubicBezTo>
                <a:cubicBezTo>
                  <a:pt x="5092934" y="679067"/>
                  <a:pt x="5074180" y="681981"/>
                  <a:pt x="5047751" y="686097"/>
                </a:cubicBezTo>
                <a:cubicBezTo>
                  <a:pt x="5047751" y="696350"/>
                  <a:pt x="5045432" y="703732"/>
                  <a:pt x="5040793" y="708242"/>
                </a:cubicBezTo>
                <a:cubicBezTo>
                  <a:pt x="5036154" y="712752"/>
                  <a:pt x="5032311" y="710662"/>
                  <a:pt x="5029263" y="701971"/>
                </a:cubicBezTo>
                <a:cubicBezTo>
                  <a:pt x="5026216" y="693281"/>
                  <a:pt x="5023355" y="677783"/>
                  <a:pt x="5020681" y="655477"/>
                </a:cubicBezTo>
                <a:cubicBezTo>
                  <a:pt x="5018006" y="633171"/>
                  <a:pt x="5014173" y="617694"/>
                  <a:pt x="5009183" y="609047"/>
                </a:cubicBezTo>
                <a:cubicBezTo>
                  <a:pt x="5004193" y="600400"/>
                  <a:pt x="5006168" y="596775"/>
                  <a:pt x="5015109" y="598173"/>
                </a:cubicBezTo>
                <a:cubicBezTo>
                  <a:pt x="5024051" y="599572"/>
                  <a:pt x="5029920" y="600471"/>
                  <a:pt x="5032716" y="600873"/>
                </a:cubicBezTo>
                <a:cubicBezTo>
                  <a:pt x="5035512" y="601274"/>
                  <a:pt x="5042596" y="600203"/>
                  <a:pt x="5053968" y="597657"/>
                </a:cubicBezTo>
                <a:cubicBezTo>
                  <a:pt x="5065340" y="595112"/>
                  <a:pt x="5074209" y="591512"/>
                  <a:pt x="5080576" y="586859"/>
                </a:cubicBezTo>
                <a:cubicBezTo>
                  <a:pt x="5083759" y="584532"/>
                  <a:pt x="5087011" y="583150"/>
                  <a:pt x="5090331" y="582713"/>
                </a:cubicBezTo>
                <a:close/>
                <a:moveTo>
                  <a:pt x="5957525" y="577222"/>
                </a:moveTo>
                <a:cubicBezTo>
                  <a:pt x="5961555" y="576283"/>
                  <a:pt x="5970159" y="578137"/>
                  <a:pt x="5983338" y="582783"/>
                </a:cubicBezTo>
                <a:cubicBezTo>
                  <a:pt x="5998625" y="585852"/>
                  <a:pt x="6006519" y="594033"/>
                  <a:pt x="6007021" y="607326"/>
                </a:cubicBezTo>
                <a:cubicBezTo>
                  <a:pt x="6007523" y="620619"/>
                  <a:pt x="6001805" y="624714"/>
                  <a:pt x="5989867" y="619608"/>
                </a:cubicBezTo>
                <a:cubicBezTo>
                  <a:pt x="5977929" y="614503"/>
                  <a:pt x="5964628" y="606738"/>
                  <a:pt x="5949965" y="596313"/>
                </a:cubicBezTo>
                <a:cubicBezTo>
                  <a:pt x="5935302" y="585887"/>
                  <a:pt x="5931889" y="580334"/>
                  <a:pt x="5939726" y="579653"/>
                </a:cubicBezTo>
                <a:cubicBezTo>
                  <a:pt x="5947563" y="578972"/>
                  <a:pt x="5953496" y="578162"/>
                  <a:pt x="5957525" y="577222"/>
                </a:cubicBezTo>
                <a:close/>
                <a:moveTo>
                  <a:pt x="6265467" y="576945"/>
                </a:moveTo>
                <a:cubicBezTo>
                  <a:pt x="6258721" y="577653"/>
                  <a:pt x="6249435" y="579133"/>
                  <a:pt x="6237611" y="581385"/>
                </a:cubicBezTo>
                <a:lnTo>
                  <a:pt x="6186073" y="590182"/>
                </a:lnTo>
                <a:cubicBezTo>
                  <a:pt x="6189601" y="612539"/>
                  <a:pt x="6192175" y="631597"/>
                  <a:pt x="6193795" y="647357"/>
                </a:cubicBezTo>
                <a:cubicBezTo>
                  <a:pt x="6220123" y="641965"/>
                  <a:pt x="6246438" y="637648"/>
                  <a:pt x="6272737" y="634408"/>
                </a:cubicBezTo>
                <a:cubicBezTo>
                  <a:pt x="6275147" y="624126"/>
                  <a:pt x="6277477" y="612428"/>
                  <a:pt x="6279729" y="599313"/>
                </a:cubicBezTo>
                <a:cubicBezTo>
                  <a:pt x="6281980" y="586199"/>
                  <a:pt x="6281435" y="578807"/>
                  <a:pt x="6278094" y="577136"/>
                </a:cubicBezTo>
                <a:cubicBezTo>
                  <a:pt x="6276423" y="576301"/>
                  <a:pt x="6272215" y="576237"/>
                  <a:pt x="6265467" y="576945"/>
                </a:cubicBezTo>
                <a:close/>
                <a:moveTo>
                  <a:pt x="1083868" y="576945"/>
                </a:moveTo>
                <a:cubicBezTo>
                  <a:pt x="1077121" y="577653"/>
                  <a:pt x="1067835" y="579133"/>
                  <a:pt x="1056012" y="581385"/>
                </a:cubicBezTo>
                <a:lnTo>
                  <a:pt x="1004473" y="590182"/>
                </a:lnTo>
                <a:cubicBezTo>
                  <a:pt x="1008001" y="612539"/>
                  <a:pt x="1010575" y="631597"/>
                  <a:pt x="1012195" y="647357"/>
                </a:cubicBezTo>
                <a:cubicBezTo>
                  <a:pt x="1038524" y="641965"/>
                  <a:pt x="1064838" y="637648"/>
                  <a:pt x="1091138" y="634408"/>
                </a:cubicBezTo>
                <a:cubicBezTo>
                  <a:pt x="1093548" y="624126"/>
                  <a:pt x="1095878" y="612428"/>
                  <a:pt x="1098129" y="599313"/>
                </a:cubicBezTo>
                <a:cubicBezTo>
                  <a:pt x="1100381" y="586199"/>
                  <a:pt x="1099835" y="578807"/>
                  <a:pt x="1096495" y="577136"/>
                </a:cubicBezTo>
                <a:cubicBezTo>
                  <a:pt x="1094824" y="576301"/>
                  <a:pt x="1090615" y="576237"/>
                  <a:pt x="1083868" y="576945"/>
                </a:cubicBezTo>
                <a:close/>
                <a:moveTo>
                  <a:pt x="4779048" y="571170"/>
                </a:moveTo>
                <a:cubicBezTo>
                  <a:pt x="4782218" y="570053"/>
                  <a:pt x="4787731" y="570085"/>
                  <a:pt x="4795590" y="571264"/>
                </a:cubicBezTo>
                <a:cubicBezTo>
                  <a:pt x="4811307" y="573623"/>
                  <a:pt x="4822133" y="578287"/>
                  <a:pt x="4828070" y="585256"/>
                </a:cubicBezTo>
                <a:cubicBezTo>
                  <a:pt x="4834007" y="592226"/>
                  <a:pt x="4836108" y="600522"/>
                  <a:pt x="4834373" y="610144"/>
                </a:cubicBezTo>
                <a:cubicBezTo>
                  <a:pt x="4832638" y="619766"/>
                  <a:pt x="4826966" y="621699"/>
                  <a:pt x="4817358" y="615941"/>
                </a:cubicBezTo>
                <a:cubicBezTo>
                  <a:pt x="4807751" y="610183"/>
                  <a:pt x="4799390" y="604193"/>
                  <a:pt x="4792277" y="597969"/>
                </a:cubicBezTo>
                <a:cubicBezTo>
                  <a:pt x="4784849" y="591459"/>
                  <a:pt x="4779615" y="584790"/>
                  <a:pt x="4776575" y="577964"/>
                </a:cubicBezTo>
                <a:cubicBezTo>
                  <a:pt x="4775055" y="574551"/>
                  <a:pt x="4775879" y="572287"/>
                  <a:pt x="4779048" y="571170"/>
                </a:cubicBezTo>
                <a:close/>
                <a:moveTo>
                  <a:pt x="107762" y="570256"/>
                </a:moveTo>
                <a:cubicBezTo>
                  <a:pt x="111151" y="570365"/>
                  <a:pt x="115282" y="571318"/>
                  <a:pt x="120158" y="573114"/>
                </a:cubicBezTo>
                <a:cubicBezTo>
                  <a:pt x="129910" y="576706"/>
                  <a:pt x="133319" y="583256"/>
                  <a:pt x="130386" y="592764"/>
                </a:cubicBezTo>
                <a:lnTo>
                  <a:pt x="129079" y="595058"/>
                </a:lnTo>
                <a:lnTo>
                  <a:pt x="139237" y="593506"/>
                </a:lnTo>
                <a:lnTo>
                  <a:pt x="161026" y="588491"/>
                </a:lnTo>
                <a:lnTo>
                  <a:pt x="161009" y="588548"/>
                </a:lnTo>
                <a:lnTo>
                  <a:pt x="161364" y="588413"/>
                </a:lnTo>
                <a:lnTo>
                  <a:pt x="180268" y="584063"/>
                </a:lnTo>
                <a:cubicBezTo>
                  <a:pt x="185711" y="581273"/>
                  <a:pt x="191801" y="581331"/>
                  <a:pt x="198542" y="584235"/>
                </a:cubicBezTo>
                <a:cubicBezTo>
                  <a:pt x="205281" y="587139"/>
                  <a:pt x="211861" y="590681"/>
                  <a:pt x="218278" y="594861"/>
                </a:cubicBezTo>
                <a:cubicBezTo>
                  <a:pt x="224695" y="599041"/>
                  <a:pt x="226071" y="604157"/>
                  <a:pt x="222407" y="610208"/>
                </a:cubicBezTo>
                <a:cubicBezTo>
                  <a:pt x="218744" y="616260"/>
                  <a:pt x="215574" y="628424"/>
                  <a:pt x="212900" y="646701"/>
                </a:cubicBezTo>
                <a:cubicBezTo>
                  <a:pt x="210225" y="664977"/>
                  <a:pt x="206544" y="679131"/>
                  <a:pt x="201854" y="689162"/>
                </a:cubicBezTo>
                <a:cubicBezTo>
                  <a:pt x="200682" y="691670"/>
                  <a:pt x="199427" y="693583"/>
                  <a:pt x="198089" y="694902"/>
                </a:cubicBezTo>
                <a:lnTo>
                  <a:pt x="195745" y="696097"/>
                </a:lnTo>
                <a:lnTo>
                  <a:pt x="198294" y="696863"/>
                </a:lnTo>
                <a:cubicBezTo>
                  <a:pt x="203636" y="699078"/>
                  <a:pt x="206052" y="701262"/>
                  <a:pt x="205543" y="703413"/>
                </a:cubicBezTo>
                <a:cubicBezTo>
                  <a:pt x="205034" y="705564"/>
                  <a:pt x="203940" y="708023"/>
                  <a:pt x="202263" y="710791"/>
                </a:cubicBezTo>
                <a:cubicBezTo>
                  <a:pt x="230068" y="708209"/>
                  <a:pt x="250690" y="705764"/>
                  <a:pt x="264127" y="703456"/>
                </a:cubicBezTo>
                <a:cubicBezTo>
                  <a:pt x="277563" y="701147"/>
                  <a:pt x="288383" y="702817"/>
                  <a:pt x="296586" y="708468"/>
                </a:cubicBezTo>
                <a:cubicBezTo>
                  <a:pt x="304788" y="714118"/>
                  <a:pt x="307968" y="719320"/>
                  <a:pt x="306125" y="724073"/>
                </a:cubicBezTo>
                <a:cubicBezTo>
                  <a:pt x="304283" y="728827"/>
                  <a:pt x="297295" y="730978"/>
                  <a:pt x="285164" y="730526"/>
                </a:cubicBezTo>
                <a:cubicBezTo>
                  <a:pt x="273032" y="730075"/>
                  <a:pt x="262470" y="729849"/>
                  <a:pt x="253479" y="729849"/>
                </a:cubicBezTo>
                <a:cubicBezTo>
                  <a:pt x="245549" y="729849"/>
                  <a:pt x="228477" y="730673"/>
                  <a:pt x="202263" y="732323"/>
                </a:cubicBezTo>
                <a:cubicBezTo>
                  <a:pt x="202263" y="772016"/>
                  <a:pt x="202019" y="793810"/>
                  <a:pt x="201531" y="797703"/>
                </a:cubicBezTo>
                <a:cubicBezTo>
                  <a:pt x="201044" y="801596"/>
                  <a:pt x="199309" y="808136"/>
                  <a:pt x="196326" y="817321"/>
                </a:cubicBezTo>
                <a:cubicBezTo>
                  <a:pt x="193343" y="826505"/>
                  <a:pt x="189988" y="829560"/>
                  <a:pt x="186259" y="826484"/>
                </a:cubicBezTo>
                <a:cubicBezTo>
                  <a:pt x="182531" y="823408"/>
                  <a:pt x="180193" y="818794"/>
                  <a:pt x="179247" y="812642"/>
                </a:cubicBezTo>
                <a:cubicBezTo>
                  <a:pt x="178301" y="806490"/>
                  <a:pt x="177598" y="797441"/>
                  <a:pt x="177139" y="785496"/>
                </a:cubicBezTo>
                <a:cubicBezTo>
                  <a:pt x="176680" y="773551"/>
                  <a:pt x="176451" y="756357"/>
                  <a:pt x="176451" y="733914"/>
                </a:cubicBezTo>
                <a:lnTo>
                  <a:pt x="119211" y="741615"/>
                </a:lnTo>
                <a:cubicBezTo>
                  <a:pt x="115842" y="758436"/>
                  <a:pt x="107804" y="773672"/>
                  <a:pt x="95098" y="787324"/>
                </a:cubicBezTo>
                <a:cubicBezTo>
                  <a:pt x="82393" y="800976"/>
                  <a:pt x="66680" y="809885"/>
                  <a:pt x="47959" y="814051"/>
                </a:cubicBezTo>
                <a:cubicBezTo>
                  <a:pt x="29238" y="818217"/>
                  <a:pt x="26552" y="815725"/>
                  <a:pt x="39903" y="806576"/>
                </a:cubicBezTo>
                <a:cubicBezTo>
                  <a:pt x="53254" y="797427"/>
                  <a:pt x="64525" y="787600"/>
                  <a:pt x="73717" y="777096"/>
                </a:cubicBezTo>
                <a:cubicBezTo>
                  <a:pt x="82909" y="766592"/>
                  <a:pt x="89262" y="755346"/>
                  <a:pt x="92775" y="743357"/>
                </a:cubicBezTo>
                <a:cubicBezTo>
                  <a:pt x="62002" y="748749"/>
                  <a:pt x="41990" y="752345"/>
                  <a:pt x="32740" y="754145"/>
                </a:cubicBezTo>
                <a:cubicBezTo>
                  <a:pt x="23491" y="755944"/>
                  <a:pt x="14313" y="752320"/>
                  <a:pt x="5207" y="743271"/>
                </a:cubicBezTo>
                <a:cubicBezTo>
                  <a:pt x="-3899" y="734223"/>
                  <a:pt x="-1060" y="730376"/>
                  <a:pt x="13725" y="731731"/>
                </a:cubicBezTo>
                <a:cubicBezTo>
                  <a:pt x="28510" y="733086"/>
                  <a:pt x="55312" y="731233"/>
                  <a:pt x="94131" y="726171"/>
                </a:cubicBezTo>
                <a:cubicBezTo>
                  <a:pt x="94131" y="719517"/>
                  <a:pt x="93005" y="713490"/>
                  <a:pt x="90753" y="708091"/>
                </a:cubicBezTo>
                <a:cubicBezTo>
                  <a:pt x="88502" y="702692"/>
                  <a:pt x="90739" y="700466"/>
                  <a:pt x="97465" y="701412"/>
                </a:cubicBezTo>
                <a:lnTo>
                  <a:pt x="100775" y="702258"/>
                </a:lnTo>
                <a:lnTo>
                  <a:pt x="96421" y="693397"/>
                </a:lnTo>
                <a:cubicBezTo>
                  <a:pt x="95163" y="689839"/>
                  <a:pt x="94188" y="685860"/>
                  <a:pt x="93496" y="681461"/>
                </a:cubicBezTo>
                <a:cubicBezTo>
                  <a:pt x="92112" y="672664"/>
                  <a:pt x="90316" y="660102"/>
                  <a:pt x="88108" y="643775"/>
                </a:cubicBezTo>
                <a:cubicBezTo>
                  <a:pt x="85900" y="627449"/>
                  <a:pt x="82752" y="615647"/>
                  <a:pt x="78665" y="608369"/>
                </a:cubicBezTo>
                <a:cubicBezTo>
                  <a:pt x="74577" y="601092"/>
                  <a:pt x="76607" y="597453"/>
                  <a:pt x="84752" y="597453"/>
                </a:cubicBezTo>
                <a:cubicBezTo>
                  <a:pt x="90388" y="597453"/>
                  <a:pt x="95400" y="597671"/>
                  <a:pt x="99788" y="598109"/>
                </a:cubicBezTo>
                <a:cubicBezTo>
                  <a:pt x="101982" y="598328"/>
                  <a:pt x="106367" y="598053"/>
                  <a:pt x="112941" y="597286"/>
                </a:cubicBezTo>
                <a:lnTo>
                  <a:pt x="113421" y="597223"/>
                </a:lnTo>
                <a:lnTo>
                  <a:pt x="107489" y="593732"/>
                </a:lnTo>
                <a:cubicBezTo>
                  <a:pt x="98583" y="582704"/>
                  <a:pt x="96030" y="575613"/>
                  <a:pt x="99831" y="572458"/>
                </a:cubicBezTo>
                <a:cubicBezTo>
                  <a:pt x="101731" y="570880"/>
                  <a:pt x="104375" y="570146"/>
                  <a:pt x="107762" y="570256"/>
                </a:cubicBezTo>
                <a:close/>
                <a:moveTo>
                  <a:pt x="2950940" y="560423"/>
                </a:moveTo>
                <a:cubicBezTo>
                  <a:pt x="2953786" y="560419"/>
                  <a:pt x="2957146" y="561129"/>
                  <a:pt x="2961018" y="562552"/>
                </a:cubicBezTo>
                <a:cubicBezTo>
                  <a:pt x="2968761" y="565399"/>
                  <a:pt x="2975229" y="568464"/>
                  <a:pt x="2980420" y="571748"/>
                </a:cubicBezTo>
                <a:cubicBezTo>
                  <a:pt x="2985611" y="575032"/>
                  <a:pt x="2986400" y="580331"/>
                  <a:pt x="2982786" y="587644"/>
                </a:cubicBezTo>
                <a:cubicBezTo>
                  <a:pt x="2979172" y="594958"/>
                  <a:pt x="2977584" y="611237"/>
                  <a:pt x="2978021" y="636483"/>
                </a:cubicBezTo>
                <a:cubicBezTo>
                  <a:pt x="2978459" y="661729"/>
                  <a:pt x="2979129" y="685817"/>
                  <a:pt x="2980033" y="708747"/>
                </a:cubicBezTo>
                <a:cubicBezTo>
                  <a:pt x="2980936" y="731677"/>
                  <a:pt x="2981847" y="751241"/>
                  <a:pt x="2982764" y="767438"/>
                </a:cubicBezTo>
                <a:cubicBezTo>
                  <a:pt x="2983682" y="783635"/>
                  <a:pt x="2978721" y="798743"/>
                  <a:pt x="2967879" y="812760"/>
                </a:cubicBezTo>
                <a:cubicBezTo>
                  <a:pt x="2957038" y="826778"/>
                  <a:pt x="2949674" y="828535"/>
                  <a:pt x="2945788" y="818030"/>
                </a:cubicBezTo>
                <a:cubicBezTo>
                  <a:pt x="2941902" y="807526"/>
                  <a:pt x="2935148" y="796251"/>
                  <a:pt x="2925526" y="784205"/>
                </a:cubicBezTo>
                <a:cubicBezTo>
                  <a:pt x="2915903" y="772160"/>
                  <a:pt x="2916785" y="768162"/>
                  <a:pt x="2928171" y="772213"/>
                </a:cubicBezTo>
                <a:cubicBezTo>
                  <a:pt x="2939557" y="776264"/>
                  <a:pt x="2946118" y="778222"/>
                  <a:pt x="2947853" y="778086"/>
                </a:cubicBezTo>
                <a:cubicBezTo>
                  <a:pt x="2949588" y="777949"/>
                  <a:pt x="2951094" y="773615"/>
                  <a:pt x="2952370" y="765083"/>
                </a:cubicBezTo>
                <a:cubicBezTo>
                  <a:pt x="2953647" y="756550"/>
                  <a:pt x="2954285" y="733082"/>
                  <a:pt x="2954285" y="694679"/>
                </a:cubicBezTo>
                <a:cubicBezTo>
                  <a:pt x="2954285" y="656248"/>
                  <a:pt x="2953629" y="629378"/>
                  <a:pt x="2952317" y="614070"/>
                </a:cubicBezTo>
                <a:cubicBezTo>
                  <a:pt x="2951005" y="598761"/>
                  <a:pt x="2949395" y="589935"/>
                  <a:pt x="2947488" y="587590"/>
                </a:cubicBezTo>
                <a:cubicBezTo>
                  <a:pt x="2945580" y="585246"/>
                  <a:pt x="2940583" y="584751"/>
                  <a:pt x="2932495" y="586106"/>
                </a:cubicBezTo>
                <a:cubicBezTo>
                  <a:pt x="2924407" y="587461"/>
                  <a:pt x="2917330" y="588791"/>
                  <a:pt x="2911264" y="590096"/>
                </a:cubicBezTo>
                <a:lnTo>
                  <a:pt x="2911264" y="637914"/>
                </a:lnTo>
                <a:cubicBezTo>
                  <a:pt x="2913975" y="638014"/>
                  <a:pt x="2919083" y="636688"/>
                  <a:pt x="2926590" y="633934"/>
                </a:cubicBezTo>
                <a:cubicBezTo>
                  <a:pt x="2934097" y="631181"/>
                  <a:pt x="2940844" y="632870"/>
                  <a:pt x="2946832" y="639000"/>
                </a:cubicBezTo>
                <a:cubicBezTo>
                  <a:pt x="2952818" y="645130"/>
                  <a:pt x="2950513" y="649884"/>
                  <a:pt x="2939916" y="653261"/>
                </a:cubicBezTo>
                <a:cubicBezTo>
                  <a:pt x="2929318" y="656638"/>
                  <a:pt x="2919646" y="658327"/>
                  <a:pt x="2910899" y="658327"/>
                </a:cubicBezTo>
                <a:cubicBezTo>
                  <a:pt x="2909292" y="678403"/>
                  <a:pt x="2908066" y="690492"/>
                  <a:pt x="2907220" y="694593"/>
                </a:cubicBezTo>
                <a:cubicBezTo>
                  <a:pt x="2909931" y="693833"/>
                  <a:pt x="2915728" y="692295"/>
                  <a:pt x="2924611" y="689979"/>
                </a:cubicBezTo>
                <a:cubicBezTo>
                  <a:pt x="2933495" y="687663"/>
                  <a:pt x="2940916" y="689366"/>
                  <a:pt x="2946875" y="695088"/>
                </a:cubicBezTo>
                <a:cubicBezTo>
                  <a:pt x="2952833" y="700810"/>
                  <a:pt x="2949513" y="705334"/>
                  <a:pt x="2936915" y="708661"/>
                </a:cubicBezTo>
                <a:cubicBezTo>
                  <a:pt x="2924317" y="711988"/>
                  <a:pt x="2913709" y="712755"/>
                  <a:pt x="2905091" y="710963"/>
                </a:cubicBezTo>
                <a:cubicBezTo>
                  <a:pt x="2901907" y="729662"/>
                  <a:pt x="2896838" y="746440"/>
                  <a:pt x="2889883" y="761297"/>
                </a:cubicBezTo>
                <a:cubicBezTo>
                  <a:pt x="2882928" y="776153"/>
                  <a:pt x="2874152" y="788877"/>
                  <a:pt x="2863554" y="799467"/>
                </a:cubicBezTo>
                <a:cubicBezTo>
                  <a:pt x="2852957" y="810057"/>
                  <a:pt x="2840685" y="819099"/>
                  <a:pt x="2826739" y="826591"/>
                </a:cubicBezTo>
                <a:cubicBezTo>
                  <a:pt x="2812793" y="834084"/>
                  <a:pt x="2810861" y="831973"/>
                  <a:pt x="2820942" y="820257"/>
                </a:cubicBezTo>
                <a:cubicBezTo>
                  <a:pt x="2831023" y="808541"/>
                  <a:pt x="2841391" y="794918"/>
                  <a:pt x="2852046" y="779387"/>
                </a:cubicBezTo>
                <a:cubicBezTo>
                  <a:pt x="2862701" y="763857"/>
                  <a:pt x="2870258" y="747853"/>
                  <a:pt x="2874718" y="731376"/>
                </a:cubicBezTo>
                <a:cubicBezTo>
                  <a:pt x="2879178" y="714899"/>
                  <a:pt x="2882308" y="694981"/>
                  <a:pt x="2884107" y="671620"/>
                </a:cubicBezTo>
                <a:cubicBezTo>
                  <a:pt x="2885907" y="648260"/>
                  <a:pt x="2886585" y="629102"/>
                  <a:pt x="2886140" y="614145"/>
                </a:cubicBezTo>
                <a:cubicBezTo>
                  <a:pt x="2885695" y="599188"/>
                  <a:pt x="2884122" y="587712"/>
                  <a:pt x="2881419" y="579718"/>
                </a:cubicBezTo>
                <a:cubicBezTo>
                  <a:pt x="2878715" y="571723"/>
                  <a:pt x="2881472" y="568625"/>
                  <a:pt x="2889689" y="570425"/>
                </a:cubicBezTo>
                <a:cubicBezTo>
                  <a:pt x="2897906" y="572225"/>
                  <a:pt x="2905148" y="572924"/>
                  <a:pt x="2911415" y="572522"/>
                </a:cubicBezTo>
                <a:cubicBezTo>
                  <a:pt x="2917681" y="572121"/>
                  <a:pt x="2923758" y="571078"/>
                  <a:pt x="2929645" y="569393"/>
                </a:cubicBezTo>
                <a:cubicBezTo>
                  <a:pt x="2935531" y="567708"/>
                  <a:pt x="2940296" y="565435"/>
                  <a:pt x="2943938" y="562574"/>
                </a:cubicBezTo>
                <a:cubicBezTo>
                  <a:pt x="2945759" y="561143"/>
                  <a:pt x="2948093" y="560426"/>
                  <a:pt x="2950940" y="560423"/>
                </a:cubicBezTo>
                <a:close/>
                <a:moveTo>
                  <a:pt x="201763" y="557981"/>
                </a:moveTo>
                <a:cubicBezTo>
                  <a:pt x="204491" y="557272"/>
                  <a:pt x="209806" y="558261"/>
                  <a:pt x="217708" y="560950"/>
                </a:cubicBezTo>
                <a:cubicBezTo>
                  <a:pt x="233510" y="566327"/>
                  <a:pt x="240229" y="574225"/>
                  <a:pt x="237863" y="584643"/>
                </a:cubicBezTo>
                <a:cubicBezTo>
                  <a:pt x="235496" y="595062"/>
                  <a:pt x="228850" y="596220"/>
                  <a:pt x="217922" y="588117"/>
                </a:cubicBezTo>
                <a:cubicBezTo>
                  <a:pt x="211756" y="581062"/>
                  <a:pt x="206228" y="573426"/>
                  <a:pt x="201338" y="565209"/>
                </a:cubicBezTo>
                <a:cubicBezTo>
                  <a:pt x="198893" y="561100"/>
                  <a:pt x="199034" y="558691"/>
                  <a:pt x="201763" y="557981"/>
                </a:cubicBezTo>
                <a:close/>
                <a:moveTo>
                  <a:pt x="5516654" y="554389"/>
                </a:moveTo>
                <a:cubicBezTo>
                  <a:pt x="5512761" y="558218"/>
                  <a:pt x="5507967" y="562508"/>
                  <a:pt x="5502272" y="567260"/>
                </a:cubicBezTo>
                <a:lnTo>
                  <a:pt x="5485691" y="580367"/>
                </a:lnTo>
                <a:lnTo>
                  <a:pt x="5495736" y="580040"/>
                </a:lnTo>
                <a:cubicBezTo>
                  <a:pt x="5506470" y="581955"/>
                  <a:pt x="5514371" y="585475"/>
                  <a:pt x="5519440" y="590602"/>
                </a:cubicBezTo>
                <a:cubicBezTo>
                  <a:pt x="5524510" y="595728"/>
                  <a:pt x="5526592" y="599797"/>
                  <a:pt x="5525689" y="602809"/>
                </a:cubicBezTo>
                <a:cubicBezTo>
                  <a:pt x="5527912" y="599123"/>
                  <a:pt x="5533429" y="592430"/>
                  <a:pt x="5542241" y="582729"/>
                </a:cubicBezTo>
                <a:cubicBezTo>
                  <a:pt x="5551053" y="573028"/>
                  <a:pt x="5556319" y="566327"/>
                  <a:pt x="5558040" y="562628"/>
                </a:cubicBezTo>
                <a:cubicBezTo>
                  <a:pt x="5559761" y="558928"/>
                  <a:pt x="5558399" y="557078"/>
                  <a:pt x="5553953" y="557078"/>
                </a:cubicBezTo>
                <a:cubicBezTo>
                  <a:pt x="5548046" y="557078"/>
                  <a:pt x="5541714" y="557530"/>
                  <a:pt x="5534960" y="558433"/>
                </a:cubicBezTo>
                <a:cubicBezTo>
                  <a:pt x="5528205" y="559337"/>
                  <a:pt x="5522104" y="557989"/>
                  <a:pt x="5516654" y="554389"/>
                </a:cubicBezTo>
                <a:close/>
                <a:moveTo>
                  <a:pt x="3393306" y="554260"/>
                </a:moveTo>
                <a:lnTo>
                  <a:pt x="3546008" y="554260"/>
                </a:lnTo>
                <a:lnTo>
                  <a:pt x="3546008" y="581105"/>
                </a:lnTo>
                <a:cubicBezTo>
                  <a:pt x="3503518" y="649795"/>
                  <a:pt x="3475361" y="719173"/>
                  <a:pt x="3461537" y="789239"/>
                </a:cubicBezTo>
                <a:lnTo>
                  <a:pt x="3424367" y="789239"/>
                </a:lnTo>
                <a:cubicBezTo>
                  <a:pt x="3440586" y="717767"/>
                  <a:pt x="3468929" y="649830"/>
                  <a:pt x="3509397" y="585429"/>
                </a:cubicBezTo>
                <a:lnTo>
                  <a:pt x="3393306" y="585429"/>
                </a:lnTo>
                <a:close/>
                <a:moveTo>
                  <a:pt x="740271" y="554260"/>
                </a:moveTo>
                <a:lnTo>
                  <a:pt x="854620" y="554260"/>
                </a:lnTo>
                <a:lnTo>
                  <a:pt x="854620" y="585429"/>
                </a:lnTo>
                <a:lnTo>
                  <a:pt x="767482" y="585429"/>
                </a:lnTo>
                <a:cubicBezTo>
                  <a:pt x="763337" y="607943"/>
                  <a:pt x="759092" y="624534"/>
                  <a:pt x="754747" y="635203"/>
                </a:cubicBezTo>
                <a:cubicBezTo>
                  <a:pt x="764671" y="629826"/>
                  <a:pt x="775906" y="627377"/>
                  <a:pt x="788454" y="627858"/>
                </a:cubicBezTo>
                <a:cubicBezTo>
                  <a:pt x="801002" y="628338"/>
                  <a:pt x="813015" y="631210"/>
                  <a:pt x="824494" y="636473"/>
                </a:cubicBezTo>
                <a:cubicBezTo>
                  <a:pt x="835974" y="641735"/>
                  <a:pt x="844280" y="648802"/>
                  <a:pt x="849414" y="657671"/>
                </a:cubicBezTo>
                <a:cubicBezTo>
                  <a:pt x="854548" y="666540"/>
                  <a:pt x="858269" y="675352"/>
                  <a:pt x="860578" y="684107"/>
                </a:cubicBezTo>
                <a:cubicBezTo>
                  <a:pt x="862887" y="692862"/>
                  <a:pt x="863805" y="702377"/>
                  <a:pt x="863331" y="712651"/>
                </a:cubicBezTo>
                <a:cubicBezTo>
                  <a:pt x="862858" y="722926"/>
                  <a:pt x="860746" y="733452"/>
                  <a:pt x="856996" y="744228"/>
                </a:cubicBezTo>
                <a:cubicBezTo>
                  <a:pt x="853246" y="755005"/>
                  <a:pt x="847536" y="763993"/>
                  <a:pt x="839864" y="771192"/>
                </a:cubicBezTo>
                <a:cubicBezTo>
                  <a:pt x="832191" y="778390"/>
                  <a:pt x="822935" y="784098"/>
                  <a:pt x="812093" y="788314"/>
                </a:cubicBezTo>
                <a:cubicBezTo>
                  <a:pt x="801252" y="792530"/>
                  <a:pt x="788705" y="794175"/>
                  <a:pt x="774451" y="793250"/>
                </a:cubicBezTo>
                <a:cubicBezTo>
                  <a:pt x="760196" y="792326"/>
                  <a:pt x="746638" y="787099"/>
                  <a:pt x="733775" y="777569"/>
                </a:cubicBezTo>
                <a:cubicBezTo>
                  <a:pt x="720911" y="768040"/>
                  <a:pt x="712099" y="751101"/>
                  <a:pt x="707338" y="726751"/>
                </a:cubicBezTo>
                <a:lnTo>
                  <a:pt x="738894" y="717545"/>
                </a:lnTo>
                <a:cubicBezTo>
                  <a:pt x="745476" y="743113"/>
                  <a:pt x="755647" y="756930"/>
                  <a:pt x="769407" y="758995"/>
                </a:cubicBezTo>
                <a:cubicBezTo>
                  <a:pt x="783166" y="761060"/>
                  <a:pt x="794337" y="759619"/>
                  <a:pt x="802920" y="754672"/>
                </a:cubicBezTo>
                <a:cubicBezTo>
                  <a:pt x="811502" y="749724"/>
                  <a:pt x="817740" y="742719"/>
                  <a:pt x="821633" y="733656"/>
                </a:cubicBezTo>
                <a:cubicBezTo>
                  <a:pt x="825527" y="724593"/>
                  <a:pt x="827255" y="714498"/>
                  <a:pt x="826817" y="703370"/>
                </a:cubicBezTo>
                <a:cubicBezTo>
                  <a:pt x="826380" y="692242"/>
                  <a:pt x="823498" y="682989"/>
                  <a:pt x="818171" y="675611"/>
                </a:cubicBezTo>
                <a:cubicBezTo>
                  <a:pt x="812843" y="668233"/>
                  <a:pt x="806071" y="663282"/>
                  <a:pt x="797854" y="660758"/>
                </a:cubicBezTo>
                <a:cubicBezTo>
                  <a:pt x="789637" y="658234"/>
                  <a:pt x="780334" y="658248"/>
                  <a:pt x="769944" y="660801"/>
                </a:cubicBezTo>
                <a:cubicBezTo>
                  <a:pt x="759555" y="663353"/>
                  <a:pt x="750581" y="669727"/>
                  <a:pt x="743024" y="679923"/>
                </a:cubicBezTo>
                <a:lnTo>
                  <a:pt x="714093" y="676632"/>
                </a:lnTo>
                <a:cubicBezTo>
                  <a:pt x="715899" y="668616"/>
                  <a:pt x="724626" y="627825"/>
                  <a:pt x="740271" y="554260"/>
                </a:cubicBezTo>
                <a:close/>
                <a:moveTo>
                  <a:pt x="2528847" y="552978"/>
                </a:moveTo>
                <a:cubicBezTo>
                  <a:pt x="2524409" y="553237"/>
                  <a:pt x="2518368" y="553930"/>
                  <a:pt x="2510725" y="555056"/>
                </a:cubicBezTo>
                <a:cubicBezTo>
                  <a:pt x="2495438" y="557307"/>
                  <a:pt x="2470056" y="561323"/>
                  <a:pt x="2434578" y="567102"/>
                </a:cubicBezTo>
                <a:cubicBezTo>
                  <a:pt x="2436356" y="570142"/>
                  <a:pt x="2438335" y="576201"/>
                  <a:pt x="2440515" y="585278"/>
                </a:cubicBezTo>
                <a:cubicBezTo>
                  <a:pt x="2454253" y="582768"/>
                  <a:pt x="2468837" y="578990"/>
                  <a:pt x="2484267" y="573942"/>
                </a:cubicBezTo>
                <a:cubicBezTo>
                  <a:pt x="2499697" y="568894"/>
                  <a:pt x="2510344" y="569973"/>
                  <a:pt x="2516210" y="577179"/>
                </a:cubicBezTo>
                <a:cubicBezTo>
                  <a:pt x="2522075" y="584385"/>
                  <a:pt x="2514973" y="590258"/>
                  <a:pt x="2494904" y="594796"/>
                </a:cubicBezTo>
                <a:cubicBezTo>
                  <a:pt x="2474835" y="599335"/>
                  <a:pt x="2457874" y="601970"/>
                  <a:pt x="2444021" y="602701"/>
                </a:cubicBezTo>
                <a:cubicBezTo>
                  <a:pt x="2446703" y="611693"/>
                  <a:pt x="2448596" y="617579"/>
                  <a:pt x="2449700" y="620361"/>
                </a:cubicBezTo>
                <a:cubicBezTo>
                  <a:pt x="2486483" y="615070"/>
                  <a:pt x="2511377" y="611607"/>
                  <a:pt x="2524384" y="609972"/>
                </a:cubicBezTo>
                <a:cubicBezTo>
                  <a:pt x="2531898" y="592491"/>
                  <a:pt x="2536555" y="579011"/>
                  <a:pt x="2538355" y="569532"/>
                </a:cubicBezTo>
                <a:cubicBezTo>
                  <a:pt x="2540154" y="560054"/>
                  <a:pt x="2539821" y="554708"/>
                  <a:pt x="2537354" y="553496"/>
                </a:cubicBezTo>
                <a:cubicBezTo>
                  <a:pt x="2536121" y="552891"/>
                  <a:pt x="2533285" y="552718"/>
                  <a:pt x="2528847" y="552978"/>
                </a:cubicBezTo>
                <a:close/>
                <a:moveTo>
                  <a:pt x="6688939" y="552026"/>
                </a:moveTo>
                <a:cubicBezTo>
                  <a:pt x="6694319" y="552752"/>
                  <a:pt x="6699685" y="554547"/>
                  <a:pt x="6705037" y="557411"/>
                </a:cubicBezTo>
                <a:cubicBezTo>
                  <a:pt x="6715742" y="563140"/>
                  <a:pt x="6723970" y="569801"/>
                  <a:pt x="6729721" y="577394"/>
                </a:cubicBezTo>
                <a:cubicBezTo>
                  <a:pt x="6735471" y="584988"/>
                  <a:pt x="6732937" y="589333"/>
                  <a:pt x="6722117" y="590430"/>
                </a:cubicBezTo>
                <a:cubicBezTo>
                  <a:pt x="6711297" y="591527"/>
                  <a:pt x="6699574" y="595467"/>
                  <a:pt x="6686947" y="602250"/>
                </a:cubicBezTo>
                <a:cubicBezTo>
                  <a:pt x="6674321" y="609032"/>
                  <a:pt x="6669129" y="608086"/>
                  <a:pt x="6671374" y="599410"/>
                </a:cubicBezTo>
                <a:cubicBezTo>
                  <a:pt x="6673618" y="590734"/>
                  <a:pt x="6675418" y="584435"/>
                  <a:pt x="6676773" y="580513"/>
                </a:cubicBezTo>
                <a:cubicBezTo>
                  <a:pt x="6678128" y="576591"/>
                  <a:pt x="6673707" y="575304"/>
                  <a:pt x="6663511" y="576652"/>
                </a:cubicBezTo>
                <a:cubicBezTo>
                  <a:pt x="6653315" y="578000"/>
                  <a:pt x="6631253" y="580460"/>
                  <a:pt x="6597325" y="584030"/>
                </a:cubicBezTo>
                <a:lnTo>
                  <a:pt x="6584265" y="585492"/>
                </a:lnTo>
                <a:lnTo>
                  <a:pt x="6597443" y="589806"/>
                </a:lnTo>
                <a:cubicBezTo>
                  <a:pt x="6602297" y="592652"/>
                  <a:pt x="6603824" y="596155"/>
                  <a:pt x="6602025" y="600314"/>
                </a:cubicBezTo>
                <a:cubicBezTo>
                  <a:pt x="6600225" y="604472"/>
                  <a:pt x="6599325" y="608903"/>
                  <a:pt x="6599325" y="613607"/>
                </a:cubicBezTo>
                <a:cubicBezTo>
                  <a:pt x="6606725" y="612790"/>
                  <a:pt x="6614540" y="611237"/>
                  <a:pt x="6622771" y="608950"/>
                </a:cubicBezTo>
                <a:cubicBezTo>
                  <a:pt x="6631003" y="606663"/>
                  <a:pt x="6638825" y="608273"/>
                  <a:pt x="6646239" y="613779"/>
                </a:cubicBezTo>
                <a:cubicBezTo>
                  <a:pt x="6653653" y="619286"/>
                  <a:pt x="6653237" y="623577"/>
                  <a:pt x="6644991" y="626653"/>
                </a:cubicBezTo>
                <a:cubicBezTo>
                  <a:pt x="6636745" y="629729"/>
                  <a:pt x="6621409" y="632507"/>
                  <a:pt x="6598981" y="634988"/>
                </a:cubicBezTo>
                <a:cubicBezTo>
                  <a:pt x="6598307" y="643119"/>
                  <a:pt x="6597969" y="648590"/>
                  <a:pt x="6597969" y="651401"/>
                </a:cubicBezTo>
                <a:cubicBezTo>
                  <a:pt x="6604151" y="650655"/>
                  <a:pt x="6611689" y="649121"/>
                  <a:pt x="6620588" y="646797"/>
                </a:cubicBezTo>
                <a:cubicBezTo>
                  <a:pt x="6629485" y="644474"/>
                  <a:pt x="6637613" y="646371"/>
                  <a:pt x="6644969" y="652487"/>
                </a:cubicBezTo>
                <a:cubicBezTo>
                  <a:pt x="6652326" y="658603"/>
                  <a:pt x="6651871" y="662898"/>
                  <a:pt x="6643604" y="665372"/>
                </a:cubicBezTo>
                <a:cubicBezTo>
                  <a:pt x="6635337" y="667845"/>
                  <a:pt x="6620125" y="670308"/>
                  <a:pt x="6597969" y="672760"/>
                </a:cubicBezTo>
                <a:lnTo>
                  <a:pt x="6597969" y="687861"/>
                </a:lnTo>
                <a:cubicBezTo>
                  <a:pt x="6621703" y="686125"/>
                  <a:pt x="6642259" y="683440"/>
                  <a:pt x="6659639" y="679805"/>
                </a:cubicBezTo>
                <a:cubicBezTo>
                  <a:pt x="6677020" y="676170"/>
                  <a:pt x="6690435" y="679328"/>
                  <a:pt x="6699885" y="689280"/>
                </a:cubicBezTo>
                <a:cubicBezTo>
                  <a:pt x="6709336" y="699232"/>
                  <a:pt x="6704844" y="703983"/>
                  <a:pt x="6686409" y="703531"/>
                </a:cubicBezTo>
                <a:cubicBezTo>
                  <a:pt x="6667975" y="703079"/>
                  <a:pt x="6638495" y="704545"/>
                  <a:pt x="6597969" y="707930"/>
                </a:cubicBezTo>
                <a:cubicBezTo>
                  <a:pt x="6597969" y="715544"/>
                  <a:pt x="6596475" y="724253"/>
                  <a:pt x="6593485" y="734054"/>
                </a:cubicBezTo>
                <a:lnTo>
                  <a:pt x="6592170" y="736968"/>
                </a:lnTo>
                <a:lnTo>
                  <a:pt x="6596765" y="736571"/>
                </a:lnTo>
                <a:cubicBezTo>
                  <a:pt x="6610131" y="734785"/>
                  <a:pt x="6620179" y="732520"/>
                  <a:pt x="6626912" y="729774"/>
                </a:cubicBezTo>
                <a:cubicBezTo>
                  <a:pt x="6633645" y="727027"/>
                  <a:pt x="6641045" y="727339"/>
                  <a:pt x="6649111" y="730709"/>
                </a:cubicBezTo>
                <a:cubicBezTo>
                  <a:pt x="6657177" y="734079"/>
                  <a:pt x="6664619" y="738471"/>
                  <a:pt x="6671439" y="743884"/>
                </a:cubicBezTo>
                <a:cubicBezTo>
                  <a:pt x="6678257" y="749298"/>
                  <a:pt x="6678572" y="754403"/>
                  <a:pt x="6672385" y="759200"/>
                </a:cubicBezTo>
                <a:cubicBezTo>
                  <a:pt x="6666197" y="763996"/>
                  <a:pt x="6658493" y="774009"/>
                  <a:pt x="6649271" y="789239"/>
                </a:cubicBezTo>
                <a:cubicBezTo>
                  <a:pt x="6660959" y="804540"/>
                  <a:pt x="6658249" y="811964"/>
                  <a:pt x="6641141" y="811513"/>
                </a:cubicBezTo>
                <a:cubicBezTo>
                  <a:pt x="6624033" y="811061"/>
                  <a:pt x="6592155" y="812570"/>
                  <a:pt x="6545506" y="816041"/>
                </a:cubicBezTo>
                <a:cubicBezTo>
                  <a:pt x="6540315" y="826079"/>
                  <a:pt x="6535845" y="828402"/>
                  <a:pt x="6532095" y="823010"/>
                </a:cubicBezTo>
                <a:cubicBezTo>
                  <a:pt x="6528344" y="817618"/>
                  <a:pt x="6525351" y="809104"/>
                  <a:pt x="6523113" y="797466"/>
                </a:cubicBezTo>
                <a:cubicBezTo>
                  <a:pt x="6520877" y="785829"/>
                  <a:pt x="6518865" y="776003"/>
                  <a:pt x="6517081" y="767987"/>
                </a:cubicBezTo>
                <a:cubicBezTo>
                  <a:pt x="6515295" y="759970"/>
                  <a:pt x="6512330" y="752485"/>
                  <a:pt x="6508185" y="745530"/>
                </a:cubicBezTo>
                <a:cubicBezTo>
                  <a:pt x="6504041" y="738575"/>
                  <a:pt x="6506870" y="735789"/>
                  <a:pt x="6516671" y="737173"/>
                </a:cubicBezTo>
                <a:cubicBezTo>
                  <a:pt x="6526473" y="738557"/>
                  <a:pt x="6532883" y="739457"/>
                  <a:pt x="6535902" y="739873"/>
                </a:cubicBezTo>
                <a:cubicBezTo>
                  <a:pt x="6538921" y="740288"/>
                  <a:pt x="6546477" y="740288"/>
                  <a:pt x="6558573" y="739873"/>
                </a:cubicBezTo>
                <a:lnTo>
                  <a:pt x="6578370" y="738161"/>
                </a:lnTo>
                <a:lnTo>
                  <a:pt x="6569479" y="720707"/>
                </a:lnTo>
                <a:cubicBezTo>
                  <a:pt x="6570390" y="715645"/>
                  <a:pt x="6571283" y="711945"/>
                  <a:pt x="6572157" y="709608"/>
                </a:cubicBezTo>
                <a:cubicBezTo>
                  <a:pt x="6541427" y="713164"/>
                  <a:pt x="6521211" y="715627"/>
                  <a:pt x="6511509" y="716996"/>
                </a:cubicBezTo>
                <a:cubicBezTo>
                  <a:pt x="6501808" y="718366"/>
                  <a:pt x="6492393" y="714752"/>
                  <a:pt x="6483266" y="706155"/>
                </a:cubicBezTo>
                <a:cubicBezTo>
                  <a:pt x="6474138" y="697558"/>
                  <a:pt x="6476107" y="693715"/>
                  <a:pt x="6489171" y="694626"/>
                </a:cubicBezTo>
                <a:cubicBezTo>
                  <a:pt x="6502235" y="695536"/>
                  <a:pt x="6515815" y="695554"/>
                  <a:pt x="6529911" y="694679"/>
                </a:cubicBezTo>
                <a:cubicBezTo>
                  <a:pt x="6544008" y="693805"/>
                  <a:pt x="6558133" y="692579"/>
                  <a:pt x="6572287" y="691001"/>
                </a:cubicBezTo>
                <a:lnTo>
                  <a:pt x="6573513" y="674524"/>
                </a:lnTo>
                <a:cubicBezTo>
                  <a:pt x="6559933" y="676259"/>
                  <a:pt x="6549568" y="677593"/>
                  <a:pt x="6542419" y="678525"/>
                </a:cubicBezTo>
                <a:cubicBezTo>
                  <a:pt x="6535271" y="679457"/>
                  <a:pt x="6528319" y="675847"/>
                  <a:pt x="6521565" y="667695"/>
                </a:cubicBezTo>
                <a:cubicBezTo>
                  <a:pt x="6514811" y="659542"/>
                  <a:pt x="6517005" y="655921"/>
                  <a:pt x="6528147" y="656832"/>
                </a:cubicBezTo>
                <a:cubicBezTo>
                  <a:pt x="6539289" y="657743"/>
                  <a:pt x="6554411" y="657008"/>
                  <a:pt x="6573513" y="654627"/>
                </a:cubicBezTo>
                <a:lnTo>
                  <a:pt x="6573513" y="638064"/>
                </a:lnTo>
                <a:cubicBezTo>
                  <a:pt x="6563131" y="639871"/>
                  <a:pt x="6554519" y="641223"/>
                  <a:pt x="6547679" y="642119"/>
                </a:cubicBezTo>
                <a:cubicBezTo>
                  <a:pt x="6540838" y="643015"/>
                  <a:pt x="6533535" y="639842"/>
                  <a:pt x="6525771" y="632601"/>
                </a:cubicBezTo>
                <a:cubicBezTo>
                  <a:pt x="6518005" y="625359"/>
                  <a:pt x="6520898" y="621738"/>
                  <a:pt x="6534449" y="621738"/>
                </a:cubicBezTo>
                <a:cubicBezTo>
                  <a:pt x="6545004" y="621738"/>
                  <a:pt x="6558025" y="620584"/>
                  <a:pt x="6573513" y="618275"/>
                </a:cubicBezTo>
                <a:cubicBezTo>
                  <a:pt x="6572652" y="607204"/>
                  <a:pt x="6570411" y="598037"/>
                  <a:pt x="6566791" y="590774"/>
                </a:cubicBezTo>
                <a:lnTo>
                  <a:pt x="6566581" y="587471"/>
                </a:lnTo>
                <a:lnTo>
                  <a:pt x="6530911" y="591462"/>
                </a:lnTo>
                <a:cubicBezTo>
                  <a:pt x="6520565" y="592846"/>
                  <a:pt x="6510265" y="592183"/>
                  <a:pt x="6500011" y="589473"/>
                </a:cubicBezTo>
                <a:cubicBezTo>
                  <a:pt x="6496771" y="609420"/>
                  <a:pt x="6491583" y="623183"/>
                  <a:pt x="6484449" y="630762"/>
                </a:cubicBezTo>
                <a:cubicBezTo>
                  <a:pt x="6477315" y="638340"/>
                  <a:pt x="6471704" y="637397"/>
                  <a:pt x="6467617" y="627933"/>
                </a:cubicBezTo>
                <a:cubicBezTo>
                  <a:pt x="6463530" y="618468"/>
                  <a:pt x="6463541" y="610467"/>
                  <a:pt x="6467649" y="603927"/>
                </a:cubicBezTo>
                <a:cubicBezTo>
                  <a:pt x="6471758" y="597388"/>
                  <a:pt x="6474920" y="591226"/>
                  <a:pt x="6477135" y="585439"/>
                </a:cubicBezTo>
                <a:cubicBezTo>
                  <a:pt x="6479351" y="579653"/>
                  <a:pt x="6481761" y="572780"/>
                  <a:pt x="6484363" y="564822"/>
                </a:cubicBezTo>
                <a:cubicBezTo>
                  <a:pt x="6486966" y="556863"/>
                  <a:pt x="6490335" y="555278"/>
                  <a:pt x="6494473" y="560068"/>
                </a:cubicBezTo>
                <a:cubicBezTo>
                  <a:pt x="6498610" y="564858"/>
                  <a:pt x="6501037" y="569662"/>
                  <a:pt x="6501754" y="574480"/>
                </a:cubicBezTo>
                <a:cubicBezTo>
                  <a:pt x="6522347" y="574523"/>
                  <a:pt x="6545187" y="573200"/>
                  <a:pt x="6570275" y="570511"/>
                </a:cubicBezTo>
                <a:cubicBezTo>
                  <a:pt x="6595363" y="567822"/>
                  <a:pt x="6616013" y="564947"/>
                  <a:pt x="6632225" y="561886"/>
                </a:cubicBezTo>
                <a:cubicBezTo>
                  <a:pt x="6648437" y="558824"/>
                  <a:pt x="6661949" y="555881"/>
                  <a:pt x="6672761" y="553056"/>
                </a:cubicBezTo>
                <a:cubicBezTo>
                  <a:pt x="6678167" y="551643"/>
                  <a:pt x="6683561" y="551300"/>
                  <a:pt x="6688939" y="552026"/>
                </a:cubicBezTo>
                <a:close/>
                <a:moveTo>
                  <a:pt x="4889525" y="550195"/>
                </a:moveTo>
                <a:cubicBezTo>
                  <a:pt x="4894000" y="550195"/>
                  <a:pt x="4901205" y="552948"/>
                  <a:pt x="4911143" y="558455"/>
                </a:cubicBezTo>
                <a:cubicBezTo>
                  <a:pt x="4921081" y="563961"/>
                  <a:pt x="4925799" y="568683"/>
                  <a:pt x="4925297" y="572619"/>
                </a:cubicBezTo>
                <a:cubicBezTo>
                  <a:pt x="4924795" y="576556"/>
                  <a:pt x="4923185" y="581241"/>
                  <a:pt x="4920468" y="586676"/>
                </a:cubicBezTo>
                <a:cubicBezTo>
                  <a:pt x="4917751" y="592111"/>
                  <a:pt x="4913230" y="607236"/>
                  <a:pt x="4906906" y="632052"/>
                </a:cubicBezTo>
                <a:cubicBezTo>
                  <a:pt x="4900582" y="656868"/>
                  <a:pt x="4891218" y="678898"/>
                  <a:pt x="4878813" y="698143"/>
                </a:cubicBezTo>
                <a:cubicBezTo>
                  <a:pt x="4904970" y="712583"/>
                  <a:pt x="4922508" y="723561"/>
                  <a:pt x="4931427" y="731075"/>
                </a:cubicBezTo>
                <a:cubicBezTo>
                  <a:pt x="4940347" y="738589"/>
                  <a:pt x="4945506" y="747150"/>
                  <a:pt x="4946904" y="756758"/>
                </a:cubicBezTo>
                <a:cubicBezTo>
                  <a:pt x="4948302" y="766366"/>
                  <a:pt x="4946790" y="774407"/>
                  <a:pt x="4942366" y="780882"/>
                </a:cubicBezTo>
                <a:cubicBezTo>
                  <a:pt x="4937942" y="787357"/>
                  <a:pt x="4931958" y="785804"/>
                  <a:pt x="4924415" y="776225"/>
                </a:cubicBezTo>
                <a:cubicBezTo>
                  <a:pt x="4916872" y="766646"/>
                  <a:pt x="4910215" y="757644"/>
                  <a:pt x="4904443" y="749219"/>
                </a:cubicBezTo>
                <a:cubicBezTo>
                  <a:pt x="4898671" y="740794"/>
                  <a:pt x="4887970" y="727139"/>
                  <a:pt x="4872339" y="708252"/>
                </a:cubicBezTo>
                <a:cubicBezTo>
                  <a:pt x="4856134" y="732602"/>
                  <a:pt x="4839475" y="751029"/>
                  <a:pt x="4822360" y="763534"/>
                </a:cubicBezTo>
                <a:cubicBezTo>
                  <a:pt x="4805244" y="776039"/>
                  <a:pt x="4789201" y="783901"/>
                  <a:pt x="4774230" y="787120"/>
                </a:cubicBezTo>
                <a:cubicBezTo>
                  <a:pt x="4759259" y="790339"/>
                  <a:pt x="4752039" y="790142"/>
                  <a:pt x="4752569" y="786528"/>
                </a:cubicBezTo>
                <a:cubicBezTo>
                  <a:pt x="4753100" y="782915"/>
                  <a:pt x="4761364" y="776533"/>
                  <a:pt x="4777360" y="767384"/>
                </a:cubicBezTo>
                <a:cubicBezTo>
                  <a:pt x="4793357" y="758235"/>
                  <a:pt x="4809780" y="744128"/>
                  <a:pt x="4826629" y="725063"/>
                </a:cubicBezTo>
                <a:cubicBezTo>
                  <a:pt x="4843479" y="705997"/>
                  <a:pt x="4856586" y="685774"/>
                  <a:pt x="4865950" y="664393"/>
                </a:cubicBezTo>
                <a:cubicBezTo>
                  <a:pt x="4875315" y="643012"/>
                  <a:pt x="4881571" y="623204"/>
                  <a:pt x="4884718" y="604971"/>
                </a:cubicBezTo>
                <a:cubicBezTo>
                  <a:pt x="4887865" y="586737"/>
                  <a:pt x="4888092" y="573049"/>
                  <a:pt x="4885395" y="563907"/>
                </a:cubicBezTo>
                <a:cubicBezTo>
                  <a:pt x="4882700" y="554766"/>
                  <a:pt x="4884076" y="550195"/>
                  <a:pt x="4889525" y="550195"/>
                </a:cubicBezTo>
                <a:close/>
                <a:moveTo>
                  <a:pt x="6291737" y="543419"/>
                </a:moveTo>
                <a:cubicBezTo>
                  <a:pt x="6295648" y="543591"/>
                  <a:pt x="6299783" y="545111"/>
                  <a:pt x="6304143" y="547979"/>
                </a:cubicBezTo>
                <a:cubicBezTo>
                  <a:pt x="6312862" y="553715"/>
                  <a:pt x="6321011" y="560455"/>
                  <a:pt x="6328589" y="568199"/>
                </a:cubicBezTo>
                <a:cubicBezTo>
                  <a:pt x="6336168" y="575943"/>
                  <a:pt x="6335971" y="582356"/>
                  <a:pt x="6327997" y="587440"/>
                </a:cubicBezTo>
                <a:cubicBezTo>
                  <a:pt x="6320025" y="592523"/>
                  <a:pt x="6310065" y="608782"/>
                  <a:pt x="6298120" y="636214"/>
                </a:cubicBezTo>
                <a:cubicBezTo>
                  <a:pt x="6311615" y="649766"/>
                  <a:pt x="6307907" y="657058"/>
                  <a:pt x="6286999" y="658090"/>
                </a:cubicBezTo>
                <a:cubicBezTo>
                  <a:pt x="6266091" y="659123"/>
                  <a:pt x="6234758" y="662686"/>
                  <a:pt x="6192999" y="668781"/>
                </a:cubicBezTo>
                <a:cubicBezTo>
                  <a:pt x="6185183" y="683408"/>
                  <a:pt x="6178462" y="681849"/>
                  <a:pt x="6172833" y="664103"/>
                </a:cubicBezTo>
                <a:cubicBezTo>
                  <a:pt x="6167205" y="646357"/>
                  <a:pt x="6162849" y="629776"/>
                  <a:pt x="6159765" y="614360"/>
                </a:cubicBezTo>
                <a:cubicBezTo>
                  <a:pt x="6156683" y="598944"/>
                  <a:pt x="6151947" y="586422"/>
                  <a:pt x="6145558" y="576792"/>
                </a:cubicBezTo>
                <a:cubicBezTo>
                  <a:pt x="6139169" y="567163"/>
                  <a:pt x="6140951" y="562348"/>
                  <a:pt x="6150903" y="562348"/>
                </a:cubicBezTo>
                <a:cubicBezTo>
                  <a:pt x="6158619" y="562348"/>
                  <a:pt x="6165781" y="563244"/>
                  <a:pt x="6172392" y="565037"/>
                </a:cubicBezTo>
                <a:cubicBezTo>
                  <a:pt x="6179003" y="566829"/>
                  <a:pt x="6196971" y="565524"/>
                  <a:pt x="6226297" y="561122"/>
                </a:cubicBezTo>
                <a:cubicBezTo>
                  <a:pt x="6255623" y="556719"/>
                  <a:pt x="6273749" y="551994"/>
                  <a:pt x="6280675" y="546947"/>
                </a:cubicBezTo>
                <a:cubicBezTo>
                  <a:pt x="6284138" y="544423"/>
                  <a:pt x="6287825" y="543247"/>
                  <a:pt x="6291737" y="543419"/>
                </a:cubicBezTo>
                <a:close/>
                <a:moveTo>
                  <a:pt x="1110138" y="543419"/>
                </a:moveTo>
                <a:cubicBezTo>
                  <a:pt x="1114048" y="543591"/>
                  <a:pt x="1118184" y="545111"/>
                  <a:pt x="1122543" y="547979"/>
                </a:cubicBezTo>
                <a:cubicBezTo>
                  <a:pt x="1131262" y="553715"/>
                  <a:pt x="1139411" y="560455"/>
                  <a:pt x="1146990" y="568199"/>
                </a:cubicBezTo>
                <a:cubicBezTo>
                  <a:pt x="1154568" y="575943"/>
                  <a:pt x="1154371" y="582356"/>
                  <a:pt x="1146398" y="587440"/>
                </a:cubicBezTo>
                <a:cubicBezTo>
                  <a:pt x="1138425" y="592523"/>
                  <a:pt x="1128466" y="608782"/>
                  <a:pt x="1116521" y="636214"/>
                </a:cubicBezTo>
                <a:cubicBezTo>
                  <a:pt x="1130014" y="649766"/>
                  <a:pt x="1126308" y="657058"/>
                  <a:pt x="1105400" y="658090"/>
                </a:cubicBezTo>
                <a:cubicBezTo>
                  <a:pt x="1084492" y="659123"/>
                  <a:pt x="1053159" y="662686"/>
                  <a:pt x="1011400" y="668781"/>
                </a:cubicBezTo>
                <a:cubicBezTo>
                  <a:pt x="1003584" y="683408"/>
                  <a:pt x="996862" y="681849"/>
                  <a:pt x="991234" y="664103"/>
                </a:cubicBezTo>
                <a:cubicBezTo>
                  <a:pt x="985605" y="646357"/>
                  <a:pt x="981250" y="629776"/>
                  <a:pt x="978166" y="614360"/>
                </a:cubicBezTo>
                <a:cubicBezTo>
                  <a:pt x="975083" y="598944"/>
                  <a:pt x="970347" y="586422"/>
                  <a:pt x="963959" y="576792"/>
                </a:cubicBezTo>
                <a:cubicBezTo>
                  <a:pt x="957570" y="567163"/>
                  <a:pt x="959352" y="562348"/>
                  <a:pt x="969304" y="562348"/>
                </a:cubicBezTo>
                <a:cubicBezTo>
                  <a:pt x="977019" y="562348"/>
                  <a:pt x="984182" y="563244"/>
                  <a:pt x="990793" y="565037"/>
                </a:cubicBezTo>
                <a:cubicBezTo>
                  <a:pt x="997403" y="566829"/>
                  <a:pt x="1015372" y="565524"/>
                  <a:pt x="1044698" y="561122"/>
                </a:cubicBezTo>
                <a:cubicBezTo>
                  <a:pt x="1074023" y="556719"/>
                  <a:pt x="1092149" y="551994"/>
                  <a:pt x="1099076" y="546947"/>
                </a:cubicBezTo>
                <a:cubicBezTo>
                  <a:pt x="1102539" y="544423"/>
                  <a:pt x="1106226" y="543247"/>
                  <a:pt x="1110138" y="543419"/>
                </a:cubicBezTo>
                <a:close/>
                <a:moveTo>
                  <a:pt x="7242221" y="542236"/>
                </a:moveTo>
                <a:cubicBezTo>
                  <a:pt x="7268205" y="538536"/>
                  <a:pt x="7288834" y="551356"/>
                  <a:pt x="7304106" y="580696"/>
                </a:cubicBezTo>
                <a:cubicBezTo>
                  <a:pt x="7313198" y="612661"/>
                  <a:pt x="7300758" y="644381"/>
                  <a:pt x="7266785" y="675858"/>
                </a:cubicBezTo>
                <a:cubicBezTo>
                  <a:pt x="7256662" y="691059"/>
                  <a:pt x="7251599" y="709055"/>
                  <a:pt x="7251599" y="729849"/>
                </a:cubicBezTo>
                <a:lnTo>
                  <a:pt x="7219162" y="729849"/>
                </a:lnTo>
                <a:cubicBezTo>
                  <a:pt x="7218187" y="693339"/>
                  <a:pt x="7233137" y="660091"/>
                  <a:pt x="7264011" y="630105"/>
                </a:cubicBezTo>
                <a:cubicBezTo>
                  <a:pt x="7270937" y="619752"/>
                  <a:pt x="7273963" y="608746"/>
                  <a:pt x="7273089" y="597087"/>
                </a:cubicBezTo>
                <a:cubicBezTo>
                  <a:pt x="7268371" y="581213"/>
                  <a:pt x="7259415" y="573727"/>
                  <a:pt x="7246222" y="574630"/>
                </a:cubicBezTo>
                <a:lnTo>
                  <a:pt x="7240931" y="574630"/>
                </a:lnTo>
                <a:cubicBezTo>
                  <a:pt x="7224655" y="575405"/>
                  <a:pt x="7216968" y="589351"/>
                  <a:pt x="7217871" y="616468"/>
                </a:cubicBezTo>
                <a:lnTo>
                  <a:pt x="7184057" y="616468"/>
                </a:lnTo>
                <a:cubicBezTo>
                  <a:pt x="7183097" y="579355"/>
                  <a:pt x="7194833" y="556569"/>
                  <a:pt x="7219269" y="548108"/>
                </a:cubicBezTo>
                <a:cubicBezTo>
                  <a:pt x="7223242" y="545125"/>
                  <a:pt x="7230893" y="543168"/>
                  <a:pt x="7242221" y="542236"/>
                </a:cubicBezTo>
                <a:close/>
                <a:moveTo>
                  <a:pt x="3783837" y="541788"/>
                </a:moveTo>
                <a:cubicBezTo>
                  <a:pt x="3791826" y="541000"/>
                  <a:pt x="3799290" y="543193"/>
                  <a:pt x="3806227" y="548366"/>
                </a:cubicBezTo>
                <a:cubicBezTo>
                  <a:pt x="3815476" y="555264"/>
                  <a:pt x="3814372" y="560688"/>
                  <a:pt x="3802914" y="564639"/>
                </a:cubicBezTo>
                <a:cubicBezTo>
                  <a:pt x="3791457" y="568590"/>
                  <a:pt x="3767494" y="573354"/>
                  <a:pt x="3731027" y="578932"/>
                </a:cubicBezTo>
                <a:cubicBezTo>
                  <a:pt x="3739129" y="585844"/>
                  <a:pt x="3742259" y="591527"/>
                  <a:pt x="3740416" y="595979"/>
                </a:cubicBezTo>
                <a:cubicBezTo>
                  <a:pt x="3738574" y="600432"/>
                  <a:pt x="3736792" y="613507"/>
                  <a:pt x="3735071" y="635203"/>
                </a:cubicBezTo>
                <a:cubicBezTo>
                  <a:pt x="3760955" y="629984"/>
                  <a:pt x="3780651" y="625531"/>
                  <a:pt x="3794160" y="621846"/>
                </a:cubicBezTo>
                <a:cubicBezTo>
                  <a:pt x="3807668" y="618160"/>
                  <a:pt x="3819420" y="621175"/>
                  <a:pt x="3829415" y="630891"/>
                </a:cubicBezTo>
                <a:cubicBezTo>
                  <a:pt x="3839410" y="640606"/>
                  <a:pt x="3835323" y="646249"/>
                  <a:pt x="3817154" y="647819"/>
                </a:cubicBezTo>
                <a:cubicBezTo>
                  <a:pt x="3798985" y="649389"/>
                  <a:pt x="3783405" y="651082"/>
                  <a:pt x="3770412" y="652896"/>
                </a:cubicBezTo>
                <a:cubicBezTo>
                  <a:pt x="3757420" y="654710"/>
                  <a:pt x="3745052" y="656757"/>
                  <a:pt x="3733307" y="659037"/>
                </a:cubicBezTo>
                <a:cubicBezTo>
                  <a:pt x="3732648" y="665174"/>
                  <a:pt x="3731887" y="671054"/>
                  <a:pt x="3731027" y="676675"/>
                </a:cubicBezTo>
                <a:cubicBezTo>
                  <a:pt x="3751146" y="700251"/>
                  <a:pt x="3769495" y="718757"/>
                  <a:pt x="3786072" y="732193"/>
                </a:cubicBezTo>
                <a:cubicBezTo>
                  <a:pt x="3802649" y="745630"/>
                  <a:pt x="3815749" y="755410"/>
                  <a:pt x="3825371" y="761534"/>
                </a:cubicBezTo>
                <a:cubicBezTo>
                  <a:pt x="3834994" y="767657"/>
                  <a:pt x="3844422" y="771980"/>
                  <a:pt x="3853657" y="774504"/>
                </a:cubicBezTo>
                <a:cubicBezTo>
                  <a:pt x="3862892" y="777028"/>
                  <a:pt x="3871984" y="779814"/>
                  <a:pt x="3880932" y="782861"/>
                </a:cubicBezTo>
                <a:cubicBezTo>
                  <a:pt x="3889881" y="785908"/>
                  <a:pt x="3894355" y="789361"/>
                  <a:pt x="3894355" y="793218"/>
                </a:cubicBezTo>
                <a:cubicBezTo>
                  <a:pt x="3894355" y="797506"/>
                  <a:pt x="3884872" y="800614"/>
                  <a:pt x="3865907" y="802543"/>
                </a:cubicBezTo>
                <a:cubicBezTo>
                  <a:pt x="3846943" y="804472"/>
                  <a:pt x="3833524" y="804708"/>
                  <a:pt x="3825651" y="803253"/>
                </a:cubicBezTo>
                <a:cubicBezTo>
                  <a:pt x="3817778" y="801797"/>
                  <a:pt x="3810565" y="797793"/>
                  <a:pt x="3804011" y="791239"/>
                </a:cubicBezTo>
                <a:cubicBezTo>
                  <a:pt x="3797458" y="784686"/>
                  <a:pt x="3787327" y="773185"/>
                  <a:pt x="3773617" y="756737"/>
                </a:cubicBezTo>
                <a:cubicBezTo>
                  <a:pt x="3759908" y="740288"/>
                  <a:pt x="3744335" y="718728"/>
                  <a:pt x="3726897" y="692055"/>
                </a:cubicBezTo>
                <a:cubicBezTo>
                  <a:pt x="3717518" y="723389"/>
                  <a:pt x="3702167" y="747401"/>
                  <a:pt x="3680843" y="764093"/>
                </a:cubicBezTo>
                <a:cubicBezTo>
                  <a:pt x="3659519" y="780785"/>
                  <a:pt x="3637780" y="790049"/>
                  <a:pt x="3615624" y="791885"/>
                </a:cubicBezTo>
                <a:cubicBezTo>
                  <a:pt x="3593469" y="793720"/>
                  <a:pt x="3589224" y="791103"/>
                  <a:pt x="3602890" y="784033"/>
                </a:cubicBezTo>
                <a:cubicBezTo>
                  <a:pt x="3616556" y="776964"/>
                  <a:pt x="3629082" y="770145"/>
                  <a:pt x="3640469" y="763577"/>
                </a:cubicBezTo>
                <a:cubicBezTo>
                  <a:pt x="3651855" y="757009"/>
                  <a:pt x="3662172" y="748878"/>
                  <a:pt x="3671422" y="739184"/>
                </a:cubicBezTo>
                <a:cubicBezTo>
                  <a:pt x="3680671" y="729490"/>
                  <a:pt x="3688168" y="718022"/>
                  <a:pt x="3693911" y="704779"/>
                </a:cubicBezTo>
                <a:cubicBezTo>
                  <a:pt x="3699654" y="691535"/>
                  <a:pt x="3703422" y="677851"/>
                  <a:pt x="3705215" y="663726"/>
                </a:cubicBezTo>
                <a:cubicBezTo>
                  <a:pt x="3683217" y="668215"/>
                  <a:pt x="3669296" y="671136"/>
                  <a:pt x="3663452" y="672492"/>
                </a:cubicBezTo>
                <a:cubicBezTo>
                  <a:pt x="3657609" y="673847"/>
                  <a:pt x="3649162" y="670527"/>
                  <a:pt x="3638113" y="662532"/>
                </a:cubicBezTo>
                <a:cubicBezTo>
                  <a:pt x="3627064" y="654538"/>
                  <a:pt x="3628631" y="650250"/>
                  <a:pt x="3642813" y="649669"/>
                </a:cubicBezTo>
                <a:cubicBezTo>
                  <a:pt x="3656996" y="649088"/>
                  <a:pt x="3678312" y="645865"/>
                  <a:pt x="3706763" y="640000"/>
                </a:cubicBezTo>
                <a:cubicBezTo>
                  <a:pt x="3707538" y="633002"/>
                  <a:pt x="3707925" y="623781"/>
                  <a:pt x="3707925" y="612338"/>
                </a:cubicBezTo>
                <a:cubicBezTo>
                  <a:pt x="3707925" y="600005"/>
                  <a:pt x="3707588" y="590139"/>
                  <a:pt x="3706914" y="582740"/>
                </a:cubicBezTo>
                <a:cubicBezTo>
                  <a:pt x="3708018" y="582740"/>
                  <a:pt x="3704053" y="583414"/>
                  <a:pt x="3695019" y="584762"/>
                </a:cubicBezTo>
                <a:cubicBezTo>
                  <a:pt x="3685984" y="586110"/>
                  <a:pt x="3676878" y="583303"/>
                  <a:pt x="3667701" y="576340"/>
                </a:cubicBezTo>
                <a:cubicBezTo>
                  <a:pt x="3658523" y="569378"/>
                  <a:pt x="3660556" y="565320"/>
                  <a:pt x="3673799" y="564166"/>
                </a:cubicBezTo>
                <a:cubicBezTo>
                  <a:pt x="3687042" y="563011"/>
                  <a:pt x="3704551" y="560215"/>
                  <a:pt x="3726327" y="555777"/>
                </a:cubicBezTo>
                <a:cubicBezTo>
                  <a:pt x="3748103" y="551338"/>
                  <a:pt x="3764551" y="547269"/>
                  <a:pt x="3775672" y="543569"/>
                </a:cubicBezTo>
                <a:cubicBezTo>
                  <a:pt x="3778452" y="542645"/>
                  <a:pt x="3781174" y="542051"/>
                  <a:pt x="3783837" y="541788"/>
                </a:cubicBezTo>
                <a:close/>
                <a:moveTo>
                  <a:pt x="4574112" y="541435"/>
                </a:moveTo>
                <a:cubicBezTo>
                  <a:pt x="4581180" y="542109"/>
                  <a:pt x="4587212" y="543921"/>
                  <a:pt x="4592210" y="546871"/>
                </a:cubicBezTo>
                <a:cubicBezTo>
                  <a:pt x="4602205" y="552772"/>
                  <a:pt x="4607457" y="558874"/>
                  <a:pt x="4607966" y="565177"/>
                </a:cubicBezTo>
                <a:cubicBezTo>
                  <a:pt x="4608475" y="571479"/>
                  <a:pt x="4601459" y="573956"/>
                  <a:pt x="4586918" y="572608"/>
                </a:cubicBezTo>
                <a:cubicBezTo>
                  <a:pt x="4572377" y="571260"/>
                  <a:pt x="4558704" y="570812"/>
                  <a:pt x="4545898" y="571264"/>
                </a:cubicBezTo>
                <a:cubicBezTo>
                  <a:pt x="4533092" y="571716"/>
                  <a:pt x="4518487" y="572558"/>
                  <a:pt x="4502082" y="573791"/>
                </a:cubicBezTo>
                <a:cubicBezTo>
                  <a:pt x="4514687" y="581220"/>
                  <a:pt x="4519864" y="587630"/>
                  <a:pt x="4517612" y="593022"/>
                </a:cubicBezTo>
                <a:cubicBezTo>
                  <a:pt x="4515361" y="598414"/>
                  <a:pt x="4514235" y="612051"/>
                  <a:pt x="4514235" y="633934"/>
                </a:cubicBezTo>
                <a:cubicBezTo>
                  <a:pt x="4514235" y="656520"/>
                  <a:pt x="4514687" y="678851"/>
                  <a:pt x="4515590" y="700928"/>
                </a:cubicBezTo>
                <a:cubicBezTo>
                  <a:pt x="4516494" y="723005"/>
                  <a:pt x="4516945" y="742067"/>
                  <a:pt x="4516945" y="758113"/>
                </a:cubicBezTo>
                <a:cubicBezTo>
                  <a:pt x="4516945" y="776053"/>
                  <a:pt x="4512306" y="791125"/>
                  <a:pt x="4503028" y="803328"/>
                </a:cubicBezTo>
                <a:cubicBezTo>
                  <a:pt x="4493750" y="815532"/>
                  <a:pt x="4486211" y="816012"/>
                  <a:pt x="4480410" y="804769"/>
                </a:cubicBezTo>
                <a:cubicBezTo>
                  <a:pt x="4474610" y="793526"/>
                  <a:pt x="4465274" y="782252"/>
                  <a:pt x="4452404" y="770944"/>
                </a:cubicBezTo>
                <a:cubicBezTo>
                  <a:pt x="4439533" y="759637"/>
                  <a:pt x="4440250" y="755783"/>
                  <a:pt x="4454555" y="759382"/>
                </a:cubicBezTo>
                <a:cubicBezTo>
                  <a:pt x="4468859" y="762982"/>
                  <a:pt x="4477657" y="764308"/>
                  <a:pt x="4480948" y="763362"/>
                </a:cubicBezTo>
                <a:cubicBezTo>
                  <a:pt x="4484239" y="762415"/>
                  <a:pt x="4486533" y="756991"/>
                  <a:pt x="4487831" y="747089"/>
                </a:cubicBezTo>
                <a:cubicBezTo>
                  <a:pt x="4489129" y="737187"/>
                  <a:pt x="4489552" y="711920"/>
                  <a:pt x="4489100" y="671287"/>
                </a:cubicBezTo>
                <a:cubicBezTo>
                  <a:pt x="4488649" y="630654"/>
                  <a:pt x="4487333" y="605745"/>
                  <a:pt x="4485153" y="596560"/>
                </a:cubicBezTo>
                <a:cubicBezTo>
                  <a:pt x="4482973" y="587375"/>
                  <a:pt x="4480607" y="580517"/>
                  <a:pt x="4478055" y="575986"/>
                </a:cubicBezTo>
                <a:cubicBezTo>
                  <a:pt x="4445029" y="577749"/>
                  <a:pt x="4420389" y="579764"/>
                  <a:pt x="4404135" y="582030"/>
                </a:cubicBezTo>
                <a:cubicBezTo>
                  <a:pt x="4387880" y="584296"/>
                  <a:pt x="4372041" y="586554"/>
                  <a:pt x="4356618" y="588806"/>
                </a:cubicBezTo>
                <a:cubicBezTo>
                  <a:pt x="4341195" y="591057"/>
                  <a:pt x="4328038" y="586981"/>
                  <a:pt x="4317147" y="576577"/>
                </a:cubicBezTo>
                <a:cubicBezTo>
                  <a:pt x="4306255" y="566173"/>
                  <a:pt x="4306693" y="561656"/>
                  <a:pt x="4318459" y="563026"/>
                </a:cubicBezTo>
                <a:cubicBezTo>
                  <a:pt x="4330225" y="564395"/>
                  <a:pt x="4346075" y="564639"/>
                  <a:pt x="4366008" y="563757"/>
                </a:cubicBezTo>
                <a:cubicBezTo>
                  <a:pt x="4385940" y="562875"/>
                  <a:pt x="4416987" y="559967"/>
                  <a:pt x="4459147" y="555034"/>
                </a:cubicBezTo>
                <a:cubicBezTo>
                  <a:pt x="4501307" y="550101"/>
                  <a:pt x="4531526" y="546032"/>
                  <a:pt x="4549802" y="542827"/>
                </a:cubicBezTo>
                <a:cubicBezTo>
                  <a:pt x="4558941" y="541225"/>
                  <a:pt x="4567044" y="540761"/>
                  <a:pt x="4574112" y="541435"/>
                </a:cubicBezTo>
                <a:close/>
                <a:moveTo>
                  <a:pt x="1663518" y="535318"/>
                </a:moveTo>
                <a:cubicBezTo>
                  <a:pt x="1664825" y="535311"/>
                  <a:pt x="1666465" y="535605"/>
                  <a:pt x="1668439" y="536202"/>
                </a:cubicBezTo>
                <a:cubicBezTo>
                  <a:pt x="1676333" y="538590"/>
                  <a:pt x="1684686" y="542318"/>
                  <a:pt x="1693498" y="547388"/>
                </a:cubicBezTo>
                <a:cubicBezTo>
                  <a:pt x="1702310" y="552457"/>
                  <a:pt x="1704917" y="558652"/>
                  <a:pt x="1701317" y="565972"/>
                </a:cubicBezTo>
                <a:cubicBezTo>
                  <a:pt x="1697718" y="573293"/>
                  <a:pt x="1695918" y="590971"/>
                  <a:pt x="1695918" y="619006"/>
                </a:cubicBezTo>
                <a:cubicBezTo>
                  <a:pt x="1702715" y="616554"/>
                  <a:pt x="1708609" y="614141"/>
                  <a:pt x="1713600" y="611768"/>
                </a:cubicBezTo>
                <a:cubicBezTo>
                  <a:pt x="1718590" y="609395"/>
                  <a:pt x="1725122" y="609402"/>
                  <a:pt x="1733195" y="611789"/>
                </a:cubicBezTo>
                <a:cubicBezTo>
                  <a:pt x="1741269" y="614177"/>
                  <a:pt x="1747421" y="617171"/>
                  <a:pt x="1751651" y="620770"/>
                </a:cubicBezTo>
                <a:cubicBezTo>
                  <a:pt x="1755882" y="624369"/>
                  <a:pt x="1755365" y="628818"/>
                  <a:pt x="1750103" y="634117"/>
                </a:cubicBezTo>
                <a:cubicBezTo>
                  <a:pt x="1744840" y="639416"/>
                  <a:pt x="1740298" y="645457"/>
                  <a:pt x="1736476" y="652240"/>
                </a:cubicBezTo>
                <a:cubicBezTo>
                  <a:pt x="1732654" y="659022"/>
                  <a:pt x="1730378" y="663877"/>
                  <a:pt x="1729646" y="666802"/>
                </a:cubicBezTo>
                <a:cubicBezTo>
                  <a:pt x="1737748" y="674388"/>
                  <a:pt x="1736185" y="679637"/>
                  <a:pt x="1724957" y="682548"/>
                </a:cubicBezTo>
                <a:lnTo>
                  <a:pt x="1694563" y="688635"/>
                </a:lnTo>
                <a:lnTo>
                  <a:pt x="1694563" y="718900"/>
                </a:lnTo>
                <a:cubicBezTo>
                  <a:pt x="1698550" y="718240"/>
                  <a:pt x="1704795" y="715487"/>
                  <a:pt x="1713298" y="710640"/>
                </a:cubicBezTo>
                <a:cubicBezTo>
                  <a:pt x="1709943" y="707571"/>
                  <a:pt x="1707304" y="702556"/>
                  <a:pt x="1705383" y="695594"/>
                </a:cubicBezTo>
                <a:cubicBezTo>
                  <a:pt x="1703461" y="688631"/>
                  <a:pt x="1708025" y="687821"/>
                  <a:pt x="1719074" y="693163"/>
                </a:cubicBezTo>
                <a:cubicBezTo>
                  <a:pt x="1730123" y="698505"/>
                  <a:pt x="1737573" y="704320"/>
                  <a:pt x="1741423" y="710608"/>
                </a:cubicBezTo>
                <a:cubicBezTo>
                  <a:pt x="1745274" y="716896"/>
                  <a:pt x="1746629" y="724152"/>
                  <a:pt x="1745489" y="732376"/>
                </a:cubicBezTo>
                <a:cubicBezTo>
                  <a:pt x="1744349" y="740600"/>
                  <a:pt x="1740918" y="743902"/>
                  <a:pt x="1735196" y="742282"/>
                </a:cubicBezTo>
                <a:cubicBezTo>
                  <a:pt x="1729474" y="740661"/>
                  <a:pt x="1723882" y="734273"/>
                  <a:pt x="1718418" y="723116"/>
                </a:cubicBezTo>
                <a:cubicBezTo>
                  <a:pt x="1676946" y="747007"/>
                  <a:pt x="1652933" y="761526"/>
                  <a:pt x="1646380" y="766674"/>
                </a:cubicBezTo>
                <a:cubicBezTo>
                  <a:pt x="1639826" y="771823"/>
                  <a:pt x="1633320" y="772170"/>
                  <a:pt x="1626859" y="767718"/>
                </a:cubicBezTo>
                <a:cubicBezTo>
                  <a:pt x="1620399" y="763265"/>
                  <a:pt x="1615642" y="758070"/>
                  <a:pt x="1612587" y="752134"/>
                </a:cubicBezTo>
                <a:cubicBezTo>
                  <a:pt x="1609533" y="746197"/>
                  <a:pt x="1612981" y="743228"/>
                  <a:pt x="1622934" y="743228"/>
                </a:cubicBezTo>
                <a:cubicBezTo>
                  <a:pt x="1629415" y="743228"/>
                  <a:pt x="1646036" y="737793"/>
                  <a:pt x="1672795" y="726923"/>
                </a:cubicBezTo>
                <a:lnTo>
                  <a:pt x="1672795" y="692055"/>
                </a:lnTo>
                <a:cubicBezTo>
                  <a:pt x="1669654" y="692959"/>
                  <a:pt x="1666392" y="693697"/>
                  <a:pt x="1663007" y="694271"/>
                </a:cubicBezTo>
                <a:cubicBezTo>
                  <a:pt x="1660283" y="706302"/>
                  <a:pt x="1655669" y="707869"/>
                  <a:pt x="1649165" y="698971"/>
                </a:cubicBezTo>
                <a:cubicBezTo>
                  <a:pt x="1642662" y="690073"/>
                  <a:pt x="1637625" y="680052"/>
                  <a:pt x="1634054" y="668910"/>
                </a:cubicBezTo>
                <a:cubicBezTo>
                  <a:pt x="1630484" y="657768"/>
                  <a:pt x="1626375" y="648016"/>
                  <a:pt x="1621729" y="639656"/>
                </a:cubicBezTo>
                <a:cubicBezTo>
                  <a:pt x="1617083" y="631296"/>
                  <a:pt x="1619029" y="627574"/>
                  <a:pt x="1627569" y="628492"/>
                </a:cubicBezTo>
                <a:cubicBezTo>
                  <a:pt x="1636109" y="629410"/>
                  <a:pt x="1642741" y="629654"/>
                  <a:pt x="1647466" y="629224"/>
                </a:cubicBezTo>
                <a:cubicBezTo>
                  <a:pt x="1652191" y="628793"/>
                  <a:pt x="1660634" y="627438"/>
                  <a:pt x="1672795" y="625158"/>
                </a:cubicBezTo>
                <a:cubicBezTo>
                  <a:pt x="1672795" y="606114"/>
                  <a:pt x="1672357" y="592412"/>
                  <a:pt x="1671482" y="584052"/>
                </a:cubicBezTo>
                <a:cubicBezTo>
                  <a:pt x="1670608" y="575692"/>
                  <a:pt x="1669296" y="568672"/>
                  <a:pt x="1667546" y="562993"/>
                </a:cubicBezTo>
                <a:cubicBezTo>
                  <a:pt x="1665797" y="557315"/>
                  <a:pt x="1663534" y="550833"/>
                  <a:pt x="1660759" y="543548"/>
                </a:cubicBezTo>
                <a:cubicBezTo>
                  <a:pt x="1658678" y="538084"/>
                  <a:pt x="1659598" y="535341"/>
                  <a:pt x="1663518" y="535318"/>
                </a:cubicBezTo>
                <a:close/>
                <a:moveTo>
                  <a:pt x="2545316" y="531040"/>
                </a:moveTo>
                <a:cubicBezTo>
                  <a:pt x="2549229" y="531305"/>
                  <a:pt x="2553050" y="532391"/>
                  <a:pt x="2556778" y="534299"/>
                </a:cubicBezTo>
                <a:cubicBezTo>
                  <a:pt x="2564235" y="538113"/>
                  <a:pt x="2571828" y="543207"/>
                  <a:pt x="2579558" y="549582"/>
                </a:cubicBezTo>
                <a:cubicBezTo>
                  <a:pt x="2587287" y="555956"/>
                  <a:pt x="2588502" y="561075"/>
                  <a:pt x="2583204" y="564940"/>
                </a:cubicBezTo>
                <a:cubicBezTo>
                  <a:pt x="2577905" y="568805"/>
                  <a:pt x="2570788" y="578778"/>
                  <a:pt x="2561855" y="594861"/>
                </a:cubicBezTo>
                <a:cubicBezTo>
                  <a:pt x="2552921" y="610943"/>
                  <a:pt x="2545464" y="622390"/>
                  <a:pt x="2539484" y="629202"/>
                </a:cubicBezTo>
                <a:cubicBezTo>
                  <a:pt x="2533504" y="636014"/>
                  <a:pt x="2528621" y="635820"/>
                  <a:pt x="2524835" y="628621"/>
                </a:cubicBezTo>
                <a:cubicBezTo>
                  <a:pt x="2513793" y="629496"/>
                  <a:pt x="2498105" y="631023"/>
                  <a:pt x="2477771" y="633203"/>
                </a:cubicBezTo>
                <a:cubicBezTo>
                  <a:pt x="2495768" y="637376"/>
                  <a:pt x="2503619" y="642115"/>
                  <a:pt x="2501325" y="647421"/>
                </a:cubicBezTo>
                <a:cubicBezTo>
                  <a:pt x="2499030" y="652727"/>
                  <a:pt x="2497481" y="660808"/>
                  <a:pt x="2496678" y="671663"/>
                </a:cubicBezTo>
                <a:cubicBezTo>
                  <a:pt x="2508968" y="668953"/>
                  <a:pt x="2520558" y="666476"/>
                  <a:pt x="2531450" y="664232"/>
                </a:cubicBezTo>
                <a:cubicBezTo>
                  <a:pt x="2542341" y="661987"/>
                  <a:pt x="2551641" y="664741"/>
                  <a:pt x="2559349" y="672492"/>
                </a:cubicBezTo>
                <a:cubicBezTo>
                  <a:pt x="2567056" y="680242"/>
                  <a:pt x="2562529" y="685441"/>
                  <a:pt x="2545765" y="688087"/>
                </a:cubicBezTo>
                <a:cubicBezTo>
                  <a:pt x="2529001" y="690732"/>
                  <a:pt x="2512546" y="693633"/>
                  <a:pt x="2496399" y="696787"/>
                </a:cubicBezTo>
                <a:cubicBezTo>
                  <a:pt x="2495682" y="706682"/>
                  <a:pt x="2495323" y="714949"/>
                  <a:pt x="2495323" y="721589"/>
                </a:cubicBezTo>
                <a:cubicBezTo>
                  <a:pt x="2508258" y="719839"/>
                  <a:pt x="2518916" y="718054"/>
                  <a:pt x="2527298" y="716233"/>
                </a:cubicBezTo>
                <a:cubicBezTo>
                  <a:pt x="2535680" y="714412"/>
                  <a:pt x="2543693" y="717678"/>
                  <a:pt x="2551336" y="726031"/>
                </a:cubicBezTo>
                <a:cubicBezTo>
                  <a:pt x="2558979" y="734384"/>
                  <a:pt x="2557162" y="739116"/>
                  <a:pt x="2545883" y="740228"/>
                </a:cubicBezTo>
                <a:cubicBezTo>
                  <a:pt x="2534605" y="741339"/>
                  <a:pt x="2517687" y="743149"/>
                  <a:pt x="2495130" y="745659"/>
                </a:cubicBezTo>
                <a:lnTo>
                  <a:pt x="2493968" y="775580"/>
                </a:lnTo>
                <a:cubicBezTo>
                  <a:pt x="2546668" y="771134"/>
                  <a:pt x="2579461" y="768001"/>
                  <a:pt x="2592346" y="766180"/>
                </a:cubicBezTo>
                <a:cubicBezTo>
                  <a:pt x="2605230" y="764358"/>
                  <a:pt x="2615903" y="767503"/>
                  <a:pt x="2624364" y="775612"/>
                </a:cubicBezTo>
                <a:cubicBezTo>
                  <a:pt x="2632824" y="783721"/>
                  <a:pt x="2635793" y="789820"/>
                  <a:pt x="2633269" y="793907"/>
                </a:cubicBezTo>
                <a:cubicBezTo>
                  <a:pt x="2630745" y="797993"/>
                  <a:pt x="2622983" y="799137"/>
                  <a:pt x="2609984" y="797337"/>
                </a:cubicBezTo>
                <a:cubicBezTo>
                  <a:pt x="2596985" y="795538"/>
                  <a:pt x="2578726" y="794864"/>
                  <a:pt x="2555208" y="795315"/>
                </a:cubicBezTo>
                <a:cubicBezTo>
                  <a:pt x="2531690" y="795767"/>
                  <a:pt x="2510606" y="796879"/>
                  <a:pt x="2491957" y="798650"/>
                </a:cubicBezTo>
                <a:cubicBezTo>
                  <a:pt x="2473308" y="800421"/>
                  <a:pt x="2450040" y="803106"/>
                  <a:pt x="2422156" y="806705"/>
                </a:cubicBezTo>
                <a:cubicBezTo>
                  <a:pt x="2394271" y="810305"/>
                  <a:pt x="2376192" y="812793"/>
                  <a:pt x="2367918" y="814169"/>
                </a:cubicBezTo>
                <a:cubicBezTo>
                  <a:pt x="2359643" y="815546"/>
                  <a:pt x="2352229" y="814510"/>
                  <a:pt x="2345676" y="811061"/>
                </a:cubicBezTo>
                <a:cubicBezTo>
                  <a:pt x="2339122" y="807612"/>
                  <a:pt x="2334279" y="803091"/>
                  <a:pt x="2331146" y="797499"/>
                </a:cubicBezTo>
                <a:cubicBezTo>
                  <a:pt x="2328012" y="791906"/>
                  <a:pt x="2332318" y="789110"/>
                  <a:pt x="2344063" y="789110"/>
                </a:cubicBezTo>
                <a:cubicBezTo>
                  <a:pt x="2354044" y="789110"/>
                  <a:pt x="2369735" y="788217"/>
                  <a:pt x="2391138" y="786432"/>
                </a:cubicBezTo>
                <a:cubicBezTo>
                  <a:pt x="2412541" y="784646"/>
                  <a:pt x="2439117" y="782083"/>
                  <a:pt x="2470866" y="778742"/>
                </a:cubicBezTo>
                <a:lnTo>
                  <a:pt x="2470866" y="748756"/>
                </a:lnTo>
                <a:cubicBezTo>
                  <a:pt x="2458964" y="751452"/>
                  <a:pt x="2449779" y="753252"/>
                  <a:pt x="2443311" y="754155"/>
                </a:cubicBezTo>
                <a:cubicBezTo>
                  <a:pt x="2436844" y="755059"/>
                  <a:pt x="2428795" y="751969"/>
                  <a:pt x="2419166" y="744885"/>
                </a:cubicBezTo>
                <a:cubicBezTo>
                  <a:pt x="2409536" y="737800"/>
                  <a:pt x="2411117" y="733964"/>
                  <a:pt x="2423909" y="733377"/>
                </a:cubicBezTo>
                <a:cubicBezTo>
                  <a:pt x="2436700" y="732789"/>
                  <a:pt x="2452353" y="730888"/>
                  <a:pt x="2470866" y="727676"/>
                </a:cubicBezTo>
                <a:lnTo>
                  <a:pt x="2470866" y="698809"/>
                </a:lnTo>
                <a:cubicBezTo>
                  <a:pt x="2453815" y="702337"/>
                  <a:pt x="2441239" y="704571"/>
                  <a:pt x="2433137" y="705510"/>
                </a:cubicBezTo>
                <a:cubicBezTo>
                  <a:pt x="2425035" y="706449"/>
                  <a:pt x="2417083" y="702868"/>
                  <a:pt x="2409282" y="694765"/>
                </a:cubicBezTo>
                <a:cubicBezTo>
                  <a:pt x="2403603" y="703111"/>
                  <a:pt x="2396982" y="709887"/>
                  <a:pt x="2389417" y="715093"/>
                </a:cubicBezTo>
                <a:cubicBezTo>
                  <a:pt x="2381853" y="720298"/>
                  <a:pt x="2372614" y="724059"/>
                  <a:pt x="2361701" y="726375"/>
                </a:cubicBezTo>
                <a:cubicBezTo>
                  <a:pt x="2350788" y="728691"/>
                  <a:pt x="2350605" y="725095"/>
                  <a:pt x="2361153" y="715587"/>
                </a:cubicBezTo>
                <a:cubicBezTo>
                  <a:pt x="2371700" y="706080"/>
                  <a:pt x="2381372" y="695214"/>
                  <a:pt x="2390170" y="682989"/>
                </a:cubicBezTo>
                <a:cubicBezTo>
                  <a:pt x="2398968" y="670764"/>
                  <a:pt x="2402918" y="661321"/>
                  <a:pt x="2402022" y="654660"/>
                </a:cubicBezTo>
                <a:cubicBezTo>
                  <a:pt x="2401126" y="647998"/>
                  <a:pt x="2404475" y="645890"/>
                  <a:pt x="2412068" y="648335"/>
                </a:cubicBezTo>
                <a:cubicBezTo>
                  <a:pt x="2419661" y="650780"/>
                  <a:pt x="2426437" y="654534"/>
                  <a:pt x="2432395" y="659596"/>
                </a:cubicBezTo>
                <a:cubicBezTo>
                  <a:pt x="2438353" y="664658"/>
                  <a:pt x="2438873" y="668906"/>
                  <a:pt x="2433954" y="672341"/>
                </a:cubicBezTo>
                <a:cubicBezTo>
                  <a:pt x="2429036" y="675775"/>
                  <a:pt x="2423845" y="679594"/>
                  <a:pt x="2418381" y="683795"/>
                </a:cubicBezTo>
                <a:cubicBezTo>
                  <a:pt x="2440135" y="682978"/>
                  <a:pt x="2457178" y="681028"/>
                  <a:pt x="2469511" y="677944"/>
                </a:cubicBezTo>
                <a:cubicBezTo>
                  <a:pt x="2469511" y="660722"/>
                  <a:pt x="2468062" y="646532"/>
                  <a:pt x="2465166" y="635376"/>
                </a:cubicBezTo>
                <a:lnTo>
                  <a:pt x="2449958" y="637699"/>
                </a:lnTo>
                <a:cubicBezTo>
                  <a:pt x="2445670" y="648741"/>
                  <a:pt x="2440852" y="649260"/>
                  <a:pt x="2435503" y="639258"/>
                </a:cubicBezTo>
                <a:cubicBezTo>
                  <a:pt x="2430154" y="629256"/>
                  <a:pt x="2424228" y="616120"/>
                  <a:pt x="2417725" y="599851"/>
                </a:cubicBezTo>
                <a:cubicBezTo>
                  <a:pt x="2411221" y="583582"/>
                  <a:pt x="2404955" y="571572"/>
                  <a:pt x="2398925" y="563821"/>
                </a:cubicBezTo>
                <a:cubicBezTo>
                  <a:pt x="2392895" y="556071"/>
                  <a:pt x="2393318" y="551632"/>
                  <a:pt x="2400194" y="550507"/>
                </a:cubicBezTo>
                <a:cubicBezTo>
                  <a:pt x="2407070" y="549381"/>
                  <a:pt x="2413157" y="549270"/>
                  <a:pt x="2418456" y="550173"/>
                </a:cubicBezTo>
                <a:cubicBezTo>
                  <a:pt x="2423755" y="551077"/>
                  <a:pt x="2442171" y="549080"/>
                  <a:pt x="2473705" y="544183"/>
                </a:cubicBezTo>
                <a:cubicBezTo>
                  <a:pt x="2505240" y="539285"/>
                  <a:pt x="2525104" y="535460"/>
                  <a:pt x="2533300" y="532707"/>
                </a:cubicBezTo>
                <a:cubicBezTo>
                  <a:pt x="2537397" y="531330"/>
                  <a:pt x="2541403" y="530774"/>
                  <a:pt x="2545316" y="531040"/>
                </a:cubicBezTo>
                <a:close/>
                <a:moveTo>
                  <a:pt x="1811958" y="525587"/>
                </a:moveTo>
                <a:cubicBezTo>
                  <a:pt x="1815796" y="526250"/>
                  <a:pt x="1820527" y="527716"/>
                  <a:pt x="1826152" y="529986"/>
                </a:cubicBezTo>
                <a:cubicBezTo>
                  <a:pt x="1837402" y="534524"/>
                  <a:pt x="1841661" y="540759"/>
                  <a:pt x="1838929" y="548689"/>
                </a:cubicBezTo>
                <a:cubicBezTo>
                  <a:pt x="1836198" y="556619"/>
                  <a:pt x="1833964" y="574214"/>
                  <a:pt x="1832229" y="601475"/>
                </a:cubicBezTo>
                <a:cubicBezTo>
                  <a:pt x="1837377" y="599840"/>
                  <a:pt x="1843583" y="598080"/>
                  <a:pt x="1850846" y="596194"/>
                </a:cubicBezTo>
                <a:cubicBezTo>
                  <a:pt x="1858109" y="594309"/>
                  <a:pt x="1864247" y="595922"/>
                  <a:pt x="1869259" y="601034"/>
                </a:cubicBezTo>
                <a:cubicBezTo>
                  <a:pt x="1874271" y="606147"/>
                  <a:pt x="1869689" y="611348"/>
                  <a:pt x="1855514" y="616640"/>
                </a:cubicBezTo>
                <a:cubicBezTo>
                  <a:pt x="1841339" y="621932"/>
                  <a:pt x="1833520" y="624757"/>
                  <a:pt x="1832057" y="625115"/>
                </a:cubicBezTo>
                <a:lnTo>
                  <a:pt x="1830895" y="656800"/>
                </a:lnTo>
                <a:cubicBezTo>
                  <a:pt x="1850929" y="655079"/>
                  <a:pt x="1865355" y="653075"/>
                  <a:pt x="1874174" y="650788"/>
                </a:cubicBezTo>
                <a:cubicBezTo>
                  <a:pt x="1882993" y="648500"/>
                  <a:pt x="1891931" y="651885"/>
                  <a:pt x="1900987" y="660941"/>
                </a:cubicBezTo>
                <a:cubicBezTo>
                  <a:pt x="1910043" y="669996"/>
                  <a:pt x="1906447" y="674524"/>
                  <a:pt x="1890199" y="674524"/>
                </a:cubicBezTo>
                <a:cubicBezTo>
                  <a:pt x="1877006" y="674524"/>
                  <a:pt x="1864437" y="675184"/>
                  <a:pt x="1852492" y="676503"/>
                </a:cubicBezTo>
                <a:cubicBezTo>
                  <a:pt x="1840546" y="677822"/>
                  <a:pt x="1829748" y="678912"/>
                  <a:pt x="1820097" y="679773"/>
                </a:cubicBezTo>
                <a:cubicBezTo>
                  <a:pt x="1831785" y="684663"/>
                  <a:pt x="1837169" y="688943"/>
                  <a:pt x="1836251" y="692614"/>
                </a:cubicBezTo>
                <a:lnTo>
                  <a:pt x="1832229" y="710791"/>
                </a:lnTo>
                <a:cubicBezTo>
                  <a:pt x="1839141" y="709185"/>
                  <a:pt x="1846408" y="707435"/>
                  <a:pt x="1854030" y="705542"/>
                </a:cubicBezTo>
                <a:cubicBezTo>
                  <a:pt x="1861651" y="703649"/>
                  <a:pt x="1868248" y="704904"/>
                  <a:pt x="1873819" y="709306"/>
                </a:cubicBezTo>
                <a:cubicBezTo>
                  <a:pt x="1879390" y="713709"/>
                  <a:pt x="1877422" y="718434"/>
                  <a:pt x="1867915" y="723482"/>
                </a:cubicBezTo>
                <a:cubicBezTo>
                  <a:pt x="1858407" y="728529"/>
                  <a:pt x="1845974" y="732667"/>
                  <a:pt x="1830616" y="735893"/>
                </a:cubicBezTo>
                <a:cubicBezTo>
                  <a:pt x="1829899" y="745817"/>
                  <a:pt x="1829540" y="755001"/>
                  <a:pt x="1829540" y="763448"/>
                </a:cubicBezTo>
                <a:cubicBezTo>
                  <a:pt x="1840611" y="763520"/>
                  <a:pt x="1855475" y="762186"/>
                  <a:pt x="1874131" y="759447"/>
                </a:cubicBezTo>
                <a:cubicBezTo>
                  <a:pt x="1892788" y="756708"/>
                  <a:pt x="1906891" y="758418"/>
                  <a:pt x="1916442" y="764577"/>
                </a:cubicBezTo>
                <a:cubicBezTo>
                  <a:pt x="1925992" y="770736"/>
                  <a:pt x="1929524" y="775938"/>
                  <a:pt x="1927036" y="780183"/>
                </a:cubicBezTo>
                <a:cubicBezTo>
                  <a:pt x="1924548" y="784428"/>
                  <a:pt x="1913506" y="785650"/>
                  <a:pt x="1893910" y="783850"/>
                </a:cubicBezTo>
                <a:cubicBezTo>
                  <a:pt x="1874314" y="782051"/>
                  <a:pt x="1853875" y="782044"/>
                  <a:pt x="1832595" y="783829"/>
                </a:cubicBezTo>
                <a:cubicBezTo>
                  <a:pt x="1811314" y="785614"/>
                  <a:pt x="1790983" y="788088"/>
                  <a:pt x="1771602" y="791250"/>
                </a:cubicBezTo>
                <a:cubicBezTo>
                  <a:pt x="1752221" y="794412"/>
                  <a:pt x="1739064" y="796667"/>
                  <a:pt x="1732131" y="798015"/>
                </a:cubicBezTo>
                <a:cubicBezTo>
                  <a:pt x="1725197" y="799363"/>
                  <a:pt x="1717174" y="795513"/>
                  <a:pt x="1708061" y="786464"/>
                </a:cubicBezTo>
                <a:cubicBezTo>
                  <a:pt x="1698948" y="777415"/>
                  <a:pt x="1699786" y="773569"/>
                  <a:pt x="1710577" y="774924"/>
                </a:cubicBezTo>
                <a:cubicBezTo>
                  <a:pt x="1721368" y="776279"/>
                  <a:pt x="1753351" y="773959"/>
                  <a:pt x="1806524" y="767965"/>
                </a:cubicBezTo>
                <a:lnTo>
                  <a:pt x="1807772" y="737958"/>
                </a:lnTo>
                <a:cubicBezTo>
                  <a:pt x="1799211" y="739751"/>
                  <a:pt x="1790241" y="740647"/>
                  <a:pt x="1780862" y="740647"/>
                </a:cubicBezTo>
                <a:cubicBezTo>
                  <a:pt x="1770968" y="740647"/>
                  <a:pt x="1763532" y="738396"/>
                  <a:pt x="1758556" y="733893"/>
                </a:cubicBezTo>
                <a:cubicBezTo>
                  <a:pt x="1753580" y="729390"/>
                  <a:pt x="1757201" y="726016"/>
                  <a:pt x="1769419" y="723772"/>
                </a:cubicBezTo>
                <a:cubicBezTo>
                  <a:pt x="1781637" y="721528"/>
                  <a:pt x="1794421" y="718441"/>
                  <a:pt x="1807772" y="714512"/>
                </a:cubicBezTo>
                <a:cubicBezTo>
                  <a:pt x="1807772" y="705234"/>
                  <a:pt x="1807220" y="697824"/>
                  <a:pt x="1806115" y="692281"/>
                </a:cubicBezTo>
                <a:cubicBezTo>
                  <a:pt x="1805011" y="686739"/>
                  <a:pt x="1804696" y="683967"/>
                  <a:pt x="1805169" y="683967"/>
                </a:cubicBezTo>
                <a:cubicBezTo>
                  <a:pt x="1804624" y="683967"/>
                  <a:pt x="1798996" y="685082"/>
                  <a:pt x="1788283" y="687312"/>
                </a:cubicBezTo>
                <a:cubicBezTo>
                  <a:pt x="1777571" y="689542"/>
                  <a:pt x="1769677" y="691116"/>
                  <a:pt x="1764601" y="692034"/>
                </a:cubicBezTo>
                <a:cubicBezTo>
                  <a:pt x="1759524" y="692951"/>
                  <a:pt x="1752404" y="689678"/>
                  <a:pt x="1743241" y="682214"/>
                </a:cubicBezTo>
                <a:cubicBezTo>
                  <a:pt x="1734077" y="674750"/>
                  <a:pt x="1733708" y="670685"/>
                  <a:pt x="1742133" y="670018"/>
                </a:cubicBezTo>
                <a:cubicBezTo>
                  <a:pt x="1750558" y="669351"/>
                  <a:pt x="1759259" y="668569"/>
                  <a:pt x="1768236" y="667673"/>
                </a:cubicBezTo>
                <a:cubicBezTo>
                  <a:pt x="1777213" y="666777"/>
                  <a:pt x="1790391" y="664744"/>
                  <a:pt x="1807772" y="661575"/>
                </a:cubicBezTo>
                <a:cubicBezTo>
                  <a:pt x="1807772" y="648411"/>
                  <a:pt x="1808223" y="637878"/>
                  <a:pt x="1809127" y="629976"/>
                </a:cubicBezTo>
                <a:cubicBezTo>
                  <a:pt x="1802215" y="630880"/>
                  <a:pt x="1796321" y="631554"/>
                  <a:pt x="1791445" y="631998"/>
                </a:cubicBezTo>
                <a:cubicBezTo>
                  <a:pt x="1786570" y="632443"/>
                  <a:pt x="1780651" y="630453"/>
                  <a:pt x="1773689" y="626029"/>
                </a:cubicBezTo>
                <a:cubicBezTo>
                  <a:pt x="1766726" y="621605"/>
                  <a:pt x="1768437" y="618461"/>
                  <a:pt x="1778819" y="616597"/>
                </a:cubicBezTo>
                <a:cubicBezTo>
                  <a:pt x="1789201" y="614733"/>
                  <a:pt x="1799304" y="611908"/>
                  <a:pt x="1809127" y="608122"/>
                </a:cubicBezTo>
                <a:cubicBezTo>
                  <a:pt x="1809127" y="582568"/>
                  <a:pt x="1808471" y="565635"/>
                  <a:pt x="1807159" y="557325"/>
                </a:cubicBezTo>
                <a:cubicBezTo>
                  <a:pt x="1805847" y="549015"/>
                  <a:pt x="1803821" y="542189"/>
                  <a:pt x="1801082" y="536848"/>
                </a:cubicBezTo>
                <a:cubicBezTo>
                  <a:pt x="1798343" y="531506"/>
                  <a:pt x="1799024" y="527892"/>
                  <a:pt x="1803126" y="526006"/>
                </a:cubicBezTo>
                <a:cubicBezTo>
                  <a:pt x="1805176" y="525063"/>
                  <a:pt x="1808120" y="524924"/>
                  <a:pt x="1811958" y="525587"/>
                </a:cubicBezTo>
                <a:close/>
                <a:moveTo>
                  <a:pt x="6922323" y="521604"/>
                </a:moveTo>
                <a:cubicBezTo>
                  <a:pt x="6923804" y="521361"/>
                  <a:pt x="6925741" y="521473"/>
                  <a:pt x="6928131" y="521941"/>
                </a:cubicBezTo>
                <a:cubicBezTo>
                  <a:pt x="6937697" y="523812"/>
                  <a:pt x="6946497" y="526809"/>
                  <a:pt x="6954535" y="530932"/>
                </a:cubicBezTo>
                <a:cubicBezTo>
                  <a:pt x="6962573" y="535055"/>
                  <a:pt x="6965245" y="541218"/>
                  <a:pt x="6962548" y="549420"/>
                </a:cubicBezTo>
                <a:cubicBezTo>
                  <a:pt x="6959852" y="557623"/>
                  <a:pt x="6958504" y="581722"/>
                  <a:pt x="6958504" y="621716"/>
                </a:cubicBezTo>
                <a:cubicBezTo>
                  <a:pt x="6984231" y="617414"/>
                  <a:pt x="7001629" y="612739"/>
                  <a:pt x="7010699" y="607692"/>
                </a:cubicBezTo>
                <a:cubicBezTo>
                  <a:pt x="7019769" y="602644"/>
                  <a:pt x="7027481" y="601583"/>
                  <a:pt x="7033833" y="604508"/>
                </a:cubicBezTo>
                <a:cubicBezTo>
                  <a:pt x="7040186" y="607434"/>
                  <a:pt x="7046765" y="612119"/>
                  <a:pt x="7053569" y="618565"/>
                </a:cubicBezTo>
                <a:cubicBezTo>
                  <a:pt x="7060373" y="625011"/>
                  <a:pt x="7060241" y="630564"/>
                  <a:pt x="7053171" y="635225"/>
                </a:cubicBezTo>
                <a:cubicBezTo>
                  <a:pt x="7046101" y="639885"/>
                  <a:pt x="7037490" y="651910"/>
                  <a:pt x="7027337" y="671298"/>
                </a:cubicBezTo>
                <a:cubicBezTo>
                  <a:pt x="7038135" y="681694"/>
                  <a:pt x="7037683" y="687732"/>
                  <a:pt x="7025982" y="689409"/>
                </a:cubicBezTo>
                <a:cubicBezTo>
                  <a:pt x="7014280" y="691087"/>
                  <a:pt x="6991293" y="694500"/>
                  <a:pt x="6957020" y="699648"/>
                </a:cubicBezTo>
                <a:lnTo>
                  <a:pt x="6955793" y="755339"/>
                </a:lnTo>
                <a:cubicBezTo>
                  <a:pt x="6963021" y="752743"/>
                  <a:pt x="6979169" y="749495"/>
                  <a:pt x="7004235" y="745594"/>
                </a:cubicBezTo>
                <a:cubicBezTo>
                  <a:pt x="6998341" y="740188"/>
                  <a:pt x="6993491" y="732588"/>
                  <a:pt x="6989683" y="722793"/>
                </a:cubicBezTo>
                <a:cubicBezTo>
                  <a:pt x="6985876" y="712999"/>
                  <a:pt x="6991931" y="712777"/>
                  <a:pt x="7007849" y="722127"/>
                </a:cubicBezTo>
                <a:cubicBezTo>
                  <a:pt x="7023767" y="731476"/>
                  <a:pt x="7036371" y="741027"/>
                  <a:pt x="7045664" y="750778"/>
                </a:cubicBezTo>
                <a:cubicBezTo>
                  <a:pt x="7054956" y="760530"/>
                  <a:pt x="7060299" y="770632"/>
                  <a:pt x="7061689" y="781086"/>
                </a:cubicBezTo>
                <a:cubicBezTo>
                  <a:pt x="7063080" y="791540"/>
                  <a:pt x="7061578" y="800238"/>
                  <a:pt x="7057183" y="807178"/>
                </a:cubicBezTo>
                <a:cubicBezTo>
                  <a:pt x="7052787" y="814119"/>
                  <a:pt x="7046567" y="812330"/>
                  <a:pt x="7038523" y="801812"/>
                </a:cubicBezTo>
                <a:cubicBezTo>
                  <a:pt x="7030477" y="791293"/>
                  <a:pt x="7021543" y="777207"/>
                  <a:pt x="7011721" y="759555"/>
                </a:cubicBezTo>
                <a:cubicBezTo>
                  <a:pt x="6952395" y="774856"/>
                  <a:pt x="6913526" y="786009"/>
                  <a:pt x="6895113" y="793014"/>
                </a:cubicBezTo>
                <a:cubicBezTo>
                  <a:pt x="6876700" y="800019"/>
                  <a:pt x="6864045" y="804966"/>
                  <a:pt x="6857147" y="807856"/>
                </a:cubicBezTo>
                <a:cubicBezTo>
                  <a:pt x="6850250" y="810745"/>
                  <a:pt x="6841093" y="805640"/>
                  <a:pt x="6829679" y="792541"/>
                </a:cubicBezTo>
                <a:cubicBezTo>
                  <a:pt x="6818265" y="779441"/>
                  <a:pt x="6820562" y="773350"/>
                  <a:pt x="6836573" y="774268"/>
                </a:cubicBezTo>
                <a:cubicBezTo>
                  <a:pt x="6852583" y="775185"/>
                  <a:pt x="6884623" y="770496"/>
                  <a:pt x="6932691" y="760200"/>
                </a:cubicBezTo>
                <a:lnTo>
                  <a:pt x="6932691" y="704209"/>
                </a:lnTo>
                <a:lnTo>
                  <a:pt x="6888725" y="710619"/>
                </a:lnTo>
                <a:cubicBezTo>
                  <a:pt x="6884523" y="720743"/>
                  <a:pt x="6880264" y="722442"/>
                  <a:pt x="6875947" y="715717"/>
                </a:cubicBezTo>
                <a:cubicBezTo>
                  <a:pt x="6871631" y="708991"/>
                  <a:pt x="6867669" y="699089"/>
                  <a:pt x="6864063" y="686011"/>
                </a:cubicBezTo>
                <a:cubicBezTo>
                  <a:pt x="6860457" y="672933"/>
                  <a:pt x="6857359" y="663378"/>
                  <a:pt x="6854771" y="657348"/>
                </a:cubicBezTo>
                <a:cubicBezTo>
                  <a:pt x="6852182" y="651318"/>
                  <a:pt x="6848551" y="644546"/>
                  <a:pt x="6843875" y="637032"/>
                </a:cubicBezTo>
                <a:cubicBezTo>
                  <a:pt x="6839201" y="629518"/>
                  <a:pt x="6841122" y="626463"/>
                  <a:pt x="6849641" y="627868"/>
                </a:cubicBezTo>
                <a:cubicBezTo>
                  <a:pt x="6858159" y="629274"/>
                  <a:pt x="6867631" y="631274"/>
                  <a:pt x="6878055" y="633870"/>
                </a:cubicBezTo>
                <a:cubicBezTo>
                  <a:pt x="6896784" y="633038"/>
                  <a:pt x="6914996" y="630607"/>
                  <a:pt x="6932691" y="626578"/>
                </a:cubicBezTo>
                <a:cubicBezTo>
                  <a:pt x="6932691" y="595832"/>
                  <a:pt x="6932036" y="574992"/>
                  <a:pt x="6930723" y="564058"/>
                </a:cubicBezTo>
                <a:cubicBezTo>
                  <a:pt x="6929411" y="553124"/>
                  <a:pt x="6926260" y="542903"/>
                  <a:pt x="6921269" y="533395"/>
                </a:cubicBezTo>
                <a:cubicBezTo>
                  <a:pt x="6917527" y="526264"/>
                  <a:pt x="6917878" y="522334"/>
                  <a:pt x="6922323" y="521604"/>
                </a:cubicBezTo>
                <a:close/>
                <a:moveTo>
                  <a:pt x="88081" y="521137"/>
                </a:moveTo>
                <a:cubicBezTo>
                  <a:pt x="89906" y="520508"/>
                  <a:pt x="92869" y="520546"/>
                  <a:pt x="96970" y="521253"/>
                </a:cubicBezTo>
                <a:cubicBezTo>
                  <a:pt x="105173" y="522665"/>
                  <a:pt x="111948" y="524848"/>
                  <a:pt x="117297" y="527802"/>
                </a:cubicBezTo>
                <a:cubicBezTo>
                  <a:pt x="122647" y="530756"/>
                  <a:pt x="124091" y="534040"/>
                  <a:pt x="121631" y="537654"/>
                </a:cubicBezTo>
                <a:cubicBezTo>
                  <a:pt x="119172" y="541268"/>
                  <a:pt x="116358" y="545003"/>
                  <a:pt x="113189" y="548861"/>
                </a:cubicBezTo>
                <a:cubicBezTo>
                  <a:pt x="116114" y="548861"/>
                  <a:pt x="123123" y="546832"/>
                  <a:pt x="134215" y="542774"/>
                </a:cubicBezTo>
                <a:cubicBezTo>
                  <a:pt x="145307" y="538715"/>
                  <a:pt x="153574" y="539999"/>
                  <a:pt x="159017" y="546624"/>
                </a:cubicBezTo>
                <a:cubicBezTo>
                  <a:pt x="164459" y="553249"/>
                  <a:pt x="162824" y="557989"/>
                  <a:pt x="154112" y="560842"/>
                </a:cubicBezTo>
                <a:cubicBezTo>
                  <a:pt x="145400" y="563696"/>
                  <a:pt x="136316" y="565582"/>
                  <a:pt x="126858" y="566499"/>
                </a:cubicBezTo>
                <a:cubicBezTo>
                  <a:pt x="117401" y="567417"/>
                  <a:pt x="110249" y="566980"/>
                  <a:pt x="105402" y="565187"/>
                </a:cubicBezTo>
                <a:cubicBezTo>
                  <a:pt x="95421" y="580617"/>
                  <a:pt x="81823" y="593248"/>
                  <a:pt x="64608" y="603078"/>
                </a:cubicBezTo>
                <a:cubicBezTo>
                  <a:pt x="47392" y="612908"/>
                  <a:pt x="42681" y="612897"/>
                  <a:pt x="50475" y="603046"/>
                </a:cubicBezTo>
                <a:cubicBezTo>
                  <a:pt x="58269" y="593194"/>
                  <a:pt x="64608" y="584715"/>
                  <a:pt x="69491" y="577610"/>
                </a:cubicBezTo>
                <a:cubicBezTo>
                  <a:pt x="74373" y="570504"/>
                  <a:pt x="78575" y="563216"/>
                  <a:pt x="82096" y="555744"/>
                </a:cubicBezTo>
                <a:cubicBezTo>
                  <a:pt x="85616" y="548273"/>
                  <a:pt x="87377" y="542394"/>
                  <a:pt x="87377" y="538106"/>
                </a:cubicBezTo>
                <a:cubicBezTo>
                  <a:pt x="87377" y="533316"/>
                  <a:pt x="86925" y="528957"/>
                  <a:pt x="86021" y="525028"/>
                </a:cubicBezTo>
                <a:cubicBezTo>
                  <a:pt x="85569" y="523063"/>
                  <a:pt x="86256" y="521766"/>
                  <a:pt x="88081" y="521137"/>
                </a:cubicBezTo>
                <a:close/>
                <a:moveTo>
                  <a:pt x="6570983" y="518160"/>
                </a:moveTo>
                <a:cubicBezTo>
                  <a:pt x="6573621" y="518280"/>
                  <a:pt x="6576899" y="519003"/>
                  <a:pt x="6580815" y="520328"/>
                </a:cubicBezTo>
                <a:cubicBezTo>
                  <a:pt x="6596482" y="525626"/>
                  <a:pt x="6605283" y="532542"/>
                  <a:pt x="6607219" y="541074"/>
                </a:cubicBezTo>
                <a:cubicBezTo>
                  <a:pt x="6609155" y="549607"/>
                  <a:pt x="6608212" y="556433"/>
                  <a:pt x="6604391" y="561552"/>
                </a:cubicBezTo>
                <a:cubicBezTo>
                  <a:pt x="6600569" y="566672"/>
                  <a:pt x="6594381" y="565843"/>
                  <a:pt x="6585827" y="559068"/>
                </a:cubicBezTo>
                <a:cubicBezTo>
                  <a:pt x="6577273" y="552292"/>
                  <a:pt x="6570165" y="543713"/>
                  <a:pt x="6564499" y="533331"/>
                </a:cubicBezTo>
                <a:cubicBezTo>
                  <a:pt x="6560907" y="522855"/>
                  <a:pt x="6563069" y="517798"/>
                  <a:pt x="6570983" y="518160"/>
                </a:cubicBezTo>
                <a:close/>
                <a:moveTo>
                  <a:pt x="1388745" y="516824"/>
                </a:moveTo>
                <a:cubicBezTo>
                  <a:pt x="1391786" y="516120"/>
                  <a:pt x="1397369" y="516897"/>
                  <a:pt x="1405497" y="519155"/>
                </a:cubicBezTo>
                <a:cubicBezTo>
                  <a:pt x="1421752" y="523672"/>
                  <a:pt x="1428728" y="528197"/>
                  <a:pt x="1426426" y="532728"/>
                </a:cubicBezTo>
                <a:cubicBezTo>
                  <a:pt x="1424125" y="537260"/>
                  <a:pt x="1422573" y="543075"/>
                  <a:pt x="1421769" y="550173"/>
                </a:cubicBezTo>
                <a:cubicBezTo>
                  <a:pt x="1433815" y="548424"/>
                  <a:pt x="1444280" y="546638"/>
                  <a:pt x="1453164" y="544817"/>
                </a:cubicBezTo>
                <a:cubicBezTo>
                  <a:pt x="1462047" y="542996"/>
                  <a:pt x="1469834" y="546093"/>
                  <a:pt x="1476524" y="554110"/>
                </a:cubicBezTo>
                <a:cubicBezTo>
                  <a:pt x="1483213" y="562126"/>
                  <a:pt x="1481278" y="566421"/>
                  <a:pt x="1470716" y="566994"/>
                </a:cubicBezTo>
                <a:cubicBezTo>
                  <a:pt x="1460154" y="567568"/>
                  <a:pt x="1443746" y="569497"/>
                  <a:pt x="1421490" y="572780"/>
                </a:cubicBezTo>
                <a:lnTo>
                  <a:pt x="1420414" y="586612"/>
                </a:lnTo>
                <a:cubicBezTo>
                  <a:pt x="1431585" y="584876"/>
                  <a:pt x="1440462" y="583543"/>
                  <a:pt x="1447044" y="582611"/>
                </a:cubicBezTo>
                <a:cubicBezTo>
                  <a:pt x="1453626" y="581679"/>
                  <a:pt x="1459832" y="584041"/>
                  <a:pt x="1465661" y="589698"/>
                </a:cubicBezTo>
                <a:cubicBezTo>
                  <a:pt x="1471490" y="595356"/>
                  <a:pt x="1471354" y="599206"/>
                  <a:pt x="1465253" y="601249"/>
                </a:cubicBezTo>
                <a:cubicBezTo>
                  <a:pt x="1459151" y="603293"/>
                  <a:pt x="1444118" y="605964"/>
                  <a:pt x="1420156" y="609262"/>
                </a:cubicBezTo>
                <a:lnTo>
                  <a:pt x="1419080" y="625760"/>
                </a:lnTo>
                <a:cubicBezTo>
                  <a:pt x="1438110" y="624054"/>
                  <a:pt x="1455322" y="622523"/>
                  <a:pt x="1470716" y="621168"/>
                </a:cubicBezTo>
                <a:cubicBezTo>
                  <a:pt x="1486110" y="619813"/>
                  <a:pt x="1500142" y="617766"/>
                  <a:pt x="1512812" y="615027"/>
                </a:cubicBezTo>
                <a:cubicBezTo>
                  <a:pt x="1525481" y="612288"/>
                  <a:pt x="1537323" y="614001"/>
                  <a:pt x="1548336" y="620168"/>
                </a:cubicBezTo>
                <a:cubicBezTo>
                  <a:pt x="1559349" y="626334"/>
                  <a:pt x="1563347" y="631536"/>
                  <a:pt x="1560328" y="635773"/>
                </a:cubicBezTo>
                <a:cubicBezTo>
                  <a:pt x="1557309" y="640011"/>
                  <a:pt x="1548074" y="641678"/>
                  <a:pt x="1532623" y="640775"/>
                </a:cubicBezTo>
                <a:cubicBezTo>
                  <a:pt x="1517171" y="639871"/>
                  <a:pt x="1498558" y="640086"/>
                  <a:pt x="1476782" y="641420"/>
                </a:cubicBezTo>
                <a:cubicBezTo>
                  <a:pt x="1455006" y="642754"/>
                  <a:pt x="1434457" y="644779"/>
                  <a:pt x="1415133" y="647497"/>
                </a:cubicBezTo>
                <a:cubicBezTo>
                  <a:pt x="1395810" y="650214"/>
                  <a:pt x="1374719" y="653598"/>
                  <a:pt x="1351861" y="657649"/>
                </a:cubicBezTo>
                <a:cubicBezTo>
                  <a:pt x="1329002" y="661701"/>
                  <a:pt x="1312053" y="664626"/>
                  <a:pt x="1301010" y="666426"/>
                </a:cubicBezTo>
                <a:cubicBezTo>
                  <a:pt x="1289968" y="668225"/>
                  <a:pt x="1279637" y="665357"/>
                  <a:pt x="1270014" y="657822"/>
                </a:cubicBezTo>
                <a:cubicBezTo>
                  <a:pt x="1260392" y="650286"/>
                  <a:pt x="1261977" y="646224"/>
                  <a:pt x="1274768" y="645636"/>
                </a:cubicBezTo>
                <a:cubicBezTo>
                  <a:pt x="1287559" y="645048"/>
                  <a:pt x="1301867" y="643625"/>
                  <a:pt x="1317692" y="641366"/>
                </a:cubicBezTo>
                <a:cubicBezTo>
                  <a:pt x="1333516" y="639108"/>
                  <a:pt x="1359605" y="635447"/>
                  <a:pt x="1395957" y="630385"/>
                </a:cubicBezTo>
                <a:lnTo>
                  <a:pt x="1395957" y="612424"/>
                </a:lnTo>
                <a:cubicBezTo>
                  <a:pt x="1387367" y="614231"/>
                  <a:pt x="1379513" y="615582"/>
                  <a:pt x="1372392" y="616479"/>
                </a:cubicBezTo>
                <a:cubicBezTo>
                  <a:pt x="1365272" y="617375"/>
                  <a:pt x="1357522" y="615371"/>
                  <a:pt x="1349140" y="610467"/>
                </a:cubicBezTo>
                <a:cubicBezTo>
                  <a:pt x="1340758" y="605562"/>
                  <a:pt x="1342514" y="602181"/>
                  <a:pt x="1354410" y="600324"/>
                </a:cubicBezTo>
                <a:cubicBezTo>
                  <a:pt x="1366305" y="598467"/>
                  <a:pt x="1380154" y="595961"/>
                  <a:pt x="1395957" y="592807"/>
                </a:cubicBezTo>
                <a:lnTo>
                  <a:pt x="1395957" y="577341"/>
                </a:lnTo>
                <a:cubicBezTo>
                  <a:pt x="1387410" y="579133"/>
                  <a:pt x="1378394" y="580703"/>
                  <a:pt x="1368908" y="582051"/>
                </a:cubicBezTo>
                <a:cubicBezTo>
                  <a:pt x="1359422" y="583399"/>
                  <a:pt x="1350312" y="580761"/>
                  <a:pt x="1341579" y="574136"/>
                </a:cubicBezTo>
                <a:cubicBezTo>
                  <a:pt x="1332846" y="567510"/>
                  <a:pt x="1335111" y="563900"/>
                  <a:pt x="1348376" y="563305"/>
                </a:cubicBezTo>
                <a:cubicBezTo>
                  <a:pt x="1361641" y="562710"/>
                  <a:pt x="1377501" y="560405"/>
                  <a:pt x="1395957" y="556390"/>
                </a:cubicBezTo>
                <a:cubicBezTo>
                  <a:pt x="1395957" y="553636"/>
                  <a:pt x="1395530" y="549280"/>
                  <a:pt x="1394677" y="543322"/>
                </a:cubicBezTo>
                <a:cubicBezTo>
                  <a:pt x="1393824" y="537364"/>
                  <a:pt x="1391350" y="530717"/>
                  <a:pt x="1387256" y="523382"/>
                </a:cubicBezTo>
                <a:cubicBezTo>
                  <a:pt x="1385209" y="519715"/>
                  <a:pt x="1385705" y="517529"/>
                  <a:pt x="1388745" y="516824"/>
                </a:cubicBezTo>
                <a:close/>
                <a:moveTo>
                  <a:pt x="2809942" y="516610"/>
                </a:moveTo>
                <a:cubicBezTo>
                  <a:pt x="2811382" y="516462"/>
                  <a:pt x="2813249" y="516683"/>
                  <a:pt x="2815543" y="517273"/>
                </a:cubicBezTo>
                <a:cubicBezTo>
                  <a:pt x="2824721" y="519632"/>
                  <a:pt x="2832397" y="522414"/>
                  <a:pt x="2838570" y="525619"/>
                </a:cubicBezTo>
                <a:cubicBezTo>
                  <a:pt x="2844744" y="528824"/>
                  <a:pt x="2846704" y="533417"/>
                  <a:pt x="2844453" y="539396"/>
                </a:cubicBezTo>
                <a:cubicBezTo>
                  <a:pt x="2842202" y="545376"/>
                  <a:pt x="2841076" y="555716"/>
                  <a:pt x="2841076" y="570414"/>
                </a:cubicBezTo>
                <a:cubicBezTo>
                  <a:pt x="2842725" y="569683"/>
                  <a:pt x="2846540" y="568600"/>
                  <a:pt x="2852520" y="567166"/>
                </a:cubicBezTo>
                <a:cubicBezTo>
                  <a:pt x="2858499" y="565732"/>
                  <a:pt x="2864386" y="568407"/>
                  <a:pt x="2870180" y="575190"/>
                </a:cubicBezTo>
                <a:cubicBezTo>
                  <a:pt x="2875973" y="581973"/>
                  <a:pt x="2874464" y="586275"/>
                  <a:pt x="2865652" y="588096"/>
                </a:cubicBezTo>
                <a:cubicBezTo>
                  <a:pt x="2856839" y="589917"/>
                  <a:pt x="2848110" y="591559"/>
                  <a:pt x="2839463" y="593022"/>
                </a:cubicBezTo>
                <a:cubicBezTo>
                  <a:pt x="2838688" y="606889"/>
                  <a:pt x="2838079" y="622616"/>
                  <a:pt x="2837634" y="640205"/>
                </a:cubicBezTo>
                <a:cubicBezTo>
                  <a:pt x="2837190" y="657793"/>
                  <a:pt x="2836537" y="674574"/>
                  <a:pt x="2835677" y="690549"/>
                </a:cubicBezTo>
                <a:cubicBezTo>
                  <a:pt x="2837369" y="689646"/>
                  <a:pt x="2842513" y="688520"/>
                  <a:pt x="2851111" y="687172"/>
                </a:cubicBezTo>
                <a:cubicBezTo>
                  <a:pt x="2859707" y="685824"/>
                  <a:pt x="2866931" y="688395"/>
                  <a:pt x="2872782" y="694884"/>
                </a:cubicBezTo>
                <a:cubicBezTo>
                  <a:pt x="2878633" y="701373"/>
                  <a:pt x="2872979" y="705660"/>
                  <a:pt x="2855821" y="707747"/>
                </a:cubicBezTo>
                <a:cubicBezTo>
                  <a:pt x="2838663" y="709833"/>
                  <a:pt x="2822165" y="712006"/>
                  <a:pt x="2806326" y="714265"/>
                </a:cubicBezTo>
                <a:lnTo>
                  <a:pt x="2768533" y="721730"/>
                </a:lnTo>
                <a:lnTo>
                  <a:pt x="2775448" y="724665"/>
                </a:lnTo>
                <a:cubicBezTo>
                  <a:pt x="2786806" y="731677"/>
                  <a:pt x="2790448" y="737281"/>
                  <a:pt x="2786375" y="741475"/>
                </a:cubicBezTo>
                <a:cubicBezTo>
                  <a:pt x="2782303" y="745670"/>
                  <a:pt x="2777588" y="749957"/>
                  <a:pt x="2772232" y="754338"/>
                </a:cubicBezTo>
                <a:cubicBezTo>
                  <a:pt x="2766876" y="758719"/>
                  <a:pt x="2759150" y="765538"/>
                  <a:pt x="2749055" y="774795"/>
                </a:cubicBezTo>
                <a:cubicBezTo>
                  <a:pt x="2738959" y="784051"/>
                  <a:pt x="2727225" y="791024"/>
                  <a:pt x="2713853" y="795713"/>
                </a:cubicBezTo>
                <a:cubicBezTo>
                  <a:pt x="2700481" y="800403"/>
                  <a:pt x="2697251" y="799148"/>
                  <a:pt x="2704163" y="791949"/>
                </a:cubicBezTo>
                <a:cubicBezTo>
                  <a:pt x="2711075" y="784750"/>
                  <a:pt x="2718847" y="776609"/>
                  <a:pt x="2727480" y="767524"/>
                </a:cubicBezTo>
                <a:cubicBezTo>
                  <a:pt x="2736113" y="758440"/>
                  <a:pt x="2742562" y="751338"/>
                  <a:pt x="2746829" y="746218"/>
                </a:cubicBezTo>
                <a:cubicBezTo>
                  <a:pt x="2751095" y="741099"/>
                  <a:pt x="2753783" y="734592"/>
                  <a:pt x="2754895" y="726698"/>
                </a:cubicBezTo>
                <a:lnTo>
                  <a:pt x="2755931" y="724219"/>
                </a:lnTo>
                <a:lnTo>
                  <a:pt x="2754873" y="724428"/>
                </a:lnTo>
                <a:cubicBezTo>
                  <a:pt x="2736410" y="728945"/>
                  <a:pt x="2722991" y="732330"/>
                  <a:pt x="2714617" y="734581"/>
                </a:cubicBezTo>
                <a:cubicBezTo>
                  <a:pt x="2706242" y="736832"/>
                  <a:pt x="2697979" y="733212"/>
                  <a:pt x="2689826" y="723718"/>
                </a:cubicBezTo>
                <a:cubicBezTo>
                  <a:pt x="2681674" y="714225"/>
                  <a:pt x="2681670" y="709479"/>
                  <a:pt x="2689816" y="709479"/>
                </a:cubicBezTo>
                <a:cubicBezTo>
                  <a:pt x="2696183" y="709479"/>
                  <a:pt x="2704363" y="709041"/>
                  <a:pt x="2714359" y="708166"/>
                </a:cubicBezTo>
                <a:cubicBezTo>
                  <a:pt x="2724354" y="707292"/>
                  <a:pt x="2738680" y="705234"/>
                  <a:pt x="2757336" y="701993"/>
                </a:cubicBezTo>
                <a:cubicBezTo>
                  <a:pt x="2758168" y="686319"/>
                  <a:pt x="2758584" y="670387"/>
                  <a:pt x="2758584" y="654197"/>
                </a:cubicBezTo>
                <a:lnTo>
                  <a:pt x="2758584" y="605670"/>
                </a:lnTo>
                <a:cubicBezTo>
                  <a:pt x="2754798" y="607434"/>
                  <a:pt x="2750066" y="608552"/>
                  <a:pt x="2744387" y="609025"/>
                </a:cubicBezTo>
                <a:cubicBezTo>
                  <a:pt x="2738708" y="609499"/>
                  <a:pt x="2732456" y="606742"/>
                  <a:pt x="2725630" y="600755"/>
                </a:cubicBezTo>
                <a:cubicBezTo>
                  <a:pt x="2718804" y="594768"/>
                  <a:pt x="2719901" y="591168"/>
                  <a:pt x="2728921" y="589956"/>
                </a:cubicBezTo>
                <a:cubicBezTo>
                  <a:pt x="2737941" y="588745"/>
                  <a:pt x="2747829" y="587379"/>
                  <a:pt x="2758584" y="585859"/>
                </a:cubicBezTo>
                <a:cubicBezTo>
                  <a:pt x="2757724" y="570285"/>
                  <a:pt x="2754809" y="557971"/>
                  <a:pt x="2749840" y="548915"/>
                </a:cubicBezTo>
                <a:cubicBezTo>
                  <a:pt x="2744871" y="539859"/>
                  <a:pt x="2749836" y="538059"/>
                  <a:pt x="2764736" y="543516"/>
                </a:cubicBezTo>
                <a:cubicBezTo>
                  <a:pt x="2779635" y="548972"/>
                  <a:pt x="2786167" y="554110"/>
                  <a:pt x="2784332" y="558928"/>
                </a:cubicBezTo>
                <a:cubicBezTo>
                  <a:pt x="2782496" y="563746"/>
                  <a:pt x="2781163" y="571626"/>
                  <a:pt x="2780331" y="582568"/>
                </a:cubicBezTo>
                <a:cubicBezTo>
                  <a:pt x="2786325" y="581865"/>
                  <a:pt x="2797969" y="579456"/>
                  <a:pt x="2815264" y="575340"/>
                </a:cubicBezTo>
                <a:cubicBezTo>
                  <a:pt x="2815264" y="553156"/>
                  <a:pt x="2813016" y="537342"/>
                  <a:pt x="2808520" y="527899"/>
                </a:cubicBezTo>
                <a:cubicBezTo>
                  <a:pt x="2805148" y="520817"/>
                  <a:pt x="2805622" y="517054"/>
                  <a:pt x="2809942" y="516610"/>
                </a:cubicBezTo>
                <a:close/>
                <a:moveTo>
                  <a:pt x="5856575" y="515337"/>
                </a:moveTo>
                <a:cubicBezTo>
                  <a:pt x="5860750" y="515667"/>
                  <a:pt x="5866494" y="516983"/>
                  <a:pt x="5873807" y="519284"/>
                </a:cubicBezTo>
                <a:cubicBezTo>
                  <a:pt x="5888435" y="523658"/>
                  <a:pt x="5893949" y="530057"/>
                  <a:pt x="5890349" y="538482"/>
                </a:cubicBezTo>
                <a:cubicBezTo>
                  <a:pt x="5886749" y="546907"/>
                  <a:pt x="5884949" y="564327"/>
                  <a:pt x="5884949" y="590742"/>
                </a:cubicBezTo>
                <a:cubicBezTo>
                  <a:pt x="5884949" y="617601"/>
                  <a:pt x="5884233" y="638466"/>
                  <a:pt x="5882799" y="653337"/>
                </a:cubicBezTo>
                <a:cubicBezTo>
                  <a:pt x="5881365" y="668207"/>
                  <a:pt x="5878145" y="676804"/>
                  <a:pt x="5873141" y="679127"/>
                </a:cubicBezTo>
                <a:cubicBezTo>
                  <a:pt x="5868136" y="681451"/>
                  <a:pt x="5862977" y="677740"/>
                  <a:pt x="5857664" y="667996"/>
                </a:cubicBezTo>
                <a:cubicBezTo>
                  <a:pt x="5852351" y="658252"/>
                  <a:pt x="5851269" y="648522"/>
                  <a:pt x="5854416" y="638806"/>
                </a:cubicBezTo>
                <a:cubicBezTo>
                  <a:pt x="5857563" y="629091"/>
                  <a:pt x="5859137" y="610825"/>
                  <a:pt x="5859137" y="584009"/>
                </a:cubicBezTo>
                <a:cubicBezTo>
                  <a:pt x="5859137" y="557006"/>
                  <a:pt x="5856890" y="539959"/>
                  <a:pt x="5852394" y="532868"/>
                </a:cubicBezTo>
                <a:cubicBezTo>
                  <a:pt x="5847899" y="525777"/>
                  <a:pt x="5846687" y="520589"/>
                  <a:pt x="5848759" y="517305"/>
                </a:cubicBezTo>
                <a:cubicBezTo>
                  <a:pt x="5849795" y="515663"/>
                  <a:pt x="5852401" y="515007"/>
                  <a:pt x="5856575" y="515337"/>
                </a:cubicBezTo>
                <a:close/>
                <a:moveTo>
                  <a:pt x="5189755" y="514361"/>
                </a:moveTo>
                <a:cubicBezTo>
                  <a:pt x="5194779" y="514582"/>
                  <a:pt x="5202654" y="518159"/>
                  <a:pt x="5213381" y="525092"/>
                </a:cubicBezTo>
                <a:cubicBezTo>
                  <a:pt x="5220838" y="531072"/>
                  <a:pt x="5222415" y="536708"/>
                  <a:pt x="5218113" y="541999"/>
                </a:cubicBezTo>
                <a:cubicBezTo>
                  <a:pt x="5213811" y="547291"/>
                  <a:pt x="5203816" y="563517"/>
                  <a:pt x="5188127" y="590677"/>
                </a:cubicBezTo>
                <a:cubicBezTo>
                  <a:pt x="5208677" y="588985"/>
                  <a:pt x="5225803" y="584962"/>
                  <a:pt x="5239505" y="578610"/>
                </a:cubicBezTo>
                <a:cubicBezTo>
                  <a:pt x="5253207" y="572257"/>
                  <a:pt x="5264941" y="573071"/>
                  <a:pt x="5274706" y="581051"/>
                </a:cubicBezTo>
                <a:cubicBezTo>
                  <a:pt x="5284472" y="589032"/>
                  <a:pt x="5279568" y="595348"/>
                  <a:pt x="5259994" y="600002"/>
                </a:cubicBezTo>
                <a:cubicBezTo>
                  <a:pt x="5240419" y="604655"/>
                  <a:pt x="5223842" y="607663"/>
                  <a:pt x="5210262" y="609025"/>
                </a:cubicBezTo>
                <a:cubicBezTo>
                  <a:pt x="5196682" y="610388"/>
                  <a:pt x="5186973" y="609269"/>
                  <a:pt x="5181137" y="605670"/>
                </a:cubicBezTo>
                <a:cubicBezTo>
                  <a:pt x="5172461" y="618303"/>
                  <a:pt x="5163699" y="628575"/>
                  <a:pt x="5154851" y="636483"/>
                </a:cubicBezTo>
                <a:cubicBezTo>
                  <a:pt x="5146003" y="644392"/>
                  <a:pt x="5138285" y="649332"/>
                  <a:pt x="5131695" y="651304"/>
                </a:cubicBezTo>
                <a:cubicBezTo>
                  <a:pt x="5125106" y="653276"/>
                  <a:pt x="5126339" y="647823"/>
                  <a:pt x="5135395" y="634945"/>
                </a:cubicBezTo>
                <a:cubicBezTo>
                  <a:pt x="5144451" y="622068"/>
                  <a:pt x="5155027" y="603565"/>
                  <a:pt x="5167123" y="579438"/>
                </a:cubicBezTo>
                <a:cubicBezTo>
                  <a:pt x="5179219" y="555310"/>
                  <a:pt x="5184589" y="536754"/>
                  <a:pt x="5183234" y="523769"/>
                </a:cubicBezTo>
                <a:cubicBezTo>
                  <a:pt x="5182556" y="517277"/>
                  <a:pt x="5184730" y="514141"/>
                  <a:pt x="5189755" y="514361"/>
                </a:cubicBezTo>
                <a:close/>
                <a:moveTo>
                  <a:pt x="3969340" y="513735"/>
                </a:moveTo>
                <a:cubicBezTo>
                  <a:pt x="4026514" y="560025"/>
                  <a:pt x="4055101" y="608896"/>
                  <a:pt x="4055101" y="660349"/>
                </a:cubicBezTo>
                <a:cubicBezTo>
                  <a:pt x="4056908" y="720621"/>
                  <a:pt x="4028744" y="771235"/>
                  <a:pt x="3970609" y="812190"/>
                </a:cubicBezTo>
                <a:lnTo>
                  <a:pt x="3952368" y="790529"/>
                </a:lnTo>
                <a:cubicBezTo>
                  <a:pt x="4000064" y="754765"/>
                  <a:pt x="4024356" y="713336"/>
                  <a:pt x="4025245" y="666243"/>
                </a:cubicBezTo>
                <a:cubicBezTo>
                  <a:pt x="4027052" y="618189"/>
                  <a:pt x="4002308" y="574939"/>
                  <a:pt x="3951013" y="536493"/>
                </a:cubicBezTo>
                <a:close/>
                <a:moveTo>
                  <a:pt x="3314131" y="513735"/>
                </a:moveTo>
                <a:lnTo>
                  <a:pt x="3332522" y="536493"/>
                </a:lnTo>
                <a:cubicBezTo>
                  <a:pt x="3281227" y="574939"/>
                  <a:pt x="3256462" y="618203"/>
                  <a:pt x="3258226" y="666286"/>
                </a:cubicBezTo>
                <a:cubicBezTo>
                  <a:pt x="3259114" y="713365"/>
                  <a:pt x="3283428" y="754772"/>
                  <a:pt x="3331167" y="790508"/>
                </a:cubicBezTo>
                <a:lnTo>
                  <a:pt x="3312862" y="812190"/>
                </a:lnTo>
                <a:cubicBezTo>
                  <a:pt x="3254769" y="771249"/>
                  <a:pt x="3226627" y="719933"/>
                  <a:pt x="3228434" y="658241"/>
                </a:cubicBezTo>
                <a:cubicBezTo>
                  <a:pt x="3228434" y="608151"/>
                  <a:pt x="3257000" y="559982"/>
                  <a:pt x="3314131" y="513735"/>
                </a:cubicBezTo>
                <a:close/>
                <a:moveTo>
                  <a:pt x="187050" y="510116"/>
                </a:moveTo>
                <a:cubicBezTo>
                  <a:pt x="190438" y="510098"/>
                  <a:pt x="195358" y="511125"/>
                  <a:pt x="201811" y="513197"/>
                </a:cubicBezTo>
                <a:cubicBezTo>
                  <a:pt x="214717" y="517341"/>
                  <a:pt x="219371" y="522654"/>
                  <a:pt x="215771" y="529136"/>
                </a:cubicBezTo>
                <a:lnTo>
                  <a:pt x="207662" y="535331"/>
                </a:lnTo>
                <a:cubicBezTo>
                  <a:pt x="214201" y="535403"/>
                  <a:pt x="223967" y="533847"/>
                  <a:pt x="236959" y="530663"/>
                </a:cubicBezTo>
                <a:cubicBezTo>
                  <a:pt x="249951" y="527480"/>
                  <a:pt x="259340" y="529548"/>
                  <a:pt x="265127" y="536869"/>
                </a:cubicBezTo>
                <a:cubicBezTo>
                  <a:pt x="270913" y="544190"/>
                  <a:pt x="264564" y="549388"/>
                  <a:pt x="246079" y="552464"/>
                </a:cubicBezTo>
                <a:cubicBezTo>
                  <a:pt x="227595" y="555540"/>
                  <a:pt x="213169" y="556182"/>
                  <a:pt x="202801" y="554389"/>
                </a:cubicBezTo>
                <a:cubicBezTo>
                  <a:pt x="195358" y="566220"/>
                  <a:pt x="185284" y="576150"/>
                  <a:pt x="172578" y="584181"/>
                </a:cubicBezTo>
                <a:lnTo>
                  <a:pt x="161364" y="588413"/>
                </a:lnTo>
                <a:lnTo>
                  <a:pt x="161026" y="588491"/>
                </a:lnTo>
                <a:lnTo>
                  <a:pt x="164416" y="577556"/>
                </a:lnTo>
                <a:cubicBezTo>
                  <a:pt x="171679" y="565108"/>
                  <a:pt x="176852" y="554131"/>
                  <a:pt x="179936" y="544623"/>
                </a:cubicBezTo>
                <a:cubicBezTo>
                  <a:pt x="183019" y="535116"/>
                  <a:pt x="183886" y="528573"/>
                  <a:pt x="182538" y="524995"/>
                </a:cubicBezTo>
                <a:cubicBezTo>
                  <a:pt x="181190" y="521417"/>
                  <a:pt x="180838" y="517520"/>
                  <a:pt x="181484" y="513304"/>
                </a:cubicBezTo>
                <a:cubicBezTo>
                  <a:pt x="181807" y="511196"/>
                  <a:pt x="183662" y="510133"/>
                  <a:pt x="187050" y="510116"/>
                </a:cubicBezTo>
                <a:close/>
                <a:moveTo>
                  <a:pt x="5512884" y="507544"/>
                </a:moveTo>
                <a:cubicBezTo>
                  <a:pt x="5514251" y="507575"/>
                  <a:pt x="5515823" y="507957"/>
                  <a:pt x="5517601" y="508691"/>
                </a:cubicBezTo>
                <a:cubicBezTo>
                  <a:pt x="5524714" y="511623"/>
                  <a:pt x="5531217" y="515832"/>
                  <a:pt x="5537111" y="521317"/>
                </a:cubicBezTo>
                <a:cubicBezTo>
                  <a:pt x="5543005" y="526802"/>
                  <a:pt x="5544299" y="530871"/>
                  <a:pt x="5540994" y="533524"/>
                </a:cubicBezTo>
                <a:cubicBezTo>
                  <a:pt x="5537688" y="536177"/>
                  <a:pt x="5532587" y="538586"/>
                  <a:pt x="5525689" y="540752"/>
                </a:cubicBezTo>
                <a:cubicBezTo>
                  <a:pt x="5545507" y="540752"/>
                  <a:pt x="5558983" y="538948"/>
                  <a:pt x="5566118" y="535342"/>
                </a:cubicBezTo>
                <a:cubicBezTo>
                  <a:pt x="5573252" y="531735"/>
                  <a:pt x="5580200" y="531624"/>
                  <a:pt x="5586961" y="535008"/>
                </a:cubicBezTo>
                <a:cubicBezTo>
                  <a:pt x="5593722" y="538393"/>
                  <a:pt x="5599824" y="542731"/>
                  <a:pt x="5605266" y="548022"/>
                </a:cubicBezTo>
                <a:cubicBezTo>
                  <a:pt x="5610709" y="553314"/>
                  <a:pt x="5610232" y="557386"/>
                  <a:pt x="5603836" y="560240"/>
                </a:cubicBezTo>
                <a:cubicBezTo>
                  <a:pt x="5597440" y="563094"/>
                  <a:pt x="5591378" y="568048"/>
                  <a:pt x="5585649" y="575104"/>
                </a:cubicBezTo>
                <a:cubicBezTo>
                  <a:pt x="5579920" y="582159"/>
                  <a:pt x="5571832" y="590677"/>
                  <a:pt x="5561385" y="600658"/>
                </a:cubicBezTo>
                <a:cubicBezTo>
                  <a:pt x="5550938" y="610639"/>
                  <a:pt x="5540244" y="619504"/>
                  <a:pt x="5529303" y="627255"/>
                </a:cubicBezTo>
                <a:lnTo>
                  <a:pt x="5524754" y="629767"/>
                </a:lnTo>
                <a:lnTo>
                  <a:pt x="5528785" y="629338"/>
                </a:lnTo>
                <a:cubicBezTo>
                  <a:pt x="5530404" y="629529"/>
                  <a:pt x="5532294" y="630053"/>
                  <a:pt x="5534455" y="630912"/>
                </a:cubicBezTo>
                <a:cubicBezTo>
                  <a:pt x="5543095" y="634347"/>
                  <a:pt x="5549419" y="638620"/>
                  <a:pt x="5553427" y="643732"/>
                </a:cubicBezTo>
                <a:cubicBezTo>
                  <a:pt x="5557435" y="648845"/>
                  <a:pt x="5557395" y="652849"/>
                  <a:pt x="5553308" y="655746"/>
                </a:cubicBezTo>
                <a:cubicBezTo>
                  <a:pt x="5549221" y="658642"/>
                  <a:pt x="5544970" y="660808"/>
                  <a:pt x="5540552" y="662242"/>
                </a:cubicBezTo>
                <a:cubicBezTo>
                  <a:pt x="5549143" y="662242"/>
                  <a:pt x="5558377" y="661166"/>
                  <a:pt x="5568258" y="659015"/>
                </a:cubicBezTo>
                <a:cubicBezTo>
                  <a:pt x="5578138" y="656864"/>
                  <a:pt x="5585825" y="654158"/>
                  <a:pt x="5591317" y="650895"/>
                </a:cubicBezTo>
                <a:cubicBezTo>
                  <a:pt x="5596809" y="647633"/>
                  <a:pt x="5603653" y="647930"/>
                  <a:pt x="5611849" y="651788"/>
                </a:cubicBezTo>
                <a:cubicBezTo>
                  <a:pt x="5620044" y="655645"/>
                  <a:pt x="5627530" y="660833"/>
                  <a:pt x="5634305" y="667351"/>
                </a:cubicBezTo>
                <a:cubicBezTo>
                  <a:pt x="5641081" y="673868"/>
                  <a:pt x="5641056" y="679041"/>
                  <a:pt x="5634230" y="682870"/>
                </a:cubicBezTo>
                <a:cubicBezTo>
                  <a:pt x="5627404" y="686699"/>
                  <a:pt x="5619080" y="694414"/>
                  <a:pt x="5609256" y="706015"/>
                </a:cubicBezTo>
                <a:cubicBezTo>
                  <a:pt x="5599434" y="717617"/>
                  <a:pt x="5583892" y="733143"/>
                  <a:pt x="5562633" y="752596"/>
                </a:cubicBezTo>
                <a:cubicBezTo>
                  <a:pt x="5541374" y="772048"/>
                  <a:pt x="5517020" y="788403"/>
                  <a:pt x="5489573" y="801661"/>
                </a:cubicBezTo>
                <a:cubicBezTo>
                  <a:pt x="5462126" y="814918"/>
                  <a:pt x="5435163" y="822913"/>
                  <a:pt x="5408684" y="825645"/>
                </a:cubicBezTo>
                <a:cubicBezTo>
                  <a:pt x="5382205" y="828377"/>
                  <a:pt x="5381007" y="825061"/>
                  <a:pt x="5405091" y="815696"/>
                </a:cubicBezTo>
                <a:cubicBezTo>
                  <a:pt x="5429176" y="806332"/>
                  <a:pt x="5453189" y="794996"/>
                  <a:pt x="5477130" y="781689"/>
                </a:cubicBezTo>
                <a:cubicBezTo>
                  <a:pt x="5501071" y="768381"/>
                  <a:pt x="5518103" y="757224"/>
                  <a:pt x="5528227" y="748219"/>
                </a:cubicBezTo>
                <a:cubicBezTo>
                  <a:pt x="5521903" y="744318"/>
                  <a:pt x="5513575" y="736438"/>
                  <a:pt x="5503243" y="724579"/>
                </a:cubicBezTo>
                <a:cubicBezTo>
                  <a:pt x="5492911" y="712719"/>
                  <a:pt x="5490753" y="705883"/>
                  <a:pt x="5496768" y="704069"/>
                </a:cubicBezTo>
                <a:cubicBezTo>
                  <a:pt x="5502784" y="702255"/>
                  <a:pt x="5512008" y="703789"/>
                  <a:pt x="5524441" y="708672"/>
                </a:cubicBezTo>
                <a:cubicBezTo>
                  <a:pt x="5536874" y="713555"/>
                  <a:pt x="5543442" y="723259"/>
                  <a:pt x="5544145" y="737786"/>
                </a:cubicBezTo>
                <a:cubicBezTo>
                  <a:pt x="5553781" y="727891"/>
                  <a:pt x="5563888" y="716111"/>
                  <a:pt x="5574464" y="702445"/>
                </a:cubicBezTo>
                <a:cubicBezTo>
                  <a:pt x="5585040" y="688778"/>
                  <a:pt x="5590327" y="679895"/>
                  <a:pt x="5590327" y="675793"/>
                </a:cubicBezTo>
                <a:cubicBezTo>
                  <a:pt x="5590327" y="674044"/>
                  <a:pt x="5586169" y="674069"/>
                  <a:pt x="5577851" y="675869"/>
                </a:cubicBezTo>
                <a:cubicBezTo>
                  <a:pt x="5569534" y="677668"/>
                  <a:pt x="5561038" y="679242"/>
                  <a:pt x="5552362" y="680590"/>
                </a:cubicBezTo>
                <a:cubicBezTo>
                  <a:pt x="5543686" y="681938"/>
                  <a:pt x="5536243" y="679916"/>
                  <a:pt x="5530034" y="674524"/>
                </a:cubicBezTo>
                <a:cubicBezTo>
                  <a:pt x="5517099" y="688377"/>
                  <a:pt x="5501461" y="700114"/>
                  <a:pt x="5483120" y="709737"/>
                </a:cubicBezTo>
                <a:cubicBezTo>
                  <a:pt x="5464779" y="719359"/>
                  <a:pt x="5447692" y="726016"/>
                  <a:pt x="5431861" y="729709"/>
                </a:cubicBezTo>
                <a:cubicBezTo>
                  <a:pt x="5416029" y="733402"/>
                  <a:pt x="5415986" y="730186"/>
                  <a:pt x="5431732" y="720062"/>
                </a:cubicBezTo>
                <a:cubicBezTo>
                  <a:pt x="5447477" y="709937"/>
                  <a:pt x="5463542" y="698899"/>
                  <a:pt x="5479926" y="686946"/>
                </a:cubicBezTo>
                <a:cubicBezTo>
                  <a:pt x="5496310" y="674994"/>
                  <a:pt x="5507333" y="664440"/>
                  <a:pt x="5512998" y="655283"/>
                </a:cubicBezTo>
                <a:cubicBezTo>
                  <a:pt x="5518662" y="646127"/>
                  <a:pt x="5521494" y="639914"/>
                  <a:pt x="5521494" y="636645"/>
                </a:cubicBezTo>
                <a:cubicBezTo>
                  <a:pt x="5521494" y="634831"/>
                  <a:pt x="5521765" y="633351"/>
                  <a:pt x="5522305" y="632205"/>
                </a:cubicBezTo>
                <a:lnTo>
                  <a:pt x="5524716" y="629788"/>
                </a:lnTo>
                <a:lnTo>
                  <a:pt x="5483356" y="652627"/>
                </a:lnTo>
                <a:cubicBezTo>
                  <a:pt x="5463668" y="661790"/>
                  <a:pt x="5445079" y="666831"/>
                  <a:pt x="5427591" y="667749"/>
                </a:cubicBezTo>
                <a:cubicBezTo>
                  <a:pt x="5410103" y="668666"/>
                  <a:pt x="5408494" y="665551"/>
                  <a:pt x="5422762" y="658402"/>
                </a:cubicBezTo>
                <a:cubicBezTo>
                  <a:pt x="5437031" y="651254"/>
                  <a:pt x="5450976" y="644388"/>
                  <a:pt x="5464599" y="637806"/>
                </a:cubicBezTo>
                <a:cubicBezTo>
                  <a:pt x="5478223" y="631224"/>
                  <a:pt x="5492685" y="623287"/>
                  <a:pt x="5507986" y="613994"/>
                </a:cubicBezTo>
                <a:cubicBezTo>
                  <a:pt x="5493115" y="602895"/>
                  <a:pt x="5484673" y="593982"/>
                  <a:pt x="5482658" y="587257"/>
                </a:cubicBezTo>
                <a:lnTo>
                  <a:pt x="5484105" y="581621"/>
                </a:lnTo>
                <a:lnTo>
                  <a:pt x="5482486" y="582901"/>
                </a:lnTo>
                <a:cubicBezTo>
                  <a:pt x="5467493" y="594251"/>
                  <a:pt x="5450672" y="602461"/>
                  <a:pt x="5432022" y="607530"/>
                </a:cubicBezTo>
                <a:cubicBezTo>
                  <a:pt x="5413373" y="612600"/>
                  <a:pt x="5412315" y="609423"/>
                  <a:pt x="5428849" y="598001"/>
                </a:cubicBezTo>
                <a:cubicBezTo>
                  <a:pt x="5445384" y="586579"/>
                  <a:pt x="5462266" y="572257"/>
                  <a:pt x="5479496" y="555034"/>
                </a:cubicBezTo>
                <a:cubicBezTo>
                  <a:pt x="5496725" y="537812"/>
                  <a:pt x="5505606" y="525049"/>
                  <a:pt x="5506136" y="516746"/>
                </a:cubicBezTo>
                <a:cubicBezTo>
                  <a:pt x="5506534" y="510519"/>
                  <a:pt x="5508783" y="507452"/>
                  <a:pt x="5512884" y="507544"/>
                </a:cubicBezTo>
                <a:close/>
                <a:moveTo>
                  <a:pt x="4830135" y="237095"/>
                </a:moveTo>
                <a:cubicBezTo>
                  <a:pt x="4822292" y="237095"/>
                  <a:pt x="4796673" y="239210"/>
                  <a:pt x="4753279" y="243441"/>
                </a:cubicBezTo>
                <a:cubicBezTo>
                  <a:pt x="4754125" y="248804"/>
                  <a:pt x="4754964" y="261932"/>
                  <a:pt x="4755796" y="282826"/>
                </a:cubicBezTo>
                <a:lnTo>
                  <a:pt x="4833255" y="276459"/>
                </a:lnTo>
                <a:cubicBezTo>
                  <a:pt x="4837427" y="259064"/>
                  <a:pt x="4839338" y="248155"/>
                  <a:pt x="4838987" y="243731"/>
                </a:cubicBezTo>
                <a:cubicBezTo>
                  <a:pt x="4838636" y="239307"/>
                  <a:pt x="4835685" y="237095"/>
                  <a:pt x="4830135" y="237095"/>
                </a:cubicBezTo>
                <a:close/>
                <a:moveTo>
                  <a:pt x="5429019" y="221479"/>
                </a:moveTo>
                <a:cubicBezTo>
                  <a:pt x="5425647" y="221669"/>
                  <a:pt x="5422368" y="222948"/>
                  <a:pt x="5419181" y="225318"/>
                </a:cubicBezTo>
                <a:cubicBezTo>
                  <a:pt x="5412807" y="230058"/>
                  <a:pt x="5409620" y="236374"/>
                  <a:pt x="5409620" y="244269"/>
                </a:cubicBezTo>
                <a:cubicBezTo>
                  <a:pt x="5409620" y="252163"/>
                  <a:pt x="5413169" y="258089"/>
                  <a:pt x="5420267" y="262047"/>
                </a:cubicBezTo>
                <a:cubicBezTo>
                  <a:pt x="5427366" y="266005"/>
                  <a:pt x="5434314" y="265804"/>
                  <a:pt x="5441111" y="261445"/>
                </a:cubicBezTo>
                <a:cubicBezTo>
                  <a:pt x="5447908" y="257071"/>
                  <a:pt x="5451102" y="250761"/>
                  <a:pt x="5450693" y="242516"/>
                </a:cubicBezTo>
                <a:cubicBezTo>
                  <a:pt x="5450285" y="234270"/>
                  <a:pt x="5446524" y="228158"/>
                  <a:pt x="5439411" y="224178"/>
                </a:cubicBezTo>
                <a:cubicBezTo>
                  <a:pt x="5435855" y="222188"/>
                  <a:pt x="5432391" y="221289"/>
                  <a:pt x="5429019" y="221479"/>
                </a:cubicBezTo>
                <a:close/>
                <a:moveTo>
                  <a:pt x="5820327" y="219313"/>
                </a:moveTo>
                <a:cubicBezTo>
                  <a:pt x="5822779" y="219418"/>
                  <a:pt x="5825801" y="220079"/>
                  <a:pt x="5829389" y="221296"/>
                </a:cubicBezTo>
                <a:cubicBezTo>
                  <a:pt x="5843743" y="226164"/>
                  <a:pt x="5851641" y="232836"/>
                  <a:pt x="5853083" y="241311"/>
                </a:cubicBezTo>
                <a:cubicBezTo>
                  <a:pt x="5854523" y="249786"/>
                  <a:pt x="5853301" y="256827"/>
                  <a:pt x="5849415" y="262434"/>
                </a:cubicBezTo>
                <a:cubicBezTo>
                  <a:pt x="5845529" y="268041"/>
                  <a:pt x="5839764" y="266966"/>
                  <a:pt x="5832121" y="259208"/>
                </a:cubicBezTo>
                <a:cubicBezTo>
                  <a:pt x="5824477" y="251450"/>
                  <a:pt x="5818304" y="242846"/>
                  <a:pt x="5813600" y="233395"/>
                </a:cubicBezTo>
                <a:cubicBezTo>
                  <a:pt x="5810729" y="223694"/>
                  <a:pt x="5812971" y="219000"/>
                  <a:pt x="5820327" y="219313"/>
                </a:cubicBezTo>
                <a:close/>
                <a:moveTo>
                  <a:pt x="5762175" y="214832"/>
                </a:moveTo>
                <a:cubicBezTo>
                  <a:pt x="5764649" y="215054"/>
                  <a:pt x="5766815" y="219155"/>
                  <a:pt x="5768676" y="227136"/>
                </a:cubicBezTo>
                <a:cubicBezTo>
                  <a:pt x="5772397" y="243096"/>
                  <a:pt x="5770547" y="259097"/>
                  <a:pt x="5763127" y="275136"/>
                </a:cubicBezTo>
                <a:cubicBezTo>
                  <a:pt x="5755705" y="291176"/>
                  <a:pt x="5748481" y="294531"/>
                  <a:pt x="5741455" y="285203"/>
                </a:cubicBezTo>
                <a:cubicBezTo>
                  <a:pt x="5734428" y="275875"/>
                  <a:pt x="5733359" y="266987"/>
                  <a:pt x="5738249" y="258541"/>
                </a:cubicBezTo>
                <a:cubicBezTo>
                  <a:pt x="5742465" y="251787"/>
                  <a:pt x="5747661" y="240874"/>
                  <a:pt x="5753834" y="225802"/>
                </a:cubicBezTo>
                <a:cubicBezTo>
                  <a:pt x="5756921" y="218266"/>
                  <a:pt x="5759701" y="214610"/>
                  <a:pt x="5762175" y="214832"/>
                </a:cubicBezTo>
                <a:close/>
                <a:moveTo>
                  <a:pt x="5887298" y="214368"/>
                </a:moveTo>
                <a:cubicBezTo>
                  <a:pt x="5889868" y="214509"/>
                  <a:pt x="5893061" y="215244"/>
                  <a:pt x="5896877" y="216574"/>
                </a:cubicBezTo>
                <a:cubicBezTo>
                  <a:pt x="5912143" y="221894"/>
                  <a:pt x="5920496" y="229330"/>
                  <a:pt x="5921937" y="238880"/>
                </a:cubicBezTo>
                <a:cubicBezTo>
                  <a:pt x="5923378" y="248431"/>
                  <a:pt x="5921811" y="255472"/>
                  <a:pt x="5917237" y="260004"/>
                </a:cubicBezTo>
                <a:cubicBezTo>
                  <a:pt x="5912663" y="264535"/>
                  <a:pt x="5906923" y="262936"/>
                  <a:pt x="5900018" y="255207"/>
                </a:cubicBezTo>
                <a:cubicBezTo>
                  <a:pt x="5893113" y="247477"/>
                  <a:pt x="5886771" y="238794"/>
                  <a:pt x="5880992" y="229158"/>
                </a:cubicBezTo>
                <a:cubicBezTo>
                  <a:pt x="5877485" y="218876"/>
                  <a:pt x="5879588" y="213946"/>
                  <a:pt x="5887298" y="214368"/>
                </a:cubicBezTo>
                <a:close/>
                <a:moveTo>
                  <a:pt x="5967797" y="213414"/>
                </a:moveTo>
                <a:cubicBezTo>
                  <a:pt x="5970057" y="213389"/>
                  <a:pt x="5972989" y="213909"/>
                  <a:pt x="5976595" y="214972"/>
                </a:cubicBezTo>
                <a:cubicBezTo>
                  <a:pt x="5991013" y="219224"/>
                  <a:pt x="6001449" y="224576"/>
                  <a:pt x="6007903" y="231029"/>
                </a:cubicBezTo>
                <a:cubicBezTo>
                  <a:pt x="6014929" y="238070"/>
                  <a:pt x="6019139" y="247090"/>
                  <a:pt x="6020529" y="258089"/>
                </a:cubicBezTo>
                <a:cubicBezTo>
                  <a:pt x="6021921" y="269088"/>
                  <a:pt x="6020089" y="277563"/>
                  <a:pt x="6015033" y="283514"/>
                </a:cubicBezTo>
                <a:cubicBezTo>
                  <a:pt x="6009979" y="289466"/>
                  <a:pt x="6002249" y="285038"/>
                  <a:pt x="5991845" y="270232"/>
                </a:cubicBezTo>
                <a:cubicBezTo>
                  <a:pt x="5981441" y="255425"/>
                  <a:pt x="5972695" y="241451"/>
                  <a:pt x="5965603" y="228308"/>
                </a:cubicBezTo>
                <a:cubicBezTo>
                  <a:pt x="5960285" y="218451"/>
                  <a:pt x="5961016" y="213486"/>
                  <a:pt x="5967797" y="213414"/>
                </a:cubicBezTo>
                <a:close/>
                <a:moveTo>
                  <a:pt x="5431501" y="198559"/>
                </a:moveTo>
                <a:cubicBezTo>
                  <a:pt x="5437022" y="198681"/>
                  <a:pt x="5442667" y="199954"/>
                  <a:pt x="5448435" y="202377"/>
                </a:cubicBezTo>
                <a:cubicBezTo>
                  <a:pt x="5459971" y="207224"/>
                  <a:pt x="5467633" y="214904"/>
                  <a:pt x="5471418" y="225415"/>
                </a:cubicBezTo>
                <a:cubicBezTo>
                  <a:pt x="5475205" y="235926"/>
                  <a:pt x="5475649" y="246323"/>
                  <a:pt x="5472752" y="256605"/>
                </a:cubicBezTo>
                <a:cubicBezTo>
                  <a:pt x="5469856" y="266887"/>
                  <a:pt x="5464435" y="274756"/>
                  <a:pt x="5456491" y="280212"/>
                </a:cubicBezTo>
                <a:cubicBezTo>
                  <a:pt x="5448546" y="285669"/>
                  <a:pt x="5439106" y="288397"/>
                  <a:pt x="5428172" y="288397"/>
                </a:cubicBezTo>
                <a:cubicBezTo>
                  <a:pt x="5417238" y="288397"/>
                  <a:pt x="5407336" y="283959"/>
                  <a:pt x="5398466" y="275082"/>
                </a:cubicBezTo>
                <a:cubicBezTo>
                  <a:pt x="5389597" y="266206"/>
                  <a:pt x="5385162" y="256662"/>
                  <a:pt x="5385162" y="246452"/>
                </a:cubicBezTo>
                <a:cubicBezTo>
                  <a:pt x="5385162" y="236242"/>
                  <a:pt x="5387550" y="227311"/>
                  <a:pt x="5392325" y="219661"/>
                </a:cubicBezTo>
                <a:cubicBezTo>
                  <a:pt x="5397101" y="212010"/>
                  <a:pt x="5404762" y="206005"/>
                  <a:pt x="5415309" y="201646"/>
                </a:cubicBezTo>
                <a:cubicBezTo>
                  <a:pt x="5420582" y="199466"/>
                  <a:pt x="5425980" y="198437"/>
                  <a:pt x="5431501" y="198559"/>
                </a:cubicBezTo>
                <a:close/>
                <a:moveTo>
                  <a:pt x="2650819" y="196968"/>
                </a:moveTo>
                <a:cubicBezTo>
                  <a:pt x="2657910" y="198208"/>
                  <a:pt x="2645219" y="208228"/>
                  <a:pt x="2612746" y="227028"/>
                </a:cubicBezTo>
                <a:cubicBezTo>
                  <a:pt x="2580273" y="245828"/>
                  <a:pt x="2561154" y="258057"/>
                  <a:pt x="2555389" y="263714"/>
                </a:cubicBezTo>
                <a:cubicBezTo>
                  <a:pt x="2549624" y="269371"/>
                  <a:pt x="2541536" y="266697"/>
                  <a:pt x="2531125" y="255691"/>
                </a:cubicBezTo>
                <a:cubicBezTo>
                  <a:pt x="2520714" y="244685"/>
                  <a:pt x="2520040" y="238608"/>
                  <a:pt x="2529103" y="237461"/>
                </a:cubicBezTo>
                <a:cubicBezTo>
                  <a:pt x="2538166" y="236314"/>
                  <a:pt x="2552611" y="231997"/>
                  <a:pt x="2572436" y="224512"/>
                </a:cubicBezTo>
                <a:cubicBezTo>
                  <a:pt x="2592261" y="217026"/>
                  <a:pt x="2608089" y="210558"/>
                  <a:pt x="2619920" y="205109"/>
                </a:cubicBezTo>
                <a:cubicBezTo>
                  <a:pt x="2633428" y="198441"/>
                  <a:pt x="2643728" y="195727"/>
                  <a:pt x="2650819" y="196968"/>
                </a:cubicBezTo>
                <a:close/>
                <a:moveTo>
                  <a:pt x="4497672" y="185234"/>
                </a:moveTo>
                <a:cubicBezTo>
                  <a:pt x="4501401" y="185987"/>
                  <a:pt x="4506262" y="187643"/>
                  <a:pt x="4512256" y="190203"/>
                </a:cubicBezTo>
                <a:cubicBezTo>
                  <a:pt x="4533508" y="198534"/>
                  <a:pt x="4549501" y="209745"/>
                  <a:pt x="4560235" y="223834"/>
                </a:cubicBezTo>
                <a:cubicBezTo>
                  <a:pt x="4570969" y="237923"/>
                  <a:pt x="4573636" y="253106"/>
                  <a:pt x="4568237" y="269382"/>
                </a:cubicBezTo>
                <a:cubicBezTo>
                  <a:pt x="4562838" y="285658"/>
                  <a:pt x="4552301" y="283306"/>
                  <a:pt x="4536627" y="262327"/>
                </a:cubicBezTo>
                <a:cubicBezTo>
                  <a:pt x="4520954" y="241347"/>
                  <a:pt x="4506979" y="221522"/>
                  <a:pt x="4494704" y="202851"/>
                </a:cubicBezTo>
                <a:cubicBezTo>
                  <a:pt x="4485497" y="188847"/>
                  <a:pt x="4486487" y="182975"/>
                  <a:pt x="4497672" y="185234"/>
                </a:cubicBezTo>
                <a:close/>
                <a:moveTo>
                  <a:pt x="563847" y="185234"/>
                </a:moveTo>
                <a:cubicBezTo>
                  <a:pt x="567576" y="185987"/>
                  <a:pt x="572437" y="187643"/>
                  <a:pt x="578431" y="190203"/>
                </a:cubicBezTo>
                <a:cubicBezTo>
                  <a:pt x="599684" y="198534"/>
                  <a:pt x="615677" y="209745"/>
                  <a:pt x="626410" y="223834"/>
                </a:cubicBezTo>
                <a:cubicBezTo>
                  <a:pt x="637144" y="237923"/>
                  <a:pt x="639811" y="253106"/>
                  <a:pt x="634412" y="269382"/>
                </a:cubicBezTo>
                <a:cubicBezTo>
                  <a:pt x="629013" y="285658"/>
                  <a:pt x="618476" y="283306"/>
                  <a:pt x="602802" y="262327"/>
                </a:cubicBezTo>
                <a:cubicBezTo>
                  <a:pt x="587129" y="241347"/>
                  <a:pt x="573154" y="221522"/>
                  <a:pt x="560879" y="202851"/>
                </a:cubicBezTo>
                <a:cubicBezTo>
                  <a:pt x="551673" y="188847"/>
                  <a:pt x="552662" y="182975"/>
                  <a:pt x="563847" y="185234"/>
                </a:cubicBezTo>
                <a:close/>
                <a:moveTo>
                  <a:pt x="4388645" y="171272"/>
                </a:moveTo>
                <a:cubicBezTo>
                  <a:pt x="4390355" y="171531"/>
                  <a:pt x="4392406" y="172206"/>
                  <a:pt x="4394799" y="173295"/>
                </a:cubicBezTo>
                <a:cubicBezTo>
                  <a:pt x="4404371" y="177655"/>
                  <a:pt x="4411911" y="182581"/>
                  <a:pt x="4417417" y="188073"/>
                </a:cubicBezTo>
                <a:cubicBezTo>
                  <a:pt x="4424372" y="193881"/>
                  <a:pt x="4425455" y="199201"/>
                  <a:pt x="4420665" y="204034"/>
                </a:cubicBezTo>
                <a:cubicBezTo>
                  <a:pt x="4415876" y="208866"/>
                  <a:pt x="4409161" y="215829"/>
                  <a:pt x="4400521" y="224920"/>
                </a:cubicBezTo>
                <a:cubicBezTo>
                  <a:pt x="4391881" y="234012"/>
                  <a:pt x="4379513" y="245230"/>
                  <a:pt x="4363416" y="258573"/>
                </a:cubicBezTo>
                <a:cubicBezTo>
                  <a:pt x="4347319" y="271917"/>
                  <a:pt x="4330835" y="280897"/>
                  <a:pt x="4313963" y="285515"/>
                </a:cubicBezTo>
                <a:cubicBezTo>
                  <a:pt x="4297092" y="290132"/>
                  <a:pt x="4292654" y="288992"/>
                  <a:pt x="4300648" y="282095"/>
                </a:cubicBezTo>
                <a:cubicBezTo>
                  <a:pt x="4308643" y="275197"/>
                  <a:pt x="4319319" y="265958"/>
                  <a:pt x="4332677" y="254379"/>
                </a:cubicBezTo>
                <a:cubicBezTo>
                  <a:pt x="4346035" y="242799"/>
                  <a:pt x="4358013" y="229767"/>
                  <a:pt x="4368610" y="215284"/>
                </a:cubicBezTo>
                <a:cubicBezTo>
                  <a:pt x="4379208" y="200800"/>
                  <a:pt x="4383829" y="189091"/>
                  <a:pt x="4382474" y="180157"/>
                </a:cubicBezTo>
                <a:cubicBezTo>
                  <a:pt x="4381457" y="173457"/>
                  <a:pt x="4383514" y="170495"/>
                  <a:pt x="4388645" y="171272"/>
                </a:cubicBezTo>
                <a:close/>
                <a:moveTo>
                  <a:pt x="454819" y="171272"/>
                </a:moveTo>
                <a:cubicBezTo>
                  <a:pt x="456530" y="171531"/>
                  <a:pt x="458581" y="172206"/>
                  <a:pt x="460974" y="173295"/>
                </a:cubicBezTo>
                <a:cubicBezTo>
                  <a:pt x="470547" y="177655"/>
                  <a:pt x="478086" y="182581"/>
                  <a:pt x="483593" y="188073"/>
                </a:cubicBezTo>
                <a:cubicBezTo>
                  <a:pt x="490547" y="193881"/>
                  <a:pt x="491630" y="199201"/>
                  <a:pt x="486840" y="204034"/>
                </a:cubicBezTo>
                <a:cubicBezTo>
                  <a:pt x="482051" y="208866"/>
                  <a:pt x="475336" y="215829"/>
                  <a:pt x="466696" y="224920"/>
                </a:cubicBezTo>
                <a:cubicBezTo>
                  <a:pt x="458056" y="234012"/>
                  <a:pt x="445687" y="245230"/>
                  <a:pt x="429591" y="258573"/>
                </a:cubicBezTo>
                <a:cubicBezTo>
                  <a:pt x="413494" y="271917"/>
                  <a:pt x="397010" y="280897"/>
                  <a:pt x="380138" y="285515"/>
                </a:cubicBezTo>
                <a:cubicBezTo>
                  <a:pt x="363267" y="290132"/>
                  <a:pt x="358829" y="288992"/>
                  <a:pt x="366823" y="282095"/>
                </a:cubicBezTo>
                <a:cubicBezTo>
                  <a:pt x="374818" y="275197"/>
                  <a:pt x="385494" y="265958"/>
                  <a:pt x="398853" y="254379"/>
                </a:cubicBezTo>
                <a:cubicBezTo>
                  <a:pt x="412210" y="242799"/>
                  <a:pt x="424188" y="229767"/>
                  <a:pt x="434785" y="215284"/>
                </a:cubicBezTo>
                <a:cubicBezTo>
                  <a:pt x="445383" y="200800"/>
                  <a:pt x="450004" y="189091"/>
                  <a:pt x="448649" y="180157"/>
                </a:cubicBezTo>
                <a:cubicBezTo>
                  <a:pt x="447633" y="173457"/>
                  <a:pt x="449690" y="170495"/>
                  <a:pt x="454819" y="171272"/>
                </a:cubicBezTo>
                <a:close/>
                <a:moveTo>
                  <a:pt x="2673921" y="150871"/>
                </a:moveTo>
                <a:cubicBezTo>
                  <a:pt x="2680540" y="149760"/>
                  <a:pt x="2690015" y="152147"/>
                  <a:pt x="2702347" y="158034"/>
                </a:cubicBezTo>
                <a:cubicBezTo>
                  <a:pt x="2714680" y="163921"/>
                  <a:pt x="2719756" y="174296"/>
                  <a:pt x="2717577" y="189159"/>
                </a:cubicBezTo>
                <a:cubicBezTo>
                  <a:pt x="2715397" y="204023"/>
                  <a:pt x="2708714" y="207920"/>
                  <a:pt x="2697529" y="200850"/>
                </a:cubicBezTo>
                <a:cubicBezTo>
                  <a:pt x="2691176" y="193608"/>
                  <a:pt x="2683999" y="183746"/>
                  <a:pt x="2675997" y="171263"/>
                </a:cubicBezTo>
                <a:cubicBezTo>
                  <a:pt x="2667995" y="158780"/>
                  <a:pt x="2667304" y="151982"/>
                  <a:pt x="2673921" y="150871"/>
                </a:cubicBezTo>
                <a:close/>
                <a:moveTo>
                  <a:pt x="5949954" y="147214"/>
                </a:moveTo>
                <a:cubicBezTo>
                  <a:pt x="5949309" y="146849"/>
                  <a:pt x="5942791" y="147773"/>
                  <a:pt x="5930401" y="149989"/>
                </a:cubicBezTo>
                <a:cubicBezTo>
                  <a:pt x="5918011" y="152205"/>
                  <a:pt x="5906460" y="154037"/>
                  <a:pt x="5895748" y="155485"/>
                </a:cubicBezTo>
                <a:cubicBezTo>
                  <a:pt x="5898445" y="165738"/>
                  <a:pt x="5900516" y="175346"/>
                  <a:pt x="5901965" y="184309"/>
                </a:cubicBezTo>
                <a:cubicBezTo>
                  <a:pt x="5916735" y="182617"/>
                  <a:pt x="5932208" y="179749"/>
                  <a:pt x="5948383" y="175705"/>
                </a:cubicBezTo>
                <a:cubicBezTo>
                  <a:pt x="5949173" y="166957"/>
                  <a:pt x="5949793" y="160113"/>
                  <a:pt x="5950245" y="155173"/>
                </a:cubicBezTo>
                <a:cubicBezTo>
                  <a:pt x="5950697" y="150233"/>
                  <a:pt x="5950599" y="147580"/>
                  <a:pt x="5949954" y="147214"/>
                </a:cubicBezTo>
                <a:close/>
                <a:moveTo>
                  <a:pt x="901987" y="138484"/>
                </a:moveTo>
                <a:cubicBezTo>
                  <a:pt x="904520" y="138507"/>
                  <a:pt x="907216" y="139008"/>
                  <a:pt x="910078" y="139987"/>
                </a:cubicBezTo>
                <a:cubicBezTo>
                  <a:pt x="915799" y="141944"/>
                  <a:pt x="921922" y="144737"/>
                  <a:pt x="928447" y="148365"/>
                </a:cubicBezTo>
                <a:cubicBezTo>
                  <a:pt x="934972" y="151993"/>
                  <a:pt x="936886" y="157446"/>
                  <a:pt x="934190" y="164724"/>
                </a:cubicBezTo>
                <a:cubicBezTo>
                  <a:pt x="931494" y="172001"/>
                  <a:pt x="930810" y="182903"/>
                  <a:pt x="932136" y="197430"/>
                </a:cubicBezTo>
                <a:cubicBezTo>
                  <a:pt x="933463" y="211957"/>
                  <a:pt x="935036" y="228229"/>
                  <a:pt x="936858" y="246248"/>
                </a:cubicBezTo>
                <a:cubicBezTo>
                  <a:pt x="938679" y="264266"/>
                  <a:pt x="934542" y="279843"/>
                  <a:pt x="924446" y="292979"/>
                </a:cubicBezTo>
                <a:cubicBezTo>
                  <a:pt x="914351" y="306115"/>
                  <a:pt x="907052" y="309090"/>
                  <a:pt x="902549" y="301906"/>
                </a:cubicBezTo>
                <a:cubicBezTo>
                  <a:pt x="898046" y="294721"/>
                  <a:pt x="890245" y="285923"/>
                  <a:pt x="879146" y="275512"/>
                </a:cubicBezTo>
                <a:cubicBezTo>
                  <a:pt x="868047" y="265101"/>
                  <a:pt x="867942" y="261025"/>
                  <a:pt x="878834" y="263284"/>
                </a:cubicBezTo>
                <a:cubicBezTo>
                  <a:pt x="889725" y="265542"/>
                  <a:pt x="897350" y="266672"/>
                  <a:pt x="901710" y="266672"/>
                </a:cubicBezTo>
                <a:cubicBezTo>
                  <a:pt x="903588" y="266672"/>
                  <a:pt x="904944" y="261298"/>
                  <a:pt x="905775" y="250550"/>
                </a:cubicBezTo>
                <a:cubicBezTo>
                  <a:pt x="906607" y="239802"/>
                  <a:pt x="906349" y="225949"/>
                  <a:pt x="905001" y="208992"/>
                </a:cubicBezTo>
                <a:cubicBezTo>
                  <a:pt x="903654" y="192035"/>
                  <a:pt x="902578" y="180118"/>
                  <a:pt x="901775" y="173242"/>
                </a:cubicBezTo>
                <a:cubicBezTo>
                  <a:pt x="900972" y="166366"/>
                  <a:pt x="899096" y="162243"/>
                  <a:pt x="896150" y="160873"/>
                </a:cubicBezTo>
                <a:cubicBezTo>
                  <a:pt x="893203" y="159504"/>
                  <a:pt x="887366" y="159679"/>
                  <a:pt x="878640" y="161400"/>
                </a:cubicBezTo>
                <a:cubicBezTo>
                  <a:pt x="869914" y="163121"/>
                  <a:pt x="855814" y="166097"/>
                  <a:pt x="836340" y="170327"/>
                </a:cubicBezTo>
                <a:cubicBezTo>
                  <a:pt x="834977" y="177139"/>
                  <a:pt x="834296" y="182244"/>
                  <a:pt x="834296" y="185642"/>
                </a:cubicBezTo>
                <a:cubicBezTo>
                  <a:pt x="843504" y="185728"/>
                  <a:pt x="853014" y="184402"/>
                  <a:pt x="862830" y="181663"/>
                </a:cubicBezTo>
                <a:cubicBezTo>
                  <a:pt x="872646" y="178924"/>
                  <a:pt x="881142" y="179211"/>
                  <a:pt x="888319" y="182523"/>
                </a:cubicBezTo>
                <a:cubicBezTo>
                  <a:pt x="895497" y="185836"/>
                  <a:pt x="894310" y="189672"/>
                  <a:pt x="884760" y="194031"/>
                </a:cubicBezTo>
                <a:cubicBezTo>
                  <a:pt x="875209" y="198391"/>
                  <a:pt x="865939" y="201037"/>
                  <a:pt x="856947" y="201969"/>
                </a:cubicBezTo>
                <a:cubicBezTo>
                  <a:pt x="847956" y="202901"/>
                  <a:pt x="840154" y="202463"/>
                  <a:pt x="833544" y="200657"/>
                </a:cubicBezTo>
                <a:cubicBezTo>
                  <a:pt x="832253" y="208874"/>
                  <a:pt x="831608" y="215126"/>
                  <a:pt x="831608" y="219414"/>
                </a:cubicBezTo>
                <a:cubicBezTo>
                  <a:pt x="841044" y="219414"/>
                  <a:pt x="851576" y="217836"/>
                  <a:pt x="863206" y="214681"/>
                </a:cubicBezTo>
                <a:cubicBezTo>
                  <a:pt x="874837" y="211526"/>
                  <a:pt x="884175" y="212222"/>
                  <a:pt x="891223" y="216768"/>
                </a:cubicBezTo>
                <a:cubicBezTo>
                  <a:pt x="898272" y="221314"/>
                  <a:pt x="896509" y="225386"/>
                  <a:pt x="885932" y="228986"/>
                </a:cubicBezTo>
                <a:cubicBezTo>
                  <a:pt x="875356" y="232585"/>
                  <a:pt x="865597" y="234614"/>
                  <a:pt x="856656" y="235073"/>
                </a:cubicBezTo>
                <a:cubicBezTo>
                  <a:pt x="847716" y="235532"/>
                  <a:pt x="838742" y="234858"/>
                  <a:pt x="829737" y="233051"/>
                </a:cubicBezTo>
                <a:cubicBezTo>
                  <a:pt x="827313" y="257085"/>
                  <a:pt x="823638" y="274792"/>
                  <a:pt x="818713" y="286171"/>
                </a:cubicBezTo>
                <a:cubicBezTo>
                  <a:pt x="813786" y="297550"/>
                  <a:pt x="808377" y="300576"/>
                  <a:pt x="802483" y="295248"/>
                </a:cubicBezTo>
                <a:cubicBezTo>
                  <a:pt x="796589" y="289921"/>
                  <a:pt x="793642" y="283557"/>
                  <a:pt x="793642" y="276158"/>
                </a:cubicBezTo>
                <a:cubicBezTo>
                  <a:pt x="793642" y="269590"/>
                  <a:pt x="795667" y="261810"/>
                  <a:pt x="799719" y="252819"/>
                </a:cubicBezTo>
                <a:cubicBezTo>
                  <a:pt x="803770" y="243828"/>
                  <a:pt x="807369" y="228950"/>
                  <a:pt x="810517" y="208185"/>
                </a:cubicBezTo>
                <a:cubicBezTo>
                  <a:pt x="813664" y="187421"/>
                  <a:pt x="813439" y="172625"/>
                  <a:pt x="809840" y="163799"/>
                </a:cubicBezTo>
                <a:cubicBezTo>
                  <a:pt x="806240" y="154972"/>
                  <a:pt x="807928" y="151244"/>
                  <a:pt x="814905" y="152613"/>
                </a:cubicBezTo>
                <a:cubicBezTo>
                  <a:pt x="821881" y="153983"/>
                  <a:pt x="826818" y="154657"/>
                  <a:pt x="829715" y="154635"/>
                </a:cubicBezTo>
                <a:cubicBezTo>
                  <a:pt x="832611" y="154614"/>
                  <a:pt x="840143" y="153517"/>
                  <a:pt x="852312" y="151344"/>
                </a:cubicBezTo>
                <a:cubicBezTo>
                  <a:pt x="864479" y="149172"/>
                  <a:pt x="873513" y="147178"/>
                  <a:pt x="879415" y="145364"/>
                </a:cubicBezTo>
                <a:cubicBezTo>
                  <a:pt x="885316" y="143550"/>
                  <a:pt x="890471" y="141711"/>
                  <a:pt x="894881" y="139847"/>
                </a:cubicBezTo>
                <a:cubicBezTo>
                  <a:pt x="897085" y="138915"/>
                  <a:pt x="899454" y="138460"/>
                  <a:pt x="901987" y="138484"/>
                </a:cubicBezTo>
                <a:close/>
                <a:moveTo>
                  <a:pt x="5151517" y="130468"/>
                </a:moveTo>
                <a:lnTo>
                  <a:pt x="5101742" y="138019"/>
                </a:lnTo>
                <a:cubicBezTo>
                  <a:pt x="5104395" y="155184"/>
                  <a:pt x="5106460" y="168362"/>
                  <a:pt x="5107937" y="177555"/>
                </a:cubicBezTo>
                <a:lnTo>
                  <a:pt x="5151517" y="171424"/>
                </a:lnTo>
                <a:close/>
                <a:moveTo>
                  <a:pt x="3764060" y="127777"/>
                </a:moveTo>
                <a:cubicBezTo>
                  <a:pt x="3766989" y="127094"/>
                  <a:pt x="3770266" y="127364"/>
                  <a:pt x="3773890" y="128586"/>
                </a:cubicBezTo>
                <a:cubicBezTo>
                  <a:pt x="3781139" y="131031"/>
                  <a:pt x="3787492" y="135158"/>
                  <a:pt x="3792948" y="140965"/>
                </a:cubicBezTo>
                <a:cubicBezTo>
                  <a:pt x="3798405" y="146773"/>
                  <a:pt x="3797935" y="151090"/>
                  <a:pt x="3791539" y="153915"/>
                </a:cubicBezTo>
                <a:cubicBezTo>
                  <a:pt x="3785144" y="156740"/>
                  <a:pt x="3778698" y="161834"/>
                  <a:pt x="3772201" y="169198"/>
                </a:cubicBezTo>
                <a:cubicBezTo>
                  <a:pt x="3765705" y="176561"/>
                  <a:pt x="3758331" y="187621"/>
                  <a:pt x="3750078" y="202377"/>
                </a:cubicBezTo>
                <a:cubicBezTo>
                  <a:pt x="3741826" y="217133"/>
                  <a:pt x="3738115" y="230305"/>
                  <a:pt x="3738947" y="241892"/>
                </a:cubicBezTo>
                <a:cubicBezTo>
                  <a:pt x="3739778" y="253479"/>
                  <a:pt x="3747669" y="260498"/>
                  <a:pt x="3762619" y="262950"/>
                </a:cubicBezTo>
                <a:cubicBezTo>
                  <a:pt x="3777568" y="265403"/>
                  <a:pt x="3793425" y="265994"/>
                  <a:pt x="3810189" y="264725"/>
                </a:cubicBezTo>
                <a:cubicBezTo>
                  <a:pt x="3826953" y="263456"/>
                  <a:pt x="3838407" y="260161"/>
                  <a:pt x="3844551" y="254841"/>
                </a:cubicBezTo>
                <a:cubicBezTo>
                  <a:pt x="3850696" y="249521"/>
                  <a:pt x="3856526" y="237783"/>
                  <a:pt x="3862039" y="219629"/>
                </a:cubicBezTo>
                <a:cubicBezTo>
                  <a:pt x="3867554" y="201474"/>
                  <a:pt x="3870694" y="202467"/>
                  <a:pt x="3871461" y="222608"/>
                </a:cubicBezTo>
                <a:cubicBezTo>
                  <a:pt x="3872228" y="242749"/>
                  <a:pt x="3874648" y="256906"/>
                  <a:pt x="3878721" y="265080"/>
                </a:cubicBezTo>
                <a:cubicBezTo>
                  <a:pt x="3882794" y="273254"/>
                  <a:pt x="3874319" y="280757"/>
                  <a:pt x="3853295" y="287591"/>
                </a:cubicBezTo>
                <a:cubicBezTo>
                  <a:pt x="3832273" y="294424"/>
                  <a:pt x="3806346" y="296679"/>
                  <a:pt x="3775514" y="294356"/>
                </a:cubicBezTo>
                <a:cubicBezTo>
                  <a:pt x="3744683" y="292032"/>
                  <a:pt x="3725922" y="282163"/>
                  <a:pt x="3719232" y="264747"/>
                </a:cubicBezTo>
                <a:cubicBezTo>
                  <a:pt x="3712543" y="247330"/>
                  <a:pt x="3712833" y="229437"/>
                  <a:pt x="3720104" y="211068"/>
                </a:cubicBezTo>
                <a:cubicBezTo>
                  <a:pt x="3727374" y="192698"/>
                  <a:pt x="3733222" y="180190"/>
                  <a:pt x="3737645" y="173543"/>
                </a:cubicBezTo>
                <a:cubicBezTo>
                  <a:pt x="3742069" y="166896"/>
                  <a:pt x="3744281" y="162863"/>
                  <a:pt x="3744281" y="161443"/>
                </a:cubicBezTo>
                <a:cubicBezTo>
                  <a:pt x="3744281" y="161486"/>
                  <a:pt x="3741051" y="162626"/>
                  <a:pt x="3734591" y="164863"/>
                </a:cubicBezTo>
                <a:cubicBezTo>
                  <a:pt x="3728131" y="167100"/>
                  <a:pt x="3721814" y="168452"/>
                  <a:pt x="3715640" y="168918"/>
                </a:cubicBezTo>
                <a:cubicBezTo>
                  <a:pt x="3709467" y="169384"/>
                  <a:pt x="3703473" y="166219"/>
                  <a:pt x="3697657" y="159421"/>
                </a:cubicBezTo>
                <a:cubicBezTo>
                  <a:pt x="3691843" y="152624"/>
                  <a:pt x="3694815" y="149225"/>
                  <a:pt x="3706574" y="149225"/>
                </a:cubicBezTo>
                <a:cubicBezTo>
                  <a:pt x="3716053" y="149225"/>
                  <a:pt x="3725381" y="147971"/>
                  <a:pt x="3734558" y="145461"/>
                </a:cubicBezTo>
                <a:cubicBezTo>
                  <a:pt x="3744597" y="142120"/>
                  <a:pt x="3751850" y="137861"/>
                  <a:pt x="3756316" y="132684"/>
                </a:cubicBezTo>
                <a:cubicBezTo>
                  <a:pt x="3758550" y="130096"/>
                  <a:pt x="3761131" y="128460"/>
                  <a:pt x="3764060" y="127777"/>
                </a:cubicBezTo>
                <a:close/>
                <a:moveTo>
                  <a:pt x="1139395" y="126424"/>
                </a:moveTo>
                <a:cubicBezTo>
                  <a:pt x="1134476" y="128203"/>
                  <a:pt x="1128231" y="130088"/>
                  <a:pt x="1120659" y="132082"/>
                </a:cubicBezTo>
                <a:cubicBezTo>
                  <a:pt x="1122466" y="142679"/>
                  <a:pt x="1124481" y="152889"/>
                  <a:pt x="1126703" y="162712"/>
                </a:cubicBezTo>
                <a:cubicBezTo>
                  <a:pt x="1129902" y="162813"/>
                  <a:pt x="1134132" y="162203"/>
                  <a:pt x="1139395" y="160884"/>
                </a:cubicBezTo>
                <a:close/>
                <a:moveTo>
                  <a:pt x="1679058" y="124060"/>
                </a:moveTo>
                <a:cubicBezTo>
                  <a:pt x="1695238" y="122976"/>
                  <a:pt x="1708810" y="125349"/>
                  <a:pt x="1719775" y="131178"/>
                </a:cubicBezTo>
                <a:cubicBezTo>
                  <a:pt x="1734395" y="138951"/>
                  <a:pt x="1740834" y="145949"/>
                  <a:pt x="1739091" y="152172"/>
                </a:cubicBezTo>
                <a:cubicBezTo>
                  <a:pt x="1737349" y="158396"/>
                  <a:pt x="1730315" y="161060"/>
                  <a:pt x="1717990" y="160163"/>
                </a:cubicBezTo>
                <a:cubicBezTo>
                  <a:pt x="1705664" y="159267"/>
                  <a:pt x="1688345" y="158819"/>
                  <a:pt x="1666032" y="158819"/>
                </a:cubicBezTo>
                <a:cubicBezTo>
                  <a:pt x="1643747" y="158819"/>
                  <a:pt x="1619806" y="159941"/>
                  <a:pt x="1594209" y="162185"/>
                </a:cubicBezTo>
                <a:cubicBezTo>
                  <a:pt x="1568611" y="164430"/>
                  <a:pt x="1547187" y="167100"/>
                  <a:pt x="1529936" y="170198"/>
                </a:cubicBezTo>
                <a:cubicBezTo>
                  <a:pt x="1512685" y="173295"/>
                  <a:pt x="1497627" y="176221"/>
                  <a:pt x="1484765" y="178974"/>
                </a:cubicBezTo>
                <a:cubicBezTo>
                  <a:pt x="1471901" y="181728"/>
                  <a:pt x="1458515" y="178738"/>
                  <a:pt x="1444605" y="170004"/>
                </a:cubicBezTo>
                <a:cubicBezTo>
                  <a:pt x="1431999" y="156137"/>
                  <a:pt x="1431103" y="149889"/>
                  <a:pt x="1441916" y="151258"/>
                </a:cubicBezTo>
                <a:cubicBezTo>
                  <a:pt x="1452729" y="152628"/>
                  <a:pt x="1471252" y="152197"/>
                  <a:pt x="1497488" y="149968"/>
                </a:cubicBezTo>
                <a:cubicBezTo>
                  <a:pt x="1523723" y="147738"/>
                  <a:pt x="1551729" y="144364"/>
                  <a:pt x="1581507" y="139847"/>
                </a:cubicBezTo>
                <a:cubicBezTo>
                  <a:pt x="1611284" y="135330"/>
                  <a:pt x="1638118" y="130813"/>
                  <a:pt x="1662009" y="126295"/>
                </a:cubicBezTo>
                <a:cubicBezTo>
                  <a:pt x="1667982" y="125166"/>
                  <a:pt x="1673665" y="124421"/>
                  <a:pt x="1679058" y="124060"/>
                </a:cubicBezTo>
                <a:close/>
                <a:moveTo>
                  <a:pt x="250309" y="124060"/>
                </a:moveTo>
                <a:cubicBezTo>
                  <a:pt x="266488" y="122976"/>
                  <a:pt x="280061" y="125349"/>
                  <a:pt x="291026" y="131178"/>
                </a:cubicBezTo>
                <a:cubicBezTo>
                  <a:pt x="305645" y="138951"/>
                  <a:pt x="312084" y="145949"/>
                  <a:pt x="310342" y="152172"/>
                </a:cubicBezTo>
                <a:cubicBezTo>
                  <a:pt x="308599" y="158396"/>
                  <a:pt x="301566" y="161060"/>
                  <a:pt x="289240" y="160163"/>
                </a:cubicBezTo>
                <a:cubicBezTo>
                  <a:pt x="276914" y="159267"/>
                  <a:pt x="259595" y="158819"/>
                  <a:pt x="237282" y="158819"/>
                </a:cubicBezTo>
                <a:cubicBezTo>
                  <a:pt x="214997" y="158819"/>
                  <a:pt x="191056" y="159941"/>
                  <a:pt x="165459" y="162185"/>
                </a:cubicBezTo>
                <a:cubicBezTo>
                  <a:pt x="139861" y="164430"/>
                  <a:pt x="118437" y="167100"/>
                  <a:pt x="101186" y="170198"/>
                </a:cubicBezTo>
                <a:cubicBezTo>
                  <a:pt x="83935" y="173295"/>
                  <a:pt x="68878" y="176221"/>
                  <a:pt x="56015" y="178974"/>
                </a:cubicBezTo>
                <a:cubicBezTo>
                  <a:pt x="43151" y="181728"/>
                  <a:pt x="29765" y="178738"/>
                  <a:pt x="15854" y="170004"/>
                </a:cubicBezTo>
                <a:cubicBezTo>
                  <a:pt x="3250" y="156137"/>
                  <a:pt x="2353" y="149889"/>
                  <a:pt x="13166" y="151258"/>
                </a:cubicBezTo>
                <a:cubicBezTo>
                  <a:pt x="23978" y="152628"/>
                  <a:pt x="42502" y="152197"/>
                  <a:pt x="68738" y="149968"/>
                </a:cubicBezTo>
                <a:cubicBezTo>
                  <a:pt x="94973" y="147738"/>
                  <a:pt x="122980" y="144364"/>
                  <a:pt x="152757" y="139847"/>
                </a:cubicBezTo>
                <a:cubicBezTo>
                  <a:pt x="182534" y="135330"/>
                  <a:pt x="209369" y="130813"/>
                  <a:pt x="233260" y="126295"/>
                </a:cubicBezTo>
                <a:cubicBezTo>
                  <a:pt x="239232" y="125166"/>
                  <a:pt x="244915" y="124421"/>
                  <a:pt x="250309" y="124060"/>
                </a:cubicBezTo>
                <a:close/>
                <a:moveTo>
                  <a:pt x="2983197" y="120466"/>
                </a:moveTo>
                <a:cubicBezTo>
                  <a:pt x="2981756" y="119936"/>
                  <a:pt x="2977945" y="120122"/>
                  <a:pt x="2971764" y="121025"/>
                </a:cubicBezTo>
                <a:cubicBezTo>
                  <a:pt x="2965583" y="121929"/>
                  <a:pt x="2957123" y="123470"/>
                  <a:pt x="2946382" y="125650"/>
                </a:cubicBezTo>
                <a:cubicBezTo>
                  <a:pt x="2947242" y="139503"/>
                  <a:pt x="2948052" y="151405"/>
                  <a:pt x="2948813" y="161357"/>
                </a:cubicBezTo>
                <a:cubicBezTo>
                  <a:pt x="2961618" y="159665"/>
                  <a:pt x="2972969" y="157299"/>
                  <a:pt x="2982863" y="154259"/>
                </a:cubicBezTo>
                <a:cubicBezTo>
                  <a:pt x="2984527" y="141725"/>
                  <a:pt x="2985359" y="132870"/>
                  <a:pt x="2985359" y="127694"/>
                </a:cubicBezTo>
                <a:cubicBezTo>
                  <a:pt x="2985359" y="123406"/>
                  <a:pt x="2984638" y="120997"/>
                  <a:pt x="2983197" y="120466"/>
                </a:cubicBezTo>
                <a:close/>
                <a:moveTo>
                  <a:pt x="1178404" y="117616"/>
                </a:moveTo>
                <a:cubicBezTo>
                  <a:pt x="1176503" y="118039"/>
                  <a:pt x="1171123" y="119362"/>
                  <a:pt x="1162260" y="121585"/>
                </a:cubicBezTo>
                <a:cubicBezTo>
                  <a:pt x="1161529" y="132426"/>
                  <a:pt x="1161163" y="143884"/>
                  <a:pt x="1161163" y="155958"/>
                </a:cubicBezTo>
                <a:lnTo>
                  <a:pt x="1173661" y="153915"/>
                </a:lnTo>
                <a:cubicBezTo>
                  <a:pt x="1177819" y="138112"/>
                  <a:pt x="1180125" y="128005"/>
                  <a:pt x="1180576" y="123596"/>
                </a:cubicBezTo>
                <a:cubicBezTo>
                  <a:pt x="1181028" y="119186"/>
                  <a:pt x="1180304" y="117193"/>
                  <a:pt x="1178404" y="117616"/>
                </a:cubicBezTo>
                <a:close/>
                <a:moveTo>
                  <a:pt x="5226978" y="115852"/>
                </a:moveTo>
                <a:cubicBezTo>
                  <a:pt x="5224370" y="116139"/>
                  <a:pt x="5220637" y="116953"/>
                  <a:pt x="5215779" y="118294"/>
                </a:cubicBezTo>
                <a:cubicBezTo>
                  <a:pt x="5206064" y="120975"/>
                  <a:pt x="5193190" y="123521"/>
                  <a:pt x="5177157" y="125930"/>
                </a:cubicBezTo>
                <a:lnTo>
                  <a:pt x="5175975" y="164046"/>
                </a:lnTo>
                <a:cubicBezTo>
                  <a:pt x="5191691" y="162297"/>
                  <a:pt x="5207530" y="160224"/>
                  <a:pt x="5223490" y="157830"/>
                </a:cubicBezTo>
                <a:cubicBezTo>
                  <a:pt x="5226846" y="142744"/>
                  <a:pt x="5229187" y="132480"/>
                  <a:pt x="5230514" y="127038"/>
                </a:cubicBezTo>
                <a:cubicBezTo>
                  <a:pt x="5231840" y="121595"/>
                  <a:pt x="5232145" y="118107"/>
                  <a:pt x="5231428" y="116573"/>
                </a:cubicBezTo>
                <a:cubicBezTo>
                  <a:pt x="5231070" y="115806"/>
                  <a:pt x="5229586" y="115565"/>
                  <a:pt x="5226978" y="115852"/>
                </a:cubicBezTo>
                <a:close/>
                <a:moveTo>
                  <a:pt x="6868663" y="98593"/>
                </a:moveTo>
                <a:cubicBezTo>
                  <a:pt x="6872064" y="98233"/>
                  <a:pt x="6876399" y="98999"/>
                  <a:pt x="6881669" y="100892"/>
                </a:cubicBezTo>
                <a:cubicBezTo>
                  <a:pt x="6895995" y="105552"/>
                  <a:pt x="6900598" y="110675"/>
                  <a:pt x="6895479" y="116261"/>
                </a:cubicBezTo>
                <a:cubicBezTo>
                  <a:pt x="6890359" y="121846"/>
                  <a:pt x="6886739" y="128242"/>
                  <a:pt x="6884616" y="135448"/>
                </a:cubicBezTo>
                <a:cubicBezTo>
                  <a:pt x="6882494" y="142654"/>
                  <a:pt x="6879225" y="166584"/>
                  <a:pt x="6874807" y="207239"/>
                </a:cubicBezTo>
                <a:cubicBezTo>
                  <a:pt x="6886409" y="200585"/>
                  <a:pt x="6898081" y="194648"/>
                  <a:pt x="6909826" y="189428"/>
                </a:cubicBezTo>
                <a:cubicBezTo>
                  <a:pt x="6921571" y="184208"/>
                  <a:pt x="6924969" y="184097"/>
                  <a:pt x="6920022" y="189095"/>
                </a:cubicBezTo>
                <a:cubicBezTo>
                  <a:pt x="6915075" y="194092"/>
                  <a:pt x="6905696" y="203553"/>
                  <a:pt x="6891887" y="217478"/>
                </a:cubicBezTo>
                <a:cubicBezTo>
                  <a:pt x="6878077" y="231402"/>
                  <a:pt x="6867659" y="243329"/>
                  <a:pt x="6860632" y="253260"/>
                </a:cubicBezTo>
                <a:cubicBezTo>
                  <a:pt x="6853605" y="263191"/>
                  <a:pt x="6846762" y="262251"/>
                  <a:pt x="6840101" y="250442"/>
                </a:cubicBezTo>
                <a:cubicBezTo>
                  <a:pt x="6833439" y="238633"/>
                  <a:pt x="6832629" y="230334"/>
                  <a:pt x="6837670" y="225544"/>
                </a:cubicBezTo>
                <a:cubicBezTo>
                  <a:pt x="6842711" y="220754"/>
                  <a:pt x="6846758" y="213559"/>
                  <a:pt x="6849813" y="203958"/>
                </a:cubicBezTo>
                <a:cubicBezTo>
                  <a:pt x="6852867" y="194358"/>
                  <a:pt x="6855072" y="182143"/>
                  <a:pt x="6856427" y="167316"/>
                </a:cubicBezTo>
                <a:cubicBezTo>
                  <a:pt x="6857782" y="152488"/>
                  <a:pt x="6858682" y="142414"/>
                  <a:pt x="6859127" y="137094"/>
                </a:cubicBezTo>
                <a:cubicBezTo>
                  <a:pt x="6859571" y="131773"/>
                  <a:pt x="6856230" y="130429"/>
                  <a:pt x="6849103" y="133060"/>
                </a:cubicBezTo>
                <a:cubicBezTo>
                  <a:pt x="6841975" y="135692"/>
                  <a:pt x="6835010" y="138617"/>
                  <a:pt x="6828205" y="141837"/>
                </a:cubicBezTo>
                <a:cubicBezTo>
                  <a:pt x="6821401" y="145056"/>
                  <a:pt x="6813044" y="143522"/>
                  <a:pt x="6803135" y="137233"/>
                </a:cubicBezTo>
                <a:cubicBezTo>
                  <a:pt x="6793227" y="130945"/>
                  <a:pt x="6793710" y="126894"/>
                  <a:pt x="6804587" y="125080"/>
                </a:cubicBezTo>
                <a:cubicBezTo>
                  <a:pt x="6815465" y="123266"/>
                  <a:pt x="6826865" y="120448"/>
                  <a:pt x="6838789" y="116627"/>
                </a:cubicBezTo>
                <a:cubicBezTo>
                  <a:pt x="6850713" y="112805"/>
                  <a:pt x="6858205" y="108281"/>
                  <a:pt x="6861267" y="103054"/>
                </a:cubicBezTo>
                <a:cubicBezTo>
                  <a:pt x="6862797" y="100440"/>
                  <a:pt x="6865263" y="98953"/>
                  <a:pt x="6868663" y="98593"/>
                </a:cubicBezTo>
                <a:close/>
                <a:moveTo>
                  <a:pt x="3636697" y="96729"/>
                </a:moveTo>
                <a:cubicBezTo>
                  <a:pt x="3631112" y="97626"/>
                  <a:pt x="3620683" y="99615"/>
                  <a:pt x="3605411" y="102699"/>
                </a:cubicBezTo>
                <a:cubicBezTo>
                  <a:pt x="3606271" y="119290"/>
                  <a:pt x="3607103" y="136592"/>
                  <a:pt x="3607906" y="154603"/>
                </a:cubicBezTo>
                <a:cubicBezTo>
                  <a:pt x="3616223" y="152911"/>
                  <a:pt x="3628886" y="149634"/>
                  <a:pt x="3645893" y="144773"/>
                </a:cubicBezTo>
                <a:cubicBezTo>
                  <a:pt x="3647600" y="127937"/>
                  <a:pt x="3648234" y="116139"/>
                  <a:pt x="3647797" y="109378"/>
                </a:cubicBezTo>
                <a:cubicBezTo>
                  <a:pt x="3647359" y="102616"/>
                  <a:pt x="3646796" y="98594"/>
                  <a:pt x="3646108" y="97310"/>
                </a:cubicBezTo>
                <a:cubicBezTo>
                  <a:pt x="3645420" y="96027"/>
                  <a:pt x="3642283" y="95833"/>
                  <a:pt x="3636697" y="96729"/>
                </a:cubicBezTo>
                <a:close/>
                <a:moveTo>
                  <a:pt x="4019846" y="94030"/>
                </a:moveTo>
                <a:lnTo>
                  <a:pt x="3952519" y="193773"/>
                </a:lnTo>
                <a:lnTo>
                  <a:pt x="4019846" y="193773"/>
                </a:lnTo>
                <a:close/>
                <a:moveTo>
                  <a:pt x="2993947" y="92427"/>
                </a:moveTo>
                <a:cubicBezTo>
                  <a:pt x="2999708" y="93195"/>
                  <a:pt x="3006754" y="95729"/>
                  <a:pt x="3015086" y="100031"/>
                </a:cubicBezTo>
                <a:cubicBezTo>
                  <a:pt x="3026873" y="108707"/>
                  <a:pt x="3029967" y="115888"/>
                  <a:pt x="3024368" y="121574"/>
                </a:cubicBezTo>
                <a:cubicBezTo>
                  <a:pt x="3018768" y="127260"/>
                  <a:pt x="3013473" y="136857"/>
                  <a:pt x="3008482" y="150365"/>
                </a:cubicBezTo>
                <a:cubicBezTo>
                  <a:pt x="3019280" y="164749"/>
                  <a:pt x="3019169" y="172224"/>
                  <a:pt x="3008149" y="172790"/>
                </a:cubicBezTo>
                <a:cubicBezTo>
                  <a:pt x="2997128" y="173356"/>
                  <a:pt x="2977701" y="175740"/>
                  <a:pt x="2949867" y="179942"/>
                </a:cubicBezTo>
                <a:cubicBezTo>
                  <a:pt x="2947802" y="191056"/>
                  <a:pt x="2944285" y="195727"/>
                  <a:pt x="2939316" y="193956"/>
                </a:cubicBezTo>
                <a:cubicBezTo>
                  <a:pt x="2934347" y="192185"/>
                  <a:pt x="2930475" y="185051"/>
                  <a:pt x="2927700" y="172553"/>
                </a:cubicBezTo>
                <a:cubicBezTo>
                  <a:pt x="2924926" y="160056"/>
                  <a:pt x="2922631" y="149265"/>
                  <a:pt x="2920817" y="140180"/>
                </a:cubicBezTo>
                <a:cubicBezTo>
                  <a:pt x="2919003" y="131096"/>
                  <a:pt x="2916034" y="122685"/>
                  <a:pt x="2911912" y="114949"/>
                </a:cubicBezTo>
                <a:cubicBezTo>
                  <a:pt x="2907789" y="107212"/>
                  <a:pt x="2909355" y="103344"/>
                  <a:pt x="2916612" y="103344"/>
                </a:cubicBezTo>
                <a:cubicBezTo>
                  <a:pt x="2921803" y="103344"/>
                  <a:pt x="2927019" y="104240"/>
                  <a:pt x="2932261" y="106033"/>
                </a:cubicBezTo>
                <a:cubicBezTo>
                  <a:pt x="2937502" y="107825"/>
                  <a:pt x="2945260" y="107890"/>
                  <a:pt x="2955535" y="106226"/>
                </a:cubicBezTo>
                <a:cubicBezTo>
                  <a:pt x="2965809" y="104563"/>
                  <a:pt x="2974137" y="100963"/>
                  <a:pt x="2980519" y="95428"/>
                </a:cubicBezTo>
                <a:cubicBezTo>
                  <a:pt x="2983709" y="92660"/>
                  <a:pt x="2988185" y="91660"/>
                  <a:pt x="2993947" y="92427"/>
                </a:cubicBezTo>
                <a:close/>
                <a:moveTo>
                  <a:pt x="3265979" y="72934"/>
                </a:moveTo>
                <a:cubicBezTo>
                  <a:pt x="3267322" y="72661"/>
                  <a:pt x="3269079" y="72702"/>
                  <a:pt x="3271248" y="73057"/>
                </a:cubicBezTo>
                <a:cubicBezTo>
                  <a:pt x="3279924" y="74477"/>
                  <a:pt x="3287560" y="77073"/>
                  <a:pt x="3294156" y="80844"/>
                </a:cubicBezTo>
                <a:cubicBezTo>
                  <a:pt x="3302703" y="85361"/>
                  <a:pt x="3305614" y="91087"/>
                  <a:pt x="3302889" y="98020"/>
                </a:cubicBezTo>
                <a:cubicBezTo>
                  <a:pt x="3300165" y="104954"/>
                  <a:pt x="3298584" y="119968"/>
                  <a:pt x="3298146" y="143063"/>
                </a:cubicBezTo>
                <a:cubicBezTo>
                  <a:pt x="3297709" y="166158"/>
                  <a:pt x="3297505" y="180831"/>
                  <a:pt x="3297533" y="187084"/>
                </a:cubicBezTo>
                <a:cubicBezTo>
                  <a:pt x="3297533" y="190626"/>
                  <a:pt x="3300327" y="189686"/>
                  <a:pt x="3305912" y="184266"/>
                </a:cubicBezTo>
                <a:cubicBezTo>
                  <a:pt x="3311497" y="178845"/>
                  <a:pt x="3323973" y="167599"/>
                  <a:pt x="3343340" y="150527"/>
                </a:cubicBezTo>
                <a:cubicBezTo>
                  <a:pt x="3362706" y="133455"/>
                  <a:pt x="3374311" y="126256"/>
                  <a:pt x="3378154" y="128930"/>
                </a:cubicBezTo>
                <a:cubicBezTo>
                  <a:pt x="3381997" y="131605"/>
                  <a:pt x="3377082" y="140772"/>
                  <a:pt x="3363409" y="156431"/>
                </a:cubicBezTo>
                <a:cubicBezTo>
                  <a:pt x="3349736" y="172091"/>
                  <a:pt x="3336740" y="186302"/>
                  <a:pt x="3324421" y="199065"/>
                </a:cubicBezTo>
                <a:cubicBezTo>
                  <a:pt x="3312103" y="211828"/>
                  <a:pt x="3302435" y="224056"/>
                  <a:pt x="3295415" y="235751"/>
                </a:cubicBezTo>
                <a:cubicBezTo>
                  <a:pt x="3288395" y="247445"/>
                  <a:pt x="3282326" y="253292"/>
                  <a:pt x="3277206" y="253292"/>
                </a:cubicBezTo>
                <a:cubicBezTo>
                  <a:pt x="3272087" y="253292"/>
                  <a:pt x="3267193" y="249503"/>
                  <a:pt x="3262525" y="241924"/>
                </a:cubicBezTo>
                <a:cubicBezTo>
                  <a:pt x="3257858" y="234345"/>
                  <a:pt x="3257793" y="227229"/>
                  <a:pt x="3262332" y="220575"/>
                </a:cubicBezTo>
                <a:cubicBezTo>
                  <a:pt x="3266870" y="213921"/>
                  <a:pt x="3270470" y="204191"/>
                  <a:pt x="3273130" y="191386"/>
                </a:cubicBezTo>
                <a:cubicBezTo>
                  <a:pt x="3275790" y="178580"/>
                  <a:pt x="3276235" y="159611"/>
                  <a:pt x="3274464" y="134480"/>
                </a:cubicBezTo>
                <a:cubicBezTo>
                  <a:pt x="3272693" y="109349"/>
                  <a:pt x="3269545" y="92474"/>
                  <a:pt x="3265021" y="83856"/>
                </a:cubicBezTo>
                <a:cubicBezTo>
                  <a:pt x="3261627" y="77392"/>
                  <a:pt x="3261947" y="73751"/>
                  <a:pt x="3265979" y="72934"/>
                </a:cubicBezTo>
                <a:close/>
                <a:moveTo>
                  <a:pt x="6679209" y="71550"/>
                </a:moveTo>
                <a:cubicBezTo>
                  <a:pt x="6686157" y="70940"/>
                  <a:pt x="6693121" y="73052"/>
                  <a:pt x="6700101" y="77886"/>
                </a:cubicBezTo>
                <a:cubicBezTo>
                  <a:pt x="6709407" y="84332"/>
                  <a:pt x="6706346" y="89964"/>
                  <a:pt x="6690915" y="94783"/>
                </a:cubicBezTo>
                <a:cubicBezTo>
                  <a:pt x="6675486" y="99601"/>
                  <a:pt x="6662049" y="102993"/>
                  <a:pt x="6650605" y="104957"/>
                </a:cubicBezTo>
                <a:cubicBezTo>
                  <a:pt x="6655109" y="109159"/>
                  <a:pt x="6656897" y="113006"/>
                  <a:pt x="6655973" y="116497"/>
                </a:cubicBezTo>
                <a:cubicBezTo>
                  <a:pt x="6655047" y="119989"/>
                  <a:pt x="6654162" y="123241"/>
                  <a:pt x="6653315" y="126252"/>
                </a:cubicBezTo>
                <a:cubicBezTo>
                  <a:pt x="6657431" y="125564"/>
                  <a:pt x="6663473" y="124270"/>
                  <a:pt x="6671439" y="122370"/>
                </a:cubicBezTo>
                <a:cubicBezTo>
                  <a:pt x="6679404" y="120470"/>
                  <a:pt x="6685574" y="122667"/>
                  <a:pt x="6689947" y="128963"/>
                </a:cubicBezTo>
                <a:cubicBezTo>
                  <a:pt x="6694322" y="135258"/>
                  <a:pt x="6691941" y="139557"/>
                  <a:pt x="6682807" y="141858"/>
                </a:cubicBezTo>
                <a:cubicBezTo>
                  <a:pt x="6673672" y="144160"/>
                  <a:pt x="6663841" y="146795"/>
                  <a:pt x="6653315" y="149763"/>
                </a:cubicBezTo>
                <a:lnTo>
                  <a:pt x="6653315" y="176199"/>
                </a:lnTo>
                <a:cubicBezTo>
                  <a:pt x="6668775" y="172686"/>
                  <a:pt x="6684710" y="169782"/>
                  <a:pt x="6701123" y="167488"/>
                </a:cubicBezTo>
                <a:cubicBezTo>
                  <a:pt x="6717535" y="165193"/>
                  <a:pt x="6728803" y="165788"/>
                  <a:pt x="6734926" y="169273"/>
                </a:cubicBezTo>
                <a:cubicBezTo>
                  <a:pt x="6741049" y="172758"/>
                  <a:pt x="6745849" y="177511"/>
                  <a:pt x="6749327" y="183534"/>
                </a:cubicBezTo>
                <a:cubicBezTo>
                  <a:pt x="6752805" y="189557"/>
                  <a:pt x="6745552" y="192343"/>
                  <a:pt x="6727569" y="191891"/>
                </a:cubicBezTo>
                <a:cubicBezTo>
                  <a:pt x="6709587" y="191439"/>
                  <a:pt x="6695806" y="191647"/>
                  <a:pt x="6686227" y="192515"/>
                </a:cubicBezTo>
                <a:cubicBezTo>
                  <a:pt x="6676647" y="193383"/>
                  <a:pt x="6665627" y="194598"/>
                  <a:pt x="6653165" y="196161"/>
                </a:cubicBezTo>
                <a:cubicBezTo>
                  <a:pt x="6652319" y="236127"/>
                  <a:pt x="6651667" y="262753"/>
                  <a:pt x="6651207" y="276039"/>
                </a:cubicBezTo>
                <a:cubicBezTo>
                  <a:pt x="6650749" y="289326"/>
                  <a:pt x="6648791" y="301006"/>
                  <a:pt x="6645335" y="311080"/>
                </a:cubicBezTo>
                <a:cubicBezTo>
                  <a:pt x="6641879" y="321154"/>
                  <a:pt x="6637817" y="324190"/>
                  <a:pt x="6633150" y="320189"/>
                </a:cubicBezTo>
                <a:cubicBezTo>
                  <a:pt x="6628483" y="316188"/>
                  <a:pt x="6626148" y="306014"/>
                  <a:pt x="6626148" y="289666"/>
                </a:cubicBezTo>
                <a:lnTo>
                  <a:pt x="6626148" y="199301"/>
                </a:lnTo>
                <a:cubicBezTo>
                  <a:pt x="6597711" y="205611"/>
                  <a:pt x="6579679" y="209214"/>
                  <a:pt x="6572049" y="210110"/>
                </a:cubicBezTo>
                <a:cubicBezTo>
                  <a:pt x="6564421" y="211007"/>
                  <a:pt x="6556011" y="208135"/>
                  <a:pt x="6546818" y="201495"/>
                </a:cubicBezTo>
                <a:cubicBezTo>
                  <a:pt x="6537626" y="194856"/>
                  <a:pt x="6540361" y="191246"/>
                  <a:pt x="6555025" y="190665"/>
                </a:cubicBezTo>
                <a:cubicBezTo>
                  <a:pt x="6569687" y="190084"/>
                  <a:pt x="6593395" y="186854"/>
                  <a:pt x="6626148" y="180975"/>
                </a:cubicBezTo>
                <a:lnTo>
                  <a:pt x="6626148" y="154775"/>
                </a:lnTo>
                <a:cubicBezTo>
                  <a:pt x="6618319" y="156568"/>
                  <a:pt x="6610708" y="157224"/>
                  <a:pt x="6603315" y="156743"/>
                </a:cubicBezTo>
                <a:cubicBezTo>
                  <a:pt x="6595923" y="156263"/>
                  <a:pt x="6589781" y="153449"/>
                  <a:pt x="6584891" y="148300"/>
                </a:cubicBezTo>
                <a:cubicBezTo>
                  <a:pt x="6580001" y="143152"/>
                  <a:pt x="6580794" y="140234"/>
                  <a:pt x="6587269" y="139546"/>
                </a:cubicBezTo>
                <a:cubicBezTo>
                  <a:pt x="6593743" y="138857"/>
                  <a:pt x="6606703" y="136491"/>
                  <a:pt x="6626148" y="132447"/>
                </a:cubicBezTo>
                <a:cubicBezTo>
                  <a:pt x="6626148" y="119441"/>
                  <a:pt x="6625123" y="111582"/>
                  <a:pt x="6623072" y="108872"/>
                </a:cubicBezTo>
                <a:cubicBezTo>
                  <a:pt x="6615931" y="109732"/>
                  <a:pt x="6609374" y="110622"/>
                  <a:pt x="6603401" y="111539"/>
                </a:cubicBezTo>
                <a:cubicBezTo>
                  <a:pt x="6597429" y="112457"/>
                  <a:pt x="6590728" y="110234"/>
                  <a:pt x="6583299" y="104871"/>
                </a:cubicBezTo>
                <a:cubicBezTo>
                  <a:pt x="6575871" y="99508"/>
                  <a:pt x="6578299" y="95675"/>
                  <a:pt x="6590581" y="93374"/>
                </a:cubicBezTo>
                <a:cubicBezTo>
                  <a:pt x="6602863" y="91072"/>
                  <a:pt x="6617236" y="87921"/>
                  <a:pt x="6633698" y="83920"/>
                </a:cubicBezTo>
                <a:cubicBezTo>
                  <a:pt x="6650161" y="79919"/>
                  <a:pt x="6663017" y="76302"/>
                  <a:pt x="6672266" y="73068"/>
                </a:cubicBezTo>
                <a:cubicBezTo>
                  <a:pt x="6674579" y="72260"/>
                  <a:pt x="6676893" y="71754"/>
                  <a:pt x="6679209" y="71550"/>
                </a:cubicBezTo>
                <a:close/>
                <a:moveTo>
                  <a:pt x="3652056" y="68363"/>
                </a:moveTo>
                <a:cubicBezTo>
                  <a:pt x="3655375" y="67925"/>
                  <a:pt x="3658763" y="68433"/>
                  <a:pt x="3662219" y="69885"/>
                </a:cubicBezTo>
                <a:cubicBezTo>
                  <a:pt x="3669132" y="72789"/>
                  <a:pt x="3675789" y="76646"/>
                  <a:pt x="3682192" y="81457"/>
                </a:cubicBezTo>
                <a:cubicBezTo>
                  <a:pt x="3688595" y="86268"/>
                  <a:pt x="3689032" y="91707"/>
                  <a:pt x="3683504" y="97773"/>
                </a:cubicBezTo>
                <a:cubicBezTo>
                  <a:pt x="3677976" y="103839"/>
                  <a:pt x="3672645" y="118996"/>
                  <a:pt x="3667511" y="143246"/>
                </a:cubicBezTo>
                <a:cubicBezTo>
                  <a:pt x="3677406" y="154703"/>
                  <a:pt x="3676814" y="161289"/>
                  <a:pt x="3665736" y="163003"/>
                </a:cubicBezTo>
                <a:cubicBezTo>
                  <a:pt x="3654658" y="164716"/>
                  <a:pt x="3635905" y="167631"/>
                  <a:pt x="3609476" y="171747"/>
                </a:cubicBezTo>
                <a:cubicBezTo>
                  <a:pt x="3609476" y="182000"/>
                  <a:pt x="3607157" y="189382"/>
                  <a:pt x="3602517" y="193892"/>
                </a:cubicBezTo>
                <a:cubicBezTo>
                  <a:pt x="3597879" y="198402"/>
                  <a:pt x="3594035" y="196312"/>
                  <a:pt x="3590988" y="187621"/>
                </a:cubicBezTo>
                <a:cubicBezTo>
                  <a:pt x="3587941" y="178931"/>
                  <a:pt x="3585080" y="163433"/>
                  <a:pt x="3582405" y="141127"/>
                </a:cubicBezTo>
                <a:cubicBezTo>
                  <a:pt x="3579731" y="118821"/>
                  <a:pt x="3575898" y="103344"/>
                  <a:pt x="3570908" y="94697"/>
                </a:cubicBezTo>
                <a:cubicBezTo>
                  <a:pt x="3565918" y="86050"/>
                  <a:pt x="3567893" y="82425"/>
                  <a:pt x="3576834" y="83823"/>
                </a:cubicBezTo>
                <a:cubicBezTo>
                  <a:pt x="3585775" y="85221"/>
                  <a:pt x="3591644" y="86121"/>
                  <a:pt x="3594440" y="86523"/>
                </a:cubicBezTo>
                <a:cubicBezTo>
                  <a:pt x="3597237" y="86924"/>
                  <a:pt x="3604321" y="85852"/>
                  <a:pt x="3615692" y="83307"/>
                </a:cubicBezTo>
                <a:cubicBezTo>
                  <a:pt x="3627064" y="80762"/>
                  <a:pt x="3635934" y="77162"/>
                  <a:pt x="3642301" y="72509"/>
                </a:cubicBezTo>
                <a:cubicBezTo>
                  <a:pt x="3645484" y="70182"/>
                  <a:pt x="3648736" y="68800"/>
                  <a:pt x="3652056" y="68363"/>
                </a:cubicBezTo>
                <a:close/>
                <a:moveTo>
                  <a:pt x="4183796" y="66314"/>
                </a:moveTo>
                <a:cubicBezTo>
                  <a:pt x="4174037" y="65891"/>
                  <a:pt x="4165207" y="71104"/>
                  <a:pt x="4157306" y="81952"/>
                </a:cubicBezTo>
                <a:cubicBezTo>
                  <a:pt x="4149404" y="92800"/>
                  <a:pt x="4144127" y="110320"/>
                  <a:pt x="4141474" y="134512"/>
                </a:cubicBezTo>
                <a:cubicBezTo>
                  <a:pt x="4138835" y="158690"/>
                  <a:pt x="4139732" y="180290"/>
                  <a:pt x="4144163" y="199312"/>
                </a:cubicBezTo>
                <a:cubicBezTo>
                  <a:pt x="4148594" y="218334"/>
                  <a:pt x="4155445" y="231388"/>
                  <a:pt x="4164716" y="238472"/>
                </a:cubicBezTo>
                <a:cubicBezTo>
                  <a:pt x="4173987" y="245556"/>
                  <a:pt x="4183294" y="247044"/>
                  <a:pt x="4192636" y="242935"/>
                </a:cubicBezTo>
                <a:cubicBezTo>
                  <a:pt x="4201979" y="238827"/>
                  <a:pt x="4209052" y="229574"/>
                  <a:pt x="4213856" y="215176"/>
                </a:cubicBezTo>
                <a:cubicBezTo>
                  <a:pt x="4218660" y="200778"/>
                  <a:pt x="4221062" y="184911"/>
                  <a:pt x="4221062" y="167574"/>
                </a:cubicBezTo>
                <a:cubicBezTo>
                  <a:pt x="4221062" y="150236"/>
                  <a:pt x="4220403" y="134523"/>
                  <a:pt x="4219083" y="120434"/>
                </a:cubicBezTo>
                <a:cubicBezTo>
                  <a:pt x="4217764" y="106345"/>
                  <a:pt x="4213992" y="93908"/>
                  <a:pt x="4207769" y="83124"/>
                </a:cubicBezTo>
                <a:cubicBezTo>
                  <a:pt x="4201545" y="72340"/>
                  <a:pt x="4193554" y="66737"/>
                  <a:pt x="4183796" y="66314"/>
                </a:cubicBezTo>
                <a:close/>
                <a:moveTo>
                  <a:pt x="4484293" y="62595"/>
                </a:moveTo>
                <a:cubicBezTo>
                  <a:pt x="4477546" y="63303"/>
                  <a:pt x="4468260" y="64783"/>
                  <a:pt x="4456437" y="67035"/>
                </a:cubicBezTo>
                <a:lnTo>
                  <a:pt x="4404898" y="75832"/>
                </a:lnTo>
                <a:cubicBezTo>
                  <a:pt x="4408426" y="98189"/>
                  <a:pt x="4411000" y="117247"/>
                  <a:pt x="4412620" y="133007"/>
                </a:cubicBezTo>
                <a:cubicBezTo>
                  <a:pt x="4438949" y="127615"/>
                  <a:pt x="4465263" y="123298"/>
                  <a:pt x="4491563" y="120057"/>
                </a:cubicBezTo>
                <a:cubicBezTo>
                  <a:pt x="4493972" y="109775"/>
                  <a:pt x="4496302" y="98077"/>
                  <a:pt x="4498554" y="84963"/>
                </a:cubicBezTo>
                <a:cubicBezTo>
                  <a:pt x="4500805" y="71849"/>
                  <a:pt x="4500261" y="64457"/>
                  <a:pt x="4496919" y="62786"/>
                </a:cubicBezTo>
                <a:cubicBezTo>
                  <a:pt x="4495249" y="61951"/>
                  <a:pt x="4491040" y="61887"/>
                  <a:pt x="4484293" y="62595"/>
                </a:cubicBezTo>
                <a:close/>
                <a:moveTo>
                  <a:pt x="550468" y="62595"/>
                </a:moveTo>
                <a:cubicBezTo>
                  <a:pt x="543721" y="63303"/>
                  <a:pt x="534435" y="64783"/>
                  <a:pt x="522612" y="67035"/>
                </a:cubicBezTo>
                <a:lnTo>
                  <a:pt x="471074" y="75832"/>
                </a:lnTo>
                <a:cubicBezTo>
                  <a:pt x="474601" y="98189"/>
                  <a:pt x="477175" y="117247"/>
                  <a:pt x="478796" y="133007"/>
                </a:cubicBezTo>
                <a:cubicBezTo>
                  <a:pt x="505124" y="127615"/>
                  <a:pt x="531438" y="123298"/>
                  <a:pt x="557738" y="120057"/>
                </a:cubicBezTo>
                <a:cubicBezTo>
                  <a:pt x="560147" y="109775"/>
                  <a:pt x="562478" y="98077"/>
                  <a:pt x="564729" y="84963"/>
                </a:cubicBezTo>
                <a:cubicBezTo>
                  <a:pt x="566981" y="71849"/>
                  <a:pt x="566435" y="64457"/>
                  <a:pt x="563095" y="62786"/>
                </a:cubicBezTo>
                <a:cubicBezTo>
                  <a:pt x="561424" y="61951"/>
                  <a:pt x="557215" y="61887"/>
                  <a:pt x="550468" y="62595"/>
                </a:cubicBezTo>
                <a:close/>
                <a:moveTo>
                  <a:pt x="6318231" y="60320"/>
                </a:moveTo>
                <a:cubicBezTo>
                  <a:pt x="6327490" y="59539"/>
                  <a:pt x="6335553" y="62232"/>
                  <a:pt x="6342421" y="68400"/>
                </a:cubicBezTo>
                <a:cubicBezTo>
                  <a:pt x="6351577" y="76625"/>
                  <a:pt x="6350053" y="81601"/>
                  <a:pt x="6337849" y="83329"/>
                </a:cubicBezTo>
                <a:cubicBezTo>
                  <a:pt x="6325646" y="85057"/>
                  <a:pt x="6308352" y="87620"/>
                  <a:pt x="6285967" y="91019"/>
                </a:cubicBezTo>
                <a:cubicBezTo>
                  <a:pt x="6298557" y="97099"/>
                  <a:pt x="6303645" y="102810"/>
                  <a:pt x="6301229" y="108151"/>
                </a:cubicBezTo>
                <a:cubicBezTo>
                  <a:pt x="6298813" y="113493"/>
                  <a:pt x="6291925" y="131085"/>
                  <a:pt x="6280567" y="160927"/>
                </a:cubicBezTo>
                <a:cubicBezTo>
                  <a:pt x="6302565" y="179168"/>
                  <a:pt x="6317063" y="192834"/>
                  <a:pt x="6324061" y="201926"/>
                </a:cubicBezTo>
                <a:cubicBezTo>
                  <a:pt x="6331059" y="211017"/>
                  <a:pt x="6331952" y="219829"/>
                  <a:pt x="6326739" y="228362"/>
                </a:cubicBezTo>
                <a:cubicBezTo>
                  <a:pt x="6321527" y="236894"/>
                  <a:pt x="6313357" y="235095"/>
                  <a:pt x="6302229" y="222963"/>
                </a:cubicBezTo>
                <a:cubicBezTo>
                  <a:pt x="6291101" y="210831"/>
                  <a:pt x="6279492" y="198448"/>
                  <a:pt x="6267403" y="185814"/>
                </a:cubicBezTo>
                <a:cubicBezTo>
                  <a:pt x="6253651" y="204098"/>
                  <a:pt x="6240235" y="216976"/>
                  <a:pt x="6227157" y="224447"/>
                </a:cubicBezTo>
                <a:cubicBezTo>
                  <a:pt x="6220618" y="228183"/>
                  <a:pt x="6214363" y="231157"/>
                  <a:pt x="6208392" y="233371"/>
                </a:cubicBezTo>
                <a:lnTo>
                  <a:pt x="6194343" y="236960"/>
                </a:lnTo>
                <a:lnTo>
                  <a:pt x="6201539" y="238515"/>
                </a:lnTo>
                <a:cubicBezTo>
                  <a:pt x="6219751" y="242960"/>
                  <a:pt x="6244219" y="247183"/>
                  <a:pt x="6274943" y="251184"/>
                </a:cubicBezTo>
                <a:cubicBezTo>
                  <a:pt x="6305667" y="255185"/>
                  <a:pt x="6335655" y="255386"/>
                  <a:pt x="6364909" y="251787"/>
                </a:cubicBezTo>
                <a:cubicBezTo>
                  <a:pt x="6394163" y="248187"/>
                  <a:pt x="6404306" y="249976"/>
                  <a:pt x="6395336" y="257153"/>
                </a:cubicBezTo>
                <a:cubicBezTo>
                  <a:pt x="6386366" y="264331"/>
                  <a:pt x="6372983" y="272232"/>
                  <a:pt x="6355187" y="280858"/>
                </a:cubicBezTo>
                <a:cubicBezTo>
                  <a:pt x="6337391" y="289483"/>
                  <a:pt x="6323491" y="293337"/>
                  <a:pt x="6313489" y="292420"/>
                </a:cubicBezTo>
                <a:cubicBezTo>
                  <a:pt x="6303487" y="291502"/>
                  <a:pt x="6286595" y="287003"/>
                  <a:pt x="6262811" y="278922"/>
                </a:cubicBezTo>
                <a:cubicBezTo>
                  <a:pt x="6239027" y="270841"/>
                  <a:pt x="6218553" y="264255"/>
                  <a:pt x="6201388" y="259165"/>
                </a:cubicBezTo>
                <a:cubicBezTo>
                  <a:pt x="6184223" y="254074"/>
                  <a:pt x="6170047" y="250023"/>
                  <a:pt x="6158862" y="247011"/>
                </a:cubicBezTo>
                <a:cubicBezTo>
                  <a:pt x="6147677" y="244000"/>
                  <a:pt x="6138015" y="244903"/>
                  <a:pt x="6129877" y="249722"/>
                </a:cubicBezTo>
                <a:cubicBezTo>
                  <a:pt x="6121739" y="254540"/>
                  <a:pt x="6114791" y="258139"/>
                  <a:pt x="6109033" y="260520"/>
                </a:cubicBezTo>
                <a:cubicBezTo>
                  <a:pt x="6103276" y="262900"/>
                  <a:pt x="6096203" y="260423"/>
                  <a:pt x="6087813" y="253088"/>
                </a:cubicBezTo>
                <a:cubicBezTo>
                  <a:pt x="6079425" y="245753"/>
                  <a:pt x="6079511" y="241483"/>
                  <a:pt x="6088071" y="240279"/>
                </a:cubicBezTo>
                <a:cubicBezTo>
                  <a:pt x="6096633" y="239074"/>
                  <a:pt x="6105129" y="236916"/>
                  <a:pt x="6113561" y="233804"/>
                </a:cubicBezTo>
                <a:cubicBezTo>
                  <a:pt x="6121993" y="230692"/>
                  <a:pt x="6129917" y="228405"/>
                  <a:pt x="6137331" y="226942"/>
                </a:cubicBezTo>
                <a:cubicBezTo>
                  <a:pt x="6136470" y="215585"/>
                  <a:pt x="6133555" y="204862"/>
                  <a:pt x="6128587" y="194774"/>
                </a:cubicBezTo>
                <a:cubicBezTo>
                  <a:pt x="6123617" y="184685"/>
                  <a:pt x="6121811" y="176328"/>
                  <a:pt x="6123166" y="169703"/>
                </a:cubicBezTo>
                <a:cubicBezTo>
                  <a:pt x="6124521" y="163078"/>
                  <a:pt x="6126095" y="157808"/>
                  <a:pt x="6127887" y="153893"/>
                </a:cubicBezTo>
                <a:cubicBezTo>
                  <a:pt x="6129680" y="149978"/>
                  <a:pt x="6126988" y="149821"/>
                  <a:pt x="6119811" y="153420"/>
                </a:cubicBezTo>
                <a:cubicBezTo>
                  <a:pt x="6112633" y="157019"/>
                  <a:pt x="6104987" y="156747"/>
                  <a:pt x="6096869" y="152603"/>
                </a:cubicBezTo>
                <a:cubicBezTo>
                  <a:pt x="6088753" y="148458"/>
                  <a:pt x="6087982" y="145336"/>
                  <a:pt x="6094557" y="143235"/>
                </a:cubicBezTo>
                <a:cubicBezTo>
                  <a:pt x="6101133" y="141134"/>
                  <a:pt x="6107611" y="138384"/>
                  <a:pt x="6113991" y="134986"/>
                </a:cubicBezTo>
                <a:cubicBezTo>
                  <a:pt x="6120373" y="131587"/>
                  <a:pt x="6125955" y="127482"/>
                  <a:pt x="6130737" y="122671"/>
                </a:cubicBezTo>
                <a:cubicBezTo>
                  <a:pt x="6135520" y="117860"/>
                  <a:pt x="6143691" y="119115"/>
                  <a:pt x="6155249" y="126435"/>
                </a:cubicBezTo>
                <a:cubicBezTo>
                  <a:pt x="6166807" y="133756"/>
                  <a:pt x="6168911" y="140474"/>
                  <a:pt x="6161562" y="146590"/>
                </a:cubicBezTo>
                <a:cubicBezTo>
                  <a:pt x="6154213" y="152707"/>
                  <a:pt x="6149713" y="160038"/>
                  <a:pt x="6148064" y="168585"/>
                </a:cubicBezTo>
                <a:cubicBezTo>
                  <a:pt x="6146415" y="177131"/>
                  <a:pt x="6148515" y="186417"/>
                  <a:pt x="6154367" y="196441"/>
                </a:cubicBezTo>
                <a:cubicBezTo>
                  <a:pt x="6160217" y="206464"/>
                  <a:pt x="6160440" y="217141"/>
                  <a:pt x="6155033" y="228469"/>
                </a:cubicBezTo>
                <a:lnTo>
                  <a:pt x="6184835" y="234906"/>
                </a:lnTo>
                <a:lnTo>
                  <a:pt x="6191127" y="228760"/>
                </a:lnTo>
                <a:cubicBezTo>
                  <a:pt x="6201797" y="221396"/>
                  <a:pt x="6212219" y="212405"/>
                  <a:pt x="6222393" y="201786"/>
                </a:cubicBezTo>
                <a:cubicBezTo>
                  <a:pt x="6232567" y="191167"/>
                  <a:pt x="6241103" y="180329"/>
                  <a:pt x="6248001" y="169273"/>
                </a:cubicBezTo>
                <a:cubicBezTo>
                  <a:pt x="6230951" y="154460"/>
                  <a:pt x="6217915" y="142238"/>
                  <a:pt x="6208895" y="132609"/>
                </a:cubicBezTo>
                <a:cubicBezTo>
                  <a:pt x="6199875" y="122979"/>
                  <a:pt x="6202979" y="120968"/>
                  <a:pt x="6218209" y="126575"/>
                </a:cubicBezTo>
                <a:cubicBezTo>
                  <a:pt x="6233439" y="132182"/>
                  <a:pt x="6247635" y="139273"/>
                  <a:pt x="6260799" y="147849"/>
                </a:cubicBezTo>
                <a:cubicBezTo>
                  <a:pt x="6268471" y="129708"/>
                  <a:pt x="6271921" y="111769"/>
                  <a:pt x="6271146" y="94030"/>
                </a:cubicBezTo>
                <a:cubicBezTo>
                  <a:pt x="6250897" y="97601"/>
                  <a:pt x="6235137" y="100967"/>
                  <a:pt x="6223867" y="104129"/>
                </a:cubicBezTo>
                <a:cubicBezTo>
                  <a:pt x="6212595" y="107291"/>
                  <a:pt x="6201653" y="104799"/>
                  <a:pt x="6191041" y="96654"/>
                </a:cubicBezTo>
                <a:cubicBezTo>
                  <a:pt x="6180430" y="88509"/>
                  <a:pt x="6180552" y="84436"/>
                  <a:pt x="6191407" y="84436"/>
                </a:cubicBezTo>
                <a:cubicBezTo>
                  <a:pt x="6200097" y="84436"/>
                  <a:pt x="6212240" y="83103"/>
                  <a:pt x="6227835" y="80435"/>
                </a:cubicBezTo>
                <a:cubicBezTo>
                  <a:pt x="6243430" y="77768"/>
                  <a:pt x="6257433" y="75104"/>
                  <a:pt x="6269845" y="72444"/>
                </a:cubicBezTo>
                <a:cubicBezTo>
                  <a:pt x="6282257" y="69784"/>
                  <a:pt x="6295166" y="66389"/>
                  <a:pt x="6308574" y="62259"/>
                </a:cubicBezTo>
                <a:cubicBezTo>
                  <a:pt x="6311926" y="61227"/>
                  <a:pt x="6315145" y="60580"/>
                  <a:pt x="6318231" y="60320"/>
                </a:cubicBezTo>
                <a:close/>
                <a:moveTo>
                  <a:pt x="3350298" y="56820"/>
                </a:moveTo>
                <a:cubicBezTo>
                  <a:pt x="3353467" y="55703"/>
                  <a:pt x="3358981" y="55734"/>
                  <a:pt x="3366840" y="56914"/>
                </a:cubicBezTo>
                <a:cubicBezTo>
                  <a:pt x="3382557" y="59273"/>
                  <a:pt x="3393383" y="63937"/>
                  <a:pt x="3399320" y="70906"/>
                </a:cubicBezTo>
                <a:cubicBezTo>
                  <a:pt x="3405257" y="77876"/>
                  <a:pt x="3407358" y="86172"/>
                  <a:pt x="3405623" y="95794"/>
                </a:cubicBezTo>
                <a:cubicBezTo>
                  <a:pt x="3403888" y="105416"/>
                  <a:pt x="3398216" y="107348"/>
                  <a:pt x="3388608" y="101591"/>
                </a:cubicBezTo>
                <a:cubicBezTo>
                  <a:pt x="3379000" y="95833"/>
                  <a:pt x="3370640" y="89843"/>
                  <a:pt x="3363527" y="83619"/>
                </a:cubicBezTo>
                <a:cubicBezTo>
                  <a:pt x="3356099" y="77108"/>
                  <a:pt x="3350865" y="70440"/>
                  <a:pt x="3347824" y="63614"/>
                </a:cubicBezTo>
                <a:cubicBezTo>
                  <a:pt x="3346305" y="60201"/>
                  <a:pt x="3347129" y="57937"/>
                  <a:pt x="3350298" y="56820"/>
                </a:cubicBezTo>
                <a:close/>
                <a:moveTo>
                  <a:pt x="5807653" y="56236"/>
                </a:moveTo>
                <a:cubicBezTo>
                  <a:pt x="5802699" y="57140"/>
                  <a:pt x="5795165" y="58681"/>
                  <a:pt x="5785056" y="60861"/>
                </a:cubicBezTo>
                <a:cubicBezTo>
                  <a:pt x="5785056" y="75502"/>
                  <a:pt x="5785415" y="89204"/>
                  <a:pt x="5786131" y="101967"/>
                </a:cubicBezTo>
                <a:cubicBezTo>
                  <a:pt x="5791581" y="100332"/>
                  <a:pt x="5796600" y="98572"/>
                  <a:pt x="5801189" y="96686"/>
                </a:cubicBezTo>
                <a:cubicBezTo>
                  <a:pt x="5805778" y="94801"/>
                  <a:pt x="5809861" y="96328"/>
                  <a:pt x="5813439" y="101268"/>
                </a:cubicBezTo>
                <a:cubicBezTo>
                  <a:pt x="5817017" y="106208"/>
                  <a:pt x="5816282" y="110510"/>
                  <a:pt x="5811234" y="114174"/>
                </a:cubicBezTo>
                <a:cubicBezTo>
                  <a:pt x="5806187" y="117838"/>
                  <a:pt x="5797912" y="119219"/>
                  <a:pt x="5786411" y="118315"/>
                </a:cubicBezTo>
                <a:lnTo>
                  <a:pt x="5786411" y="160024"/>
                </a:lnTo>
                <a:cubicBezTo>
                  <a:pt x="5793093" y="160024"/>
                  <a:pt x="5799310" y="159120"/>
                  <a:pt x="5805061" y="157313"/>
                </a:cubicBezTo>
                <a:cubicBezTo>
                  <a:pt x="5810811" y="155506"/>
                  <a:pt x="5814533" y="155277"/>
                  <a:pt x="5816225" y="156625"/>
                </a:cubicBezTo>
                <a:cubicBezTo>
                  <a:pt x="5817917" y="157973"/>
                  <a:pt x="5818967" y="149663"/>
                  <a:pt x="5819376" y="131695"/>
                </a:cubicBezTo>
                <a:cubicBezTo>
                  <a:pt x="5819785" y="113726"/>
                  <a:pt x="5819989" y="96647"/>
                  <a:pt x="5819989" y="80457"/>
                </a:cubicBezTo>
                <a:cubicBezTo>
                  <a:pt x="5819989" y="65773"/>
                  <a:pt x="5819171" y="57839"/>
                  <a:pt x="5817537" y="56656"/>
                </a:cubicBezTo>
                <a:cubicBezTo>
                  <a:pt x="5815901" y="55473"/>
                  <a:pt x="5812607" y="55333"/>
                  <a:pt x="5807653" y="56236"/>
                </a:cubicBezTo>
                <a:close/>
                <a:moveTo>
                  <a:pt x="4898240" y="37676"/>
                </a:moveTo>
                <a:cubicBezTo>
                  <a:pt x="4903619" y="38402"/>
                  <a:pt x="4908985" y="40197"/>
                  <a:pt x="4914338" y="43061"/>
                </a:cubicBezTo>
                <a:cubicBezTo>
                  <a:pt x="4925043" y="48790"/>
                  <a:pt x="4933270" y="55451"/>
                  <a:pt x="4939021" y="63044"/>
                </a:cubicBezTo>
                <a:cubicBezTo>
                  <a:pt x="4944771" y="70637"/>
                  <a:pt x="4942237" y="74983"/>
                  <a:pt x="4931417" y="76080"/>
                </a:cubicBezTo>
                <a:cubicBezTo>
                  <a:pt x="4920597" y="77177"/>
                  <a:pt x="4908874" y="81117"/>
                  <a:pt x="4896248" y="87900"/>
                </a:cubicBezTo>
                <a:cubicBezTo>
                  <a:pt x="4883621" y="94682"/>
                  <a:pt x="4878430" y="93736"/>
                  <a:pt x="4880674" y="85060"/>
                </a:cubicBezTo>
                <a:cubicBezTo>
                  <a:pt x="4882918" y="76384"/>
                  <a:pt x="4884718" y="70085"/>
                  <a:pt x="4886073" y="66163"/>
                </a:cubicBezTo>
                <a:cubicBezTo>
                  <a:pt x="4887428" y="62241"/>
                  <a:pt x="4883008" y="60954"/>
                  <a:pt x="4872812" y="62302"/>
                </a:cubicBezTo>
                <a:cubicBezTo>
                  <a:pt x="4862616" y="63650"/>
                  <a:pt x="4840554" y="66110"/>
                  <a:pt x="4806625" y="69680"/>
                </a:cubicBezTo>
                <a:lnTo>
                  <a:pt x="4793445" y="71102"/>
                </a:lnTo>
                <a:lnTo>
                  <a:pt x="4806743" y="75456"/>
                </a:lnTo>
                <a:cubicBezTo>
                  <a:pt x="4811597" y="78302"/>
                  <a:pt x="4813125" y="81805"/>
                  <a:pt x="4811325" y="85964"/>
                </a:cubicBezTo>
                <a:cubicBezTo>
                  <a:pt x="4809525" y="90122"/>
                  <a:pt x="4808625" y="94553"/>
                  <a:pt x="4808625" y="99257"/>
                </a:cubicBezTo>
                <a:cubicBezTo>
                  <a:pt x="4816025" y="98440"/>
                  <a:pt x="4823840" y="96887"/>
                  <a:pt x="4832071" y="94600"/>
                </a:cubicBezTo>
                <a:cubicBezTo>
                  <a:pt x="4840303" y="92313"/>
                  <a:pt x="4848125" y="93922"/>
                  <a:pt x="4855539" y="99429"/>
                </a:cubicBezTo>
                <a:cubicBezTo>
                  <a:pt x="4862953" y="104936"/>
                  <a:pt x="4862537" y="109227"/>
                  <a:pt x="4854292" y="112303"/>
                </a:cubicBezTo>
                <a:cubicBezTo>
                  <a:pt x="4846046" y="115379"/>
                  <a:pt x="4830709" y="118157"/>
                  <a:pt x="4808281" y="120638"/>
                </a:cubicBezTo>
                <a:cubicBezTo>
                  <a:pt x="4807607" y="128769"/>
                  <a:pt x="4807270" y="134240"/>
                  <a:pt x="4807270" y="137051"/>
                </a:cubicBezTo>
                <a:cubicBezTo>
                  <a:pt x="4813451" y="136305"/>
                  <a:pt x="4820990" y="134770"/>
                  <a:pt x="4829888" y="132447"/>
                </a:cubicBezTo>
                <a:cubicBezTo>
                  <a:pt x="4838787" y="130124"/>
                  <a:pt x="4846914" y="132021"/>
                  <a:pt x="4854270" y="138137"/>
                </a:cubicBezTo>
                <a:cubicBezTo>
                  <a:pt x="4861626" y="144253"/>
                  <a:pt x="4861171" y="148548"/>
                  <a:pt x="4852904" y="151022"/>
                </a:cubicBezTo>
                <a:cubicBezTo>
                  <a:pt x="4844637" y="153495"/>
                  <a:pt x="4829425" y="155958"/>
                  <a:pt x="4807270" y="158410"/>
                </a:cubicBezTo>
                <a:lnTo>
                  <a:pt x="4807270" y="173511"/>
                </a:lnTo>
                <a:cubicBezTo>
                  <a:pt x="4831003" y="171775"/>
                  <a:pt x="4851560" y="169090"/>
                  <a:pt x="4868940" y="165455"/>
                </a:cubicBezTo>
                <a:cubicBezTo>
                  <a:pt x="4886321" y="161820"/>
                  <a:pt x="4899736" y="164978"/>
                  <a:pt x="4909186" y="174930"/>
                </a:cubicBezTo>
                <a:cubicBezTo>
                  <a:pt x="4918636" y="184882"/>
                  <a:pt x="4914144" y="189633"/>
                  <a:pt x="4895710" y="189181"/>
                </a:cubicBezTo>
                <a:cubicBezTo>
                  <a:pt x="4877275" y="188729"/>
                  <a:pt x="4847795" y="190195"/>
                  <a:pt x="4807270" y="193580"/>
                </a:cubicBezTo>
                <a:cubicBezTo>
                  <a:pt x="4807270" y="201194"/>
                  <a:pt x="4805775" y="209902"/>
                  <a:pt x="4802785" y="219704"/>
                </a:cubicBezTo>
                <a:lnTo>
                  <a:pt x="4801470" y="222618"/>
                </a:lnTo>
                <a:lnTo>
                  <a:pt x="4806065" y="222221"/>
                </a:lnTo>
                <a:cubicBezTo>
                  <a:pt x="4819431" y="220435"/>
                  <a:pt x="4829480" y="218170"/>
                  <a:pt x="4836212" y="215423"/>
                </a:cubicBezTo>
                <a:cubicBezTo>
                  <a:pt x="4842945" y="212677"/>
                  <a:pt x="4850345" y="212989"/>
                  <a:pt x="4858411" y="216359"/>
                </a:cubicBezTo>
                <a:cubicBezTo>
                  <a:pt x="4866477" y="219729"/>
                  <a:pt x="4873920" y="224121"/>
                  <a:pt x="4880739" y="229534"/>
                </a:cubicBezTo>
                <a:cubicBezTo>
                  <a:pt x="4887557" y="234948"/>
                  <a:pt x="4887873" y="240053"/>
                  <a:pt x="4881685" y="244850"/>
                </a:cubicBezTo>
                <a:cubicBezTo>
                  <a:pt x="4875497" y="249646"/>
                  <a:pt x="4867793" y="259659"/>
                  <a:pt x="4858572" y="274889"/>
                </a:cubicBezTo>
                <a:cubicBezTo>
                  <a:pt x="4870260" y="290190"/>
                  <a:pt x="4867549" y="297614"/>
                  <a:pt x="4850442" y="297163"/>
                </a:cubicBezTo>
                <a:cubicBezTo>
                  <a:pt x="4833333" y="296711"/>
                  <a:pt x="4801455" y="298220"/>
                  <a:pt x="4754806" y="301691"/>
                </a:cubicBezTo>
                <a:cubicBezTo>
                  <a:pt x="4749615" y="311729"/>
                  <a:pt x="4745145" y="314052"/>
                  <a:pt x="4741395" y="308660"/>
                </a:cubicBezTo>
                <a:cubicBezTo>
                  <a:pt x="4737645" y="303268"/>
                  <a:pt x="4734651" y="294753"/>
                  <a:pt x="4732414" y="283116"/>
                </a:cubicBezTo>
                <a:cubicBezTo>
                  <a:pt x="4730177" y="271479"/>
                  <a:pt x="4728166" y="261653"/>
                  <a:pt x="4726381" y="253636"/>
                </a:cubicBezTo>
                <a:cubicBezTo>
                  <a:pt x="4724595" y="245620"/>
                  <a:pt x="4721630" y="238135"/>
                  <a:pt x="4717486" y="231180"/>
                </a:cubicBezTo>
                <a:cubicBezTo>
                  <a:pt x="4713342" y="224225"/>
                  <a:pt x="4716170" y="221439"/>
                  <a:pt x="4725972" y="222823"/>
                </a:cubicBezTo>
                <a:cubicBezTo>
                  <a:pt x="4735773" y="224207"/>
                  <a:pt x="4742183" y="225107"/>
                  <a:pt x="4745202" y="225523"/>
                </a:cubicBezTo>
                <a:cubicBezTo>
                  <a:pt x="4748221" y="225938"/>
                  <a:pt x="4755778" y="225938"/>
                  <a:pt x="4767874" y="225523"/>
                </a:cubicBezTo>
                <a:lnTo>
                  <a:pt x="4787670" y="223811"/>
                </a:lnTo>
                <a:lnTo>
                  <a:pt x="4778780" y="206357"/>
                </a:lnTo>
                <a:cubicBezTo>
                  <a:pt x="4779690" y="201295"/>
                  <a:pt x="4780583" y="197595"/>
                  <a:pt x="4781457" y="195257"/>
                </a:cubicBezTo>
                <a:cubicBezTo>
                  <a:pt x="4750727" y="198814"/>
                  <a:pt x="4730511" y="201277"/>
                  <a:pt x="4720809" y="202646"/>
                </a:cubicBezTo>
                <a:cubicBezTo>
                  <a:pt x="4711108" y="204016"/>
                  <a:pt x="4701694" y="200402"/>
                  <a:pt x="4692566" y="191805"/>
                </a:cubicBezTo>
                <a:cubicBezTo>
                  <a:pt x="4683439" y="183208"/>
                  <a:pt x="4685407" y="179365"/>
                  <a:pt x="4698471" y="180276"/>
                </a:cubicBezTo>
                <a:cubicBezTo>
                  <a:pt x="4711535" y="181186"/>
                  <a:pt x="4725115" y="181204"/>
                  <a:pt x="4739211" y="180329"/>
                </a:cubicBezTo>
                <a:cubicBezTo>
                  <a:pt x="4753308" y="179455"/>
                  <a:pt x="4767433" y="178229"/>
                  <a:pt x="4781587" y="176651"/>
                </a:cubicBezTo>
                <a:lnTo>
                  <a:pt x="4782813" y="160174"/>
                </a:lnTo>
                <a:cubicBezTo>
                  <a:pt x="4769233" y="161909"/>
                  <a:pt x="4758868" y="163243"/>
                  <a:pt x="4751720" y="164175"/>
                </a:cubicBezTo>
                <a:cubicBezTo>
                  <a:pt x="4744571" y="165107"/>
                  <a:pt x="4737620" y="161497"/>
                  <a:pt x="4730865" y="153345"/>
                </a:cubicBezTo>
                <a:cubicBezTo>
                  <a:pt x="4724111" y="145192"/>
                  <a:pt x="4726305" y="141571"/>
                  <a:pt x="4737448" y="142482"/>
                </a:cubicBezTo>
                <a:cubicBezTo>
                  <a:pt x="4748590" y="143393"/>
                  <a:pt x="4763711" y="142658"/>
                  <a:pt x="4782813" y="140277"/>
                </a:cubicBezTo>
                <a:lnTo>
                  <a:pt x="4782813" y="123714"/>
                </a:lnTo>
                <a:cubicBezTo>
                  <a:pt x="4772431" y="125521"/>
                  <a:pt x="4763820" y="126873"/>
                  <a:pt x="4756979" y="127769"/>
                </a:cubicBezTo>
                <a:cubicBezTo>
                  <a:pt x="4750139" y="128665"/>
                  <a:pt x="4742836" y="125492"/>
                  <a:pt x="4735071" y="118251"/>
                </a:cubicBezTo>
                <a:cubicBezTo>
                  <a:pt x="4727306" y="111009"/>
                  <a:pt x="4730199" y="107388"/>
                  <a:pt x="4743750" y="107388"/>
                </a:cubicBezTo>
                <a:cubicBezTo>
                  <a:pt x="4754304" y="107388"/>
                  <a:pt x="4767325" y="106233"/>
                  <a:pt x="4782813" y="103925"/>
                </a:cubicBezTo>
                <a:cubicBezTo>
                  <a:pt x="4781952" y="92854"/>
                  <a:pt x="4779712" y="83687"/>
                  <a:pt x="4776091" y="76424"/>
                </a:cubicBezTo>
                <a:lnTo>
                  <a:pt x="4775873" y="72997"/>
                </a:lnTo>
                <a:lnTo>
                  <a:pt x="4764575" y="74216"/>
                </a:lnTo>
                <a:cubicBezTo>
                  <a:pt x="4753506" y="75455"/>
                  <a:pt x="4745385" y="76420"/>
                  <a:pt x="4740212" y="77112"/>
                </a:cubicBezTo>
                <a:cubicBezTo>
                  <a:pt x="4729865" y="78496"/>
                  <a:pt x="4719565" y="77833"/>
                  <a:pt x="4709312" y="75122"/>
                </a:cubicBezTo>
                <a:cubicBezTo>
                  <a:pt x="4706071" y="95070"/>
                  <a:pt x="4700884" y="108833"/>
                  <a:pt x="4693749" y="116411"/>
                </a:cubicBezTo>
                <a:cubicBezTo>
                  <a:pt x="4686615" y="123990"/>
                  <a:pt x="4681005" y="123047"/>
                  <a:pt x="4676918" y="113583"/>
                </a:cubicBezTo>
                <a:cubicBezTo>
                  <a:pt x="4672831" y="104118"/>
                  <a:pt x="4672841" y="96116"/>
                  <a:pt x="4676950" y="89577"/>
                </a:cubicBezTo>
                <a:cubicBezTo>
                  <a:pt x="4681058" y="83038"/>
                  <a:pt x="4684220" y="76875"/>
                  <a:pt x="4686436" y="71089"/>
                </a:cubicBezTo>
                <a:cubicBezTo>
                  <a:pt x="4688651" y="65303"/>
                  <a:pt x="4691061" y="58430"/>
                  <a:pt x="4693663" y="50472"/>
                </a:cubicBezTo>
                <a:cubicBezTo>
                  <a:pt x="4696266" y="42513"/>
                  <a:pt x="4699636" y="40928"/>
                  <a:pt x="4703773" y="45718"/>
                </a:cubicBezTo>
                <a:cubicBezTo>
                  <a:pt x="4707910" y="50507"/>
                  <a:pt x="4710337" y="55311"/>
                  <a:pt x="4711054" y="60130"/>
                </a:cubicBezTo>
                <a:cubicBezTo>
                  <a:pt x="4731647" y="60173"/>
                  <a:pt x="4754487" y="58850"/>
                  <a:pt x="4779576" y="56161"/>
                </a:cubicBezTo>
                <a:cubicBezTo>
                  <a:pt x="4804664" y="53472"/>
                  <a:pt x="4825313" y="50597"/>
                  <a:pt x="4841525" y="47535"/>
                </a:cubicBezTo>
                <a:cubicBezTo>
                  <a:pt x="4857737" y="44474"/>
                  <a:pt x="4871249" y="41530"/>
                  <a:pt x="4882061" y="38705"/>
                </a:cubicBezTo>
                <a:cubicBezTo>
                  <a:pt x="4887468" y="37293"/>
                  <a:pt x="4892861" y="36950"/>
                  <a:pt x="4898240" y="37676"/>
                </a:cubicBezTo>
                <a:close/>
                <a:moveTo>
                  <a:pt x="6114898" y="36925"/>
                </a:moveTo>
                <a:cubicBezTo>
                  <a:pt x="6117441" y="36244"/>
                  <a:pt x="6121506" y="36382"/>
                  <a:pt x="6127091" y="37340"/>
                </a:cubicBezTo>
                <a:cubicBezTo>
                  <a:pt x="6138263" y="39254"/>
                  <a:pt x="6147512" y="43929"/>
                  <a:pt x="6154839" y="51364"/>
                </a:cubicBezTo>
                <a:cubicBezTo>
                  <a:pt x="6162167" y="58800"/>
                  <a:pt x="6164416" y="66870"/>
                  <a:pt x="6161583" y="75574"/>
                </a:cubicBezTo>
                <a:cubicBezTo>
                  <a:pt x="6158751" y="84279"/>
                  <a:pt x="6153083" y="86433"/>
                  <a:pt x="6144579" y="82038"/>
                </a:cubicBezTo>
                <a:cubicBezTo>
                  <a:pt x="6136075" y="77643"/>
                  <a:pt x="6128554" y="71236"/>
                  <a:pt x="6122015" y="62818"/>
                </a:cubicBezTo>
                <a:cubicBezTo>
                  <a:pt x="6116221" y="53196"/>
                  <a:pt x="6112827" y="46066"/>
                  <a:pt x="6111830" y="41426"/>
                </a:cubicBezTo>
                <a:cubicBezTo>
                  <a:pt x="6111332" y="39107"/>
                  <a:pt x="6112355" y="37607"/>
                  <a:pt x="6114898" y="36925"/>
                </a:cubicBezTo>
                <a:close/>
                <a:moveTo>
                  <a:pt x="4026794" y="35845"/>
                </a:moveTo>
                <a:lnTo>
                  <a:pt x="4053746" y="35845"/>
                </a:lnTo>
                <a:lnTo>
                  <a:pt x="4053746" y="193773"/>
                </a:lnTo>
                <a:lnTo>
                  <a:pt x="4086141" y="193773"/>
                </a:lnTo>
                <a:lnTo>
                  <a:pt x="4086141" y="223608"/>
                </a:lnTo>
                <a:lnTo>
                  <a:pt x="4053746" y="223608"/>
                </a:lnTo>
                <a:lnTo>
                  <a:pt x="4053746" y="274889"/>
                </a:lnTo>
                <a:lnTo>
                  <a:pt x="4019846" y="274889"/>
                </a:lnTo>
                <a:lnTo>
                  <a:pt x="4019846" y="223608"/>
                </a:lnTo>
                <a:lnTo>
                  <a:pt x="3915908" y="223608"/>
                </a:lnTo>
                <a:lnTo>
                  <a:pt x="3915908" y="196010"/>
                </a:lnTo>
                <a:close/>
                <a:moveTo>
                  <a:pt x="3460775" y="35845"/>
                </a:moveTo>
                <a:cubicBezTo>
                  <a:pt x="3465249" y="35845"/>
                  <a:pt x="3472455" y="38598"/>
                  <a:pt x="3482393" y="44105"/>
                </a:cubicBezTo>
                <a:cubicBezTo>
                  <a:pt x="3492331" y="49611"/>
                  <a:pt x="3497049" y="54333"/>
                  <a:pt x="3496547" y="58269"/>
                </a:cubicBezTo>
                <a:cubicBezTo>
                  <a:pt x="3496045" y="62205"/>
                  <a:pt x="3494436" y="66891"/>
                  <a:pt x="3491718" y="72326"/>
                </a:cubicBezTo>
                <a:cubicBezTo>
                  <a:pt x="3489000" y="77761"/>
                  <a:pt x="3484480" y="92886"/>
                  <a:pt x="3478155" y="117702"/>
                </a:cubicBezTo>
                <a:cubicBezTo>
                  <a:pt x="3471831" y="142518"/>
                  <a:pt x="3462467" y="164548"/>
                  <a:pt x="3450063" y="183792"/>
                </a:cubicBezTo>
                <a:cubicBezTo>
                  <a:pt x="3476220" y="198233"/>
                  <a:pt x="3493758" y="209211"/>
                  <a:pt x="3502677" y="216725"/>
                </a:cubicBezTo>
                <a:cubicBezTo>
                  <a:pt x="3511597" y="224239"/>
                  <a:pt x="3516756" y="232800"/>
                  <a:pt x="3518154" y="242408"/>
                </a:cubicBezTo>
                <a:cubicBezTo>
                  <a:pt x="3519552" y="252016"/>
                  <a:pt x="3518039" y="260057"/>
                  <a:pt x="3513615" y="266532"/>
                </a:cubicBezTo>
                <a:cubicBezTo>
                  <a:pt x="3509192" y="273007"/>
                  <a:pt x="3503208" y="271454"/>
                  <a:pt x="3495665" y="261875"/>
                </a:cubicBezTo>
                <a:cubicBezTo>
                  <a:pt x="3488122" y="252296"/>
                  <a:pt x="3481465" y="243294"/>
                  <a:pt x="3475693" y="234869"/>
                </a:cubicBezTo>
                <a:cubicBezTo>
                  <a:pt x="3469921" y="226444"/>
                  <a:pt x="3459219" y="212788"/>
                  <a:pt x="3443588" y="193902"/>
                </a:cubicBezTo>
                <a:cubicBezTo>
                  <a:pt x="3427384" y="218252"/>
                  <a:pt x="3410724" y="236679"/>
                  <a:pt x="3393609" y="249184"/>
                </a:cubicBezTo>
                <a:cubicBezTo>
                  <a:pt x="3376495" y="261689"/>
                  <a:pt x="3360451" y="269551"/>
                  <a:pt x="3345480" y="272770"/>
                </a:cubicBezTo>
                <a:cubicBezTo>
                  <a:pt x="3330509" y="275989"/>
                  <a:pt x="3323289" y="275792"/>
                  <a:pt x="3323819" y="272178"/>
                </a:cubicBezTo>
                <a:cubicBezTo>
                  <a:pt x="3324350" y="268565"/>
                  <a:pt x="3332613" y="262183"/>
                  <a:pt x="3348610" y="253034"/>
                </a:cubicBezTo>
                <a:cubicBezTo>
                  <a:pt x="3364606" y="243885"/>
                  <a:pt x="3381029" y="229778"/>
                  <a:pt x="3397879" y="210713"/>
                </a:cubicBezTo>
                <a:cubicBezTo>
                  <a:pt x="3414729" y="191647"/>
                  <a:pt x="3427836" y="171424"/>
                  <a:pt x="3437200" y="150043"/>
                </a:cubicBezTo>
                <a:cubicBezTo>
                  <a:pt x="3446564" y="128662"/>
                  <a:pt x="3452820" y="108854"/>
                  <a:pt x="3455968" y="90621"/>
                </a:cubicBezTo>
                <a:cubicBezTo>
                  <a:pt x="3459116" y="72387"/>
                  <a:pt x="3459342" y="58699"/>
                  <a:pt x="3456645" y="49557"/>
                </a:cubicBezTo>
                <a:cubicBezTo>
                  <a:pt x="3453949" y="40415"/>
                  <a:pt x="3455326" y="35845"/>
                  <a:pt x="3460775" y="35845"/>
                </a:cubicBezTo>
                <a:close/>
                <a:moveTo>
                  <a:pt x="4184183" y="34511"/>
                </a:moveTo>
                <a:cubicBezTo>
                  <a:pt x="4201298" y="34511"/>
                  <a:pt x="4215993" y="41358"/>
                  <a:pt x="4228268" y="55053"/>
                </a:cubicBezTo>
                <a:cubicBezTo>
                  <a:pt x="4240543" y="68748"/>
                  <a:pt x="4248506" y="85623"/>
                  <a:pt x="4252155" y="105678"/>
                </a:cubicBezTo>
                <a:cubicBezTo>
                  <a:pt x="4255805" y="125733"/>
                  <a:pt x="4256945" y="148770"/>
                  <a:pt x="4255576" y="174790"/>
                </a:cubicBezTo>
                <a:cubicBezTo>
                  <a:pt x="4254206" y="200811"/>
                  <a:pt x="4249524" y="222282"/>
                  <a:pt x="4241529" y="239203"/>
                </a:cubicBezTo>
                <a:cubicBezTo>
                  <a:pt x="4233535" y="256125"/>
                  <a:pt x="4221363" y="267880"/>
                  <a:pt x="4205016" y="274469"/>
                </a:cubicBezTo>
                <a:cubicBezTo>
                  <a:pt x="4188668" y="281059"/>
                  <a:pt x="4172352" y="280356"/>
                  <a:pt x="4156069" y="272361"/>
                </a:cubicBezTo>
                <a:cubicBezTo>
                  <a:pt x="4139786" y="264367"/>
                  <a:pt x="4128360" y="253798"/>
                  <a:pt x="4121792" y="240655"/>
                </a:cubicBezTo>
                <a:cubicBezTo>
                  <a:pt x="4115224" y="227512"/>
                  <a:pt x="4110557" y="213789"/>
                  <a:pt x="4107789" y="199484"/>
                </a:cubicBezTo>
                <a:cubicBezTo>
                  <a:pt x="4105021" y="185180"/>
                  <a:pt x="4104089" y="165960"/>
                  <a:pt x="4104993" y="141826"/>
                </a:cubicBezTo>
                <a:cubicBezTo>
                  <a:pt x="4105910" y="117691"/>
                  <a:pt x="4109338" y="98544"/>
                  <a:pt x="4115275" y="84383"/>
                </a:cubicBezTo>
                <a:cubicBezTo>
                  <a:pt x="4121211" y="70222"/>
                  <a:pt x="4129902" y="58369"/>
                  <a:pt x="4141345" y="48826"/>
                </a:cubicBezTo>
                <a:cubicBezTo>
                  <a:pt x="4152789" y="39283"/>
                  <a:pt x="4167068" y="34511"/>
                  <a:pt x="4184183" y="34511"/>
                </a:cubicBezTo>
                <a:close/>
                <a:moveTo>
                  <a:pt x="5821734" y="31223"/>
                </a:moveTo>
                <a:cubicBezTo>
                  <a:pt x="5824833" y="31006"/>
                  <a:pt x="5828363" y="31507"/>
                  <a:pt x="5832325" y="32726"/>
                </a:cubicBezTo>
                <a:cubicBezTo>
                  <a:pt x="5840248" y="35163"/>
                  <a:pt x="5846274" y="38325"/>
                  <a:pt x="5850404" y="42212"/>
                </a:cubicBezTo>
                <a:cubicBezTo>
                  <a:pt x="5854534" y="46098"/>
                  <a:pt x="5855004" y="50532"/>
                  <a:pt x="5851813" y="55516"/>
                </a:cubicBezTo>
                <a:cubicBezTo>
                  <a:pt x="5848623" y="60499"/>
                  <a:pt x="5846812" y="67956"/>
                  <a:pt x="5846381" y="77886"/>
                </a:cubicBezTo>
                <a:cubicBezTo>
                  <a:pt x="5845951" y="87817"/>
                  <a:pt x="5845973" y="100053"/>
                  <a:pt x="5846447" y="114594"/>
                </a:cubicBezTo>
                <a:cubicBezTo>
                  <a:pt x="5846919" y="129135"/>
                  <a:pt x="5847156" y="142952"/>
                  <a:pt x="5847156" y="156044"/>
                </a:cubicBezTo>
                <a:cubicBezTo>
                  <a:pt x="5847156" y="170901"/>
                  <a:pt x="5844697" y="183176"/>
                  <a:pt x="5839778" y="192870"/>
                </a:cubicBezTo>
                <a:cubicBezTo>
                  <a:pt x="5834860" y="202564"/>
                  <a:pt x="5829916" y="203130"/>
                  <a:pt x="5824947" y="194569"/>
                </a:cubicBezTo>
                <a:cubicBezTo>
                  <a:pt x="5819978" y="186008"/>
                  <a:pt x="5816891" y="179490"/>
                  <a:pt x="5815687" y="175016"/>
                </a:cubicBezTo>
                <a:cubicBezTo>
                  <a:pt x="5799999" y="176809"/>
                  <a:pt x="5790025" y="177705"/>
                  <a:pt x="5785765" y="177705"/>
                </a:cubicBezTo>
                <a:cubicBezTo>
                  <a:pt x="5781105" y="199301"/>
                  <a:pt x="5775523" y="204808"/>
                  <a:pt x="5769020" y="194225"/>
                </a:cubicBezTo>
                <a:cubicBezTo>
                  <a:pt x="5762517" y="183642"/>
                  <a:pt x="5759939" y="173227"/>
                  <a:pt x="5761287" y="162981"/>
                </a:cubicBezTo>
                <a:cubicBezTo>
                  <a:pt x="5762635" y="152735"/>
                  <a:pt x="5763309" y="139173"/>
                  <a:pt x="5763309" y="122295"/>
                </a:cubicBezTo>
                <a:cubicBezTo>
                  <a:pt x="5763309" y="105330"/>
                  <a:pt x="5763091" y="90943"/>
                  <a:pt x="5762653" y="79134"/>
                </a:cubicBezTo>
                <a:cubicBezTo>
                  <a:pt x="5762216" y="67325"/>
                  <a:pt x="5760190" y="57154"/>
                  <a:pt x="5756576" y="48622"/>
                </a:cubicBezTo>
                <a:cubicBezTo>
                  <a:pt x="5752963" y="40089"/>
                  <a:pt x="5756153" y="37397"/>
                  <a:pt x="5766149" y="40545"/>
                </a:cubicBezTo>
                <a:cubicBezTo>
                  <a:pt x="5776143" y="43692"/>
                  <a:pt x="5785454" y="44219"/>
                  <a:pt x="5794079" y="42126"/>
                </a:cubicBezTo>
                <a:cubicBezTo>
                  <a:pt x="5802705" y="40032"/>
                  <a:pt x="5809255" y="37332"/>
                  <a:pt x="5813729" y="34027"/>
                </a:cubicBezTo>
                <a:cubicBezTo>
                  <a:pt x="5815966" y="32374"/>
                  <a:pt x="5818635" y="31439"/>
                  <a:pt x="5821734" y="31223"/>
                </a:cubicBezTo>
                <a:close/>
                <a:moveTo>
                  <a:pt x="4510562" y="29069"/>
                </a:moveTo>
                <a:cubicBezTo>
                  <a:pt x="4514473" y="29241"/>
                  <a:pt x="4518609" y="30761"/>
                  <a:pt x="4522968" y="33629"/>
                </a:cubicBezTo>
                <a:cubicBezTo>
                  <a:pt x="4531687" y="39365"/>
                  <a:pt x="4539836" y="46105"/>
                  <a:pt x="4547415" y="53849"/>
                </a:cubicBezTo>
                <a:cubicBezTo>
                  <a:pt x="4554994" y="61592"/>
                  <a:pt x="4554796" y="68006"/>
                  <a:pt x="4546823" y="73090"/>
                </a:cubicBezTo>
                <a:cubicBezTo>
                  <a:pt x="4538850" y="78173"/>
                  <a:pt x="4528891" y="94431"/>
                  <a:pt x="4516945" y="121864"/>
                </a:cubicBezTo>
                <a:cubicBezTo>
                  <a:pt x="4530440" y="135416"/>
                  <a:pt x="4526733" y="142708"/>
                  <a:pt x="4505825" y="143740"/>
                </a:cubicBezTo>
                <a:cubicBezTo>
                  <a:pt x="4484917" y="144773"/>
                  <a:pt x="4453583" y="148336"/>
                  <a:pt x="4411824" y="154431"/>
                </a:cubicBezTo>
                <a:cubicBezTo>
                  <a:pt x="4404009" y="169058"/>
                  <a:pt x="4397287" y="167498"/>
                  <a:pt x="4391659" y="149752"/>
                </a:cubicBezTo>
                <a:cubicBezTo>
                  <a:pt x="4386030" y="132006"/>
                  <a:pt x="4381674" y="115426"/>
                  <a:pt x="4378591" y="100010"/>
                </a:cubicBezTo>
                <a:cubicBezTo>
                  <a:pt x="4375508" y="84594"/>
                  <a:pt x="4370772" y="72072"/>
                  <a:pt x="4364383" y="62442"/>
                </a:cubicBezTo>
                <a:cubicBezTo>
                  <a:pt x="4357995" y="52813"/>
                  <a:pt x="4359777" y="47998"/>
                  <a:pt x="4369729" y="47998"/>
                </a:cubicBezTo>
                <a:cubicBezTo>
                  <a:pt x="4377444" y="47998"/>
                  <a:pt x="4384607" y="48894"/>
                  <a:pt x="4391218" y="50687"/>
                </a:cubicBezTo>
                <a:cubicBezTo>
                  <a:pt x="4397829" y="52479"/>
                  <a:pt x="4415797" y="51174"/>
                  <a:pt x="4445122" y="46772"/>
                </a:cubicBezTo>
                <a:cubicBezTo>
                  <a:pt x="4474448" y="42369"/>
                  <a:pt x="4492574" y="37644"/>
                  <a:pt x="4499501" y="32596"/>
                </a:cubicBezTo>
                <a:cubicBezTo>
                  <a:pt x="4502964" y="30073"/>
                  <a:pt x="4506651" y="28897"/>
                  <a:pt x="4510562" y="29069"/>
                </a:cubicBezTo>
                <a:close/>
                <a:moveTo>
                  <a:pt x="576738" y="29069"/>
                </a:moveTo>
                <a:cubicBezTo>
                  <a:pt x="580648" y="29241"/>
                  <a:pt x="584784" y="30761"/>
                  <a:pt x="589143" y="33629"/>
                </a:cubicBezTo>
                <a:cubicBezTo>
                  <a:pt x="597862" y="39365"/>
                  <a:pt x="606011" y="46105"/>
                  <a:pt x="613590" y="53849"/>
                </a:cubicBezTo>
                <a:cubicBezTo>
                  <a:pt x="621168" y="61592"/>
                  <a:pt x="620972" y="68006"/>
                  <a:pt x="612998" y="73090"/>
                </a:cubicBezTo>
                <a:cubicBezTo>
                  <a:pt x="605025" y="78173"/>
                  <a:pt x="595066" y="94431"/>
                  <a:pt x="583121" y="121864"/>
                </a:cubicBezTo>
                <a:cubicBezTo>
                  <a:pt x="596614" y="135416"/>
                  <a:pt x="592908" y="142708"/>
                  <a:pt x="572000" y="143740"/>
                </a:cubicBezTo>
                <a:cubicBezTo>
                  <a:pt x="551092" y="144773"/>
                  <a:pt x="519759" y="148336"/>
                  <a:pt x="478000" y="154431"/>
                </a:cubicBezTo>
                <a:cubicBezTo>
                  <a:pt x="470184" y="169058"/>
                  <a:pt x="463462" y="167498"/>
                  <a:pt x="457834" y="149752"/>
                </a:cubicBezTo>
                <a:cubicBezTo>
                  <a:pt x="452206" y="132006"/>
                  <a:pt x="447850" y="115426"/>
                  <a:pt x="444766" y="100010"/>
                </a:cubicBezTo>
                <a:cubicBezTo>
                  <a:pt x="441683" y="84594"/>
                  <a:pt x="436947" y="72072"/>
                  <a:pt x="430559" y="62442"/>
                </a:cubicBezTo>
                <a:cubicBezTo>
                  <a:pt x="424170" y="52813"/>
                  <a:pt x="425952" y="47998"/>
                  <a:pt x="435904" y="47998"/>
                </a:cubicBezTo>
                <a:cubicBezTo>
                  <a:pt x="443619" y="47998"/>
                  <a:pt x="450782" y="48894"/>
                  <a:pt x="457393" y="50687"/>
                </a:cubicBezTo>
                <a:cubicBezTo>
                  <a:pt x="464004" y="52479"/>
                  <a:pt x="481972" y="51174"/>
                  <a:pt x="511298" y="46772"/>
                </a:cubicBezTo>
                <a:cubicBezTo>
                  <a:pt x="540623" y="42369"/>
                  <a:pt x="558749" y="37644"/>
                  <a:pt x="565676" y="32596"/>
                </a:cubicBezTo>
                <a:cubicBezTo>
                  <a:pt x="569139" y="30073"/>
                  <a:pt x="572826" y="28897"/>
                  <a:pt x="576738" y="29069"/>
                </a:cubicBezTo>
                <a:close/>
                <a:moveTo>
                  <a:pt x="1993137" y="27438"/>
                </a:moveTo>
                <a:cubicBezTo>
                  <a:pt x="2001127" y="26650"/>
                  <a:pt x="2008590" y="28843"/>
                  <a:pt x="2015527" y="34016"/>
                </a:cubicBezTo>
                <a:cubicBezTo>
                  <a:pt x="2024776" y="40914"/>
                  <a:pt x="2023672" y="46338"/>
                  <a:pt x="2012214" y="50289"/>
                </a:cubicBezTo>
                <a:cubicBezTo>
                  <a:pt x="2000757" y="54239"/>
                  <a:pt x="1976794" y="59004"/>
                  <a:pt x="1940327" y="64582"/>
                </a:cubicBezTo>
                <a:cubicBezTo>
                  <a:pt x="1948429" y="71494"/>
                  <a:pt x="1951559" y="77177"/>
                  <a:pt x="1949716" y="81629"/>
                </a:cubicBezTo>
                <a:cubicBezTo>
                  <a:pt x="1947874" y="86082"/>
                  <a:pt x="1946092" y="99157"/>
                  <a:pt x="1944371" y="120853"/>
                </a:cubicBezTo>
                <a:cubicBezTo>
                  <a:pt x="1970255" y="115633"/>
                  <a:pt x="1989951" y="111181"/>
                  <a:pt x="2003460" y="107495"/>
                </a:cubicBezTo>
                <a:cubicBezTo>
                  <a:pt x="2016968" y="103810"/>
                  <a:pt x="2028720" y="106825"/>
                  <a:pt x="2038715" y="116540"/>
                </a:cubicBezTo>
                <a:cubicBezTo>
                  <a:pt x="2048710" y="126256"/>
                  <a:pt x="2044623" y="131899"/>
                  <a:pt x="2026454" y="133469"/>
                </a:cubicBezTo>
                <a:cubicBezTo>
                  <a:pt x="2008285" y="135039"/>
                  <a:pt x="1992705" y="136732"/>
                  <a:pt x="1979712" y="138546"/>
                </a:cubicBezTo>
                <a:cubicBezTo>
                  <a:pt x="1966720" y="140360"/>
                  <a:pt x="1954352" y="142407"/>
                  <a:pt x="1942607" y="144687"/>
                </a:cubicBezTo>
                <a:cubicBezTo>
                  <a:pt x="1941947" y="150824"/>
                  <a:pt x="1941187" y="156704"/>
                  <a:pt x="1940327" y="162325"/>
                </a:cubicBezTo>
                <a:cubicBezTo>
                  <a:pt x="1960446" y="185901"/>
                  <a:pt x="1978795" y="204407"/>
                  <a:pt x="1995372" y="217843"/>
                </a:cubicBezTo>
                <a:cubicBezTo>
                  <a:pt x="2011949" y="231280"/>
                  <a:pt x="2025049" y="241060"/>
                  <a:pt x="2034671" y="247183"/>
                </a:cubicBezTo>
                <a:cubicBezTo>
                  <a:pt x="2044293" y="253307"/>
                  <a:pt x="2053722" y="257630"/>
                  <a:pt x="2062957" y="260154"/>
                </a:cubicBezTo>
                <a:cubicBezTo>
                  <a:pt x="2072192" y="262678"/>
                  <a:pt x="2081284" y="265464"/>
                  <a:pt x="2090232" y="268511"/>
                </a:cubicBezTo>
                <a:cubicBezTo>
                  <a:pt x="2099181" y="271558"/>
                  <a:pt x="2103655" y="275011"/>
                  <a:pt x="2103655" y="278868"/>
                </a:cubicBezTo>
                <a:cubicBezTo>
                  <a:pt x="2103655" y="283156"/>
                  <a:pt x="2094172" y="286264"/>
                  <a:pt x="2075207" y="288193"/>
                </a:cubicBezTo>
                <a:cubicBezTo>
                  <a:pt x="2056242" y="290122"/>
                  <a:pt x="2042824" y="290358"/>
                  <a:pt x="2034951" y="288903"/>
                </a:cubicBezTo>
                <a:cubicBezTo>
                  <a:pt x="2027078" y="287447"/>
                  <a:pt x="2019865" y="283443"/>
                  <a:pt x="2013311" y="276889"/>
                </a:cubicBezTo>
                <a:cubicBezTo>
                  <a:pt x="2006758" y="270336"/>
                  <a:pt x="1996627" y="258835"/>
                  <a:pt x="1982917" y="242387"/>
                </a:cubicBezTo>
                <a:cubicBezTo>
                  <a:pt x="1969208" y="225938"/>
                  <a:pt x="1953635" y="204378"/>
                  <a:pt x="1936197" y="177705"/>
                </a:cubicBezTo>
                <a:cubicBezTo>
                  <a:pt x="1926819" y="209038"/>
                  <a:pt x="1911467" y="233051"/>
                  <a:pt x="1890143" y="249743"/>
                </a:cubicBezTo>
                <a:cubicBezTo>
                  <a:pt x="1868820" y="266435"/>
                  <a:pt x="1847080" y="275699"/>
                  <a:pt x="1824924" y="277534"/>
                </a:cubicBezTo>
                <a:cubicBezTo>
                  <a:pt x="1802769" y="279370"/>
                  <a:pt x="1798524" y="276753"/>
                  <a:pt x="1812190" y="269683"/>
                </a:cubicBezTo>
                <a:cubicBezTo>
                  <a:pt x="1825856" y="262613"/>
                  <a:pt x="1838383" y="255795"/>
                  <a:pt x="1849769" y="249227"/>
                </a:cubicBezTo>
                <a:cubicBezTo>
                  <a:pt x="1861155" y="242659"/>
                  <a:pt x="1871473" y="234528"/>
                  <a:pt x="1880722" y="224834"/>
                </a:cubicBezTo>
                <a:cubicBezTo>
                  <a:pt x="1889971" y="215140"/>
                  <a:pt x="1897468" y="203672"/>
                  <a:pt x="1903211" y="190428"/>
                </a:cubicBezTo>
                <a:cubicBezTo>
                  <a:pt x="1908954" y="177185"/>
                  <a:pt x="1912722" y="163501"/>
                  <a:pt x="1914515" y="149376"/>
                </a:cubicBezTo>
                <a:cubicBezTo>
                  <a:pt x="1892517" y="153864"/>
                  <a:pt x="1878596" y="156786"/>
                  <a:pt x="1872752" y="158141"/>
                </a:cubicBezTo>
                <a:cubicBezTo>
                  <a:pt x="1866909" y="159497"/>
                  <a:pt x="1858462" y="156177"/>
                  <a:pt x="1847413" y="148182"/>
                </a:cubicBezTo>
                <a:cubicBezTo>
                  <a:pt x="1836364" y="140188"/>
                  <a:pt x="1837931" y="135900"/>
                  <a:pt x="1852113" y="135319"/>
                </a:cubicBezTo>
                <a:cubicBezTo>
                  <a:pt x="1866296" y="134738"/>
                  <a:pt x="1887612" y="131515"/>
                  <a:pt x="1916063" y="125650"/>
                </a:cubicBezTo>
                <a:cubicBezTo>
                  <a:pt x="1916838" y="118652"/>
                  <a:pt x="1917225" y="109431"/>
                  <a:pt x="1917225" y="97988"/>
                </a:cubicBezTo>
                <a:cubicBezTo>
                  <a:pt x="1917225" y="85655"/>
                  <a:pt x="1916888" y="75789"/>
                  <a:pt x="1916214" y="68390"/>
                </a:cubicBezTo>
                <a:cubicBezTo>
                  <a:pt x="1917318" y="68390"/>
                  <a:pt x="1913353" y="69064"/>
                  <a:pt x="1904319" y="70412"/>
                </a:cubicBezTo>
                <a:cubicBezTo>
                  <a:pt x="1895284" y="71760"/>
                  <a:pt x="1886178" y="68953"/>
                  <a:pt x="1877001" y="61990"/>
                </a:cubicBezTo>
                <a:cubicBezTo>
                  <a:pt x="1867823" y="55028"/>
                  <a:pt x="1869856" y="50970"/>
                  <a:pt x="1883099" y="49815"/>
                </a:cubicBezTo>
                <a:cubicBezTo>
                  <a:pt x="1896342" y="48661"/>
                  <a:pt x="1913851" y="45865"/>
                  <a:pt x="1935627" y="41426"/>
                </a:cubicBezTo>
                <a:cubicBezTo>
                  <a:pt x="1957403" y="36988"/>
                  <a:pt x="1973851" y="32919"/>
                  <a:pt x="1984972" y="29219"/>
                </a:cubicBezTo>
                <a:cubicBezTo>
                  <a:pt x="1987752" y="28294"/>
                  <a:pt x="1990474" y="27701"/>
                  <a:pt x="1993137" y="27438"/>
                </a:cubicBezTo>
                <a:close/>
                <a:moveTo>
                  <a:pt x="3135837" y="27084"/>
                </a:moveTo>
                <a:cubicBezTo>
                  <a:pt x="3142904" y="27758"/>
                  <a:pt x="3148937" y="29571"/>
                  <a:pt x="3153935" y="32521"/>
                </a:cubicBezTo>
                <a:cubicBezTo>
                  <a:pt x="3163930" y="38422"/>
                  <a:pt x="3169182" y="44524"/>
                  <a:pt x="3169691" y="50826"/>
                </a:cubicBezTo>
                <a:cubicBezTo>
                  <a:pt x="3170200" y="57129"/>
                  <a:pt x="3163184" y="59606"/>
                  <a:pt x="3148643" y="58258"/>
                </a:cubicBezTo>
                <a:cubicBezTo>
                  <a:pt x="3134102" y="56910"/>
                  <a:pt x="3120429" y="56462"/>
                  <a:pt x="3107623" y="56914"/>
                </a:cubicBezTo>
                <a:cubicBezTo>
                  <a:pt x="3094817" y="57366"/>
                  <a:pt x="3080212" y="58208"/>
                  <a:pt x="3063807" y="59441"/>
                </a:cubicBezTo>
                <a:cubicBezTo>
                  <a:pt x="3076412" y="66870"/>
                  <a:pt x="3081588" y="73280"/>
                  <a:pt x="3079337" y="78672"/>
                </a:cubicBezTo>
                <a:cubicBezTo>
                  <a:pt x="3077086" y="84064"/>
                  <a:pt x="3075960" y="97701"/>
                  <a:pt x="3075960" y="119584"/>
                </a:cubicBezTo>
                <a:cubicBezTo>
                  <a:pt x="3075960" y="142170"/>
                  <a:pt x="3076412" y="164501"/>
                  <a:pt x="3077315" y="186578"/>
                </a:cubicBezTo>
                <a:cubicBezTo>
                  <a:pt x="3078219" y="208655"/>
                  <a:pt x="3078670" y="227717"/>
                  <a:pt x="3078670" y="243763"/>
                </a:cubicBezTo>
                <a:cubicBezTo>
                  <a:pt x="3078670" y="261703"/>
                  <a:pt x="3074031" y="276774"/>
                  <a:pt x="3064753" y="288978"/>
                </a:cubicBezTo>
                <a:cubicBezTo>
                  <a:pt x="3055475" y="301181"/>
                  <a:pt x="3047936" y="301662"/>
                  <a:pt x="3042135" y="290419"/>
                </a:cubicBezTo>
                <a:cubicBezTo>
                  <a:pt x="3036334" y="279176"/>
                  <a:pt x="3026999" y="267901"/>
                  <a:pt x="3014129" y="256594"/>
                </a:cubicBezTo>
                <a:cubicBezTo>
                  <a:pt x="3001258" y="245287"/>
                  <a:pt x="3001976" y="241433"/>
                  <a:pt x="3016280" y="245032"/>
                </a:cubicBezTo>
                <a:cubicBezTo>
                  <a:pt x="3030584" y="248632"/>
                  <a:pt x="3039382" y="249958"/>
                  <a:pt x="3042673" y="249012"/>
                </a:cubicBezTo>
                <a:cubicBezTo>
                  <a:pt x="3045964" y="248065"/>
                  <a:pt x="3048258" y="242641"/>
                  <a:pt x="3049556" y="232739"/>
                </a:cubicBezTo>
                <a:cubicBezTo>
                  <a:pt x="3050854" y="222837"/>
                  <a:pt x="3051277" y="197570"/>
                  <a:pt x="3050825" y="156937"/>
                </a:cubicBezTo>
                <a:cubicBezTo>
                  <a:pt x="3050374" y="116304"/>
                  <a:pt x="3049058" y="91395"/>
                  <a:pt x="3046878" y="82210"/>
                </a:cubicBezTo>
                <a:cubicBezTo>
                  <a:pt x="3044698" y="73025"/>
                  <a:pt x="3042332" y="66167"/>
                  <a:pt x="3039780" y="61635"/>
                </a:cubicBezTo>
                <a:cubicBezTo>
                  <a:pt x="3006754" y="63399"/>
                  <a:pt x="2982114" y="65414"/>
                  <a:pt x="2965860" y="67680"/>
                </a:cubicBezTo>
                <a:cubicBezTo>
                  <a:pt x="2949605" y="69946"/>
                  <a:pt x="2933766" y="72204"/>
                  <a:pt x="2918343" y="74456"/>
                </a:cubicBezTo>
                <a:cubicBezTo>
                  <a:pt x="2902921" y="76707"/>
                  <a:pt x="2889763" y="72631"/>
                  <a:pt x="2878872" y="62227"/>
                </a:cubicBezTo>
                <a:cubicBezTo>
                  <a:pt x="2867980" y="51823"/>
                  <a:pt x="2868418" y="47306"/>
                  <a:pt x="2880184" y="48675"/>
                </a:cubicBezTo>
                <a:cubicBezTo>
                  <a:pt x="2891950" y="50045"/>
                  <a:pt x="2907800" y="50289"/>
                  <a:pt x="2927732" y="49407"/>
                </a:cubicBezTo>
                <a:cubicBezTo>
                  <a:pt x="2947665" y="48525"/>
                  <a:pt x="2978712" y="45617"/>
                  <a:pt x="3020872" y="40684"/>
                </a:cubicBezTo>
                <a:cubicBezTo>
                  <a:pt x="3063032" y="35751"/>
                  <a:pt x="3093251" y="31682"/>
                  <a:pt x="3111528" y="28477"/>
                </a:cubicBezTo>
                <a:cubicBezTo>
                  <a:pt x="3120666" y="26875"/>
                  <a:pt x="3128769" y="26410"/>
                  <a:pt x="3135837" y="27084"/>
                </a:cubicBezTo>
                <a:close/>
                <a:moveTo>
                  <a:pt x="6586215" y="26918"/>
                </a:moveTo>
                <a:cubicBezTo>
                  <a:pt x="6589706" y="27599"/>
                  <a:pt x="6594715" y="29363"/>
                  <a:pt x="6601239" y="32209"/>
                </a:cubicBezTo>
                <a:cubicBezTo>
                  <a:pt x="6612970" y="36124"/>
                  <a:pt x="6620309" y="41649"/>
                  <a:pt x="6623255" y="48783"/>
                </a:cubicBezTo>
                <a:cubicBezTo>
                  <a:pt x="6626202" y="55917"/>
                  <a:pt x="6625507" y="62542"/>
                  <a:pt x="6621169" y="68659"/>
                </a:cubicBezTo>
                <a:cubicBezTo>
                  <a:pt x="6616831" y="74775"/>
                  <a:pt x="6611066" y="74391"/>
                  <a:pt x="6603875" y="67508"/>
                </a:cubicBezTo>
                <a:cubicBezTo>
                  <a:pt x="6596683" y="60624"/>
                  <a:pt x="6590725" y="53081"/>
                  <a:pt x="6585999" y="44879"/>
                </a:cubicBezTo>
                <a:cubicBezTo>
                  <a:pt x="6581274" y="36676"/>
                  <a:pt x="6579371" y="31091"/>
                  <a:pt x="6580288" y="28122"/>
                </a:cubicBezTo>
                <a:cubicBezTo>
                  <a:pt x="6580747" y="26638"/>
                  <a:pt x="6582723" y="26237"/>
                  <a:pt x="6586215" y="26918"/>
                </a:cubicBezTo>
                <a:close/>
                <a:moveTo>
                  <a:pt x="2597407" y="23791"/>
                </a:moveTo>
                <a:cubicBezTo>
                  <a:pt x="2601506" y="23992"/>
                  <a:pt x="2607584" y="27203"/>
                  <a:pt x="2615639" y="33425"/>
                </a:cubicBezTo>
                <a:cubicBezTo>
                  <a:pt x="2626380" y="41720"/>
                  <a:pt x="2627936" y="48991"/>
                  <a:pt x="2620307" y="55236"/>
                </a:cubicBezTo>
                <a:cubicBezTo>
                  <a:pt x="2612678" y="61481"/>
                  <a:pt x="2604597" y="69996"/>
                  <a:pt x="2596065" y="80780"/>
                </a:cubicBezTo>
                <a:cubicBezTo>
                  <a:pt x="2587533" y="91563"/>
                  <a:pt x="2580101" y="99820"/>
                  <a:pt x="2573769" y="105549"/>
                </a:cubicBezTo>
                <a:cubicBezTo>
                  <a:pt x="2567438" y="111278"/>
                  <a:pt x="2564696" y="114142"/>
                  <a:pt x="2565542" y="114142"/>
                </a:cubicBezTo>
                <a:cubicBezTo>
                  <a:pt x="2568926" y="114142"/>
                  <a:pt x="2582069" y="114579"/>
                  <a:pt x="2604970" y="115454"/>
                </a:cubicBezTo>
                <a:cubicBezTo>
                  <a:pt x="2620013" y="96353"/>
                  <a:pt x="2626860" y="82579"/>
                  <a:pt x="2625512" y="74133"/>
                </a:cubicBezTo>
                <a:cubicBezTo>
                  <a:pt x="2624165" y="65687"/>
                  <a:pt x="2630492" y="65808"/>
                  <a:pt x="2644495" y="74499"/>
                </a:cubicBezTo>
                <a:cubicBezTo>
                  <a:pt x="2658499" y="83189"/>
                  <a:pt x="2662145" y="90452"/>
                  <a:pt x="2655433" y="96289"/>
                </a:cubicBezTo>
                <a:cubicBezTo>
                  <a:pt x="2648722" y="102125"/>
                  <a:pt x="2637064" y="114472"/>
                  <a:pt x="2620458" y="133329"/>
                </a:cubicBezTo>
                <a:cubicBezTo>
                  <a:pt x="2603852" y="152187"/>
                  <a:pt x="2592810" y="163146"/>
                  <a:pt x="2587332" y="166208"/>
                </a:cubicBezTo>
                <a:cubicBezTo>
                  <a:pt x="2581854" y="169269"/>
                  <a:pt x="2581613" y="170202"/>
                  <a:pt x="2586611" y="169004"/>
                </a:cubicBezTo>
                <a:cubicBezTo>
                  <a:pt x="2591609" y="167807"/>
                  <a:pt x="2598420" y="166247"/>
                  <a:pt x="2607046" y="164326"/>
                </a:cubicBezTo>
                <a:cubicBezTo>
                  <a:pt x="2615671" y="162404"/>
                  <a:pt x="2625545" y="160977"/>
                  <a:pt x="2636666" y="160045"/>
                </a:cubicBezTo>
                <a:cubicBezTo>
                  <a:pt x="2647786" y="159113"/>
                  <a:pt x="2639924" y="164903"/>
                  <a:pt x="2613080" y="177415"/>
                </a:cubicBezTo>
                <a:cubicBezTo>
                  <a:pt x="2586235" y="189927"/>
                  <a:pt x="2568869" y="198280"/>
                  <a:pt x="2560982" y="202474"/>
                </a:cubicBezTo>
                <a:cubicBezTo>
                  <a:pt x="2553095" y="206669"/>
                  <a:pt x="2548043" y="203381"/>
                  <a:pt x="2545828" y="192612"/>
                </a:cubicBezTo>
                <a:cubicBezTo>
                  <a:pt x="2543612" y="181842"/>
                  <a:pt x="2547362" y="174116"/>
                  <a:pt x="2557077" y="169434"/>
                </a:cubicBezTo>
                <a:cubicBezTo>
                  <a:pt x="2566793" y="164752"/>
                  <a:pt x="2580384" y="151764"/>
                  <a:pt x="2597850" y="130468"/>
                </a:cubicBezTo>
                <a:cubicBezTo>
                  <a:pt x="2574433" y="133107"/>
                  <a:pt x="2558705" y="136466"/>
                  <a:pt x="2550667" y="140546"/>
                </a:cubicBezTo>
                <a:cubicBezTo>
                  <a:pt x="2542630" y="144626"/>
                  <a:pt x="2537234" y="141500"/>
                  <a:pt x="2534481" y="131168"/>
                </a:cubicBezTo>
                <a:cubicBezTo>
                  <a:pt x="2531727" y="120835"/>
                  <a:pt x="2533674" y="114207"/>
                  <a:pt x="2540321" y="111281"/>
                </a:cubicBezTo>
                <a:cubicBezTo>
                  <a:pt x="2546968" y="108356"/>
                  <a:pt x="2553743" y="102365"/>
                  <a:pt x="2560648" y="93309"/>
                </a:cubicBezTo>
                <a:cubicBezTo>
                  <a:pt x="2567553" y="84254"/>
                  <a:pt x="2574354" y="73516"/>
                  <a:pt x="2581051" y="61098"/>
                </a:cubicBezTo>
                <a:cubicBezTo>
                  <a:pt x="2587748" y="48679"/>
                  <a:pt x="2590648" y="40093"/>
                  <a:pt x="2589752" y="35339"/>
                </a:cubicBezTo>
                <a:cubicBezTo>
                  <a:pt x="2588855" y="30585"/>
                  <a:pt x="2590261" y="27004"/>
                  <a:pt x="2593968" y="24595"/>
                </a:cubicBezTo>
                <a:cubicBezTo>
                  <a:pt x="2594894" y="23992"/>
                  <a:pt x="2596041" y="23725"/>
                  <a:pt x="2597407" y="23791"/>
                </a:cubicBezTo>
                <a:close/>
                <a:moveTo>
                  <a:pt x="1130118" y="20968"/>
                </a:moveTo>
                <a:cubicBezTo>
                  <a:pt x="1131425" y="20961"/>
                  <a:pt x="1133065" y="21255"/>
                  <a:pt x="1135039" y="21852"/>
                </a:cubicBezTo>
                <a:cubicBezTo>
                  <a:pt x="1142933" y="24240"/>
                  <a:pt x="1151287" y="27968"/>
                  <a:pt x="1160099" y="33037"/>
                </a:cubicBezTo>
                <a:cubicBezTo>
                  <a:pt x="1168910" y="38107"/>
                  <a:pt x="1171517" y="44302"/>
                  <a:pt x="1167917" y="51622"/>
                </a:cubicBezTo>
                <a:cubicBezTo>
                  <a:pt x="1164318" y="58943"/>
                  <a:pt x="1162518" y="76621"/>
                  <a:pt x="1162518" y="104656"/>
                </a:cubicBezTo>
                <a:cubicBezTo>
                  <a:pt x="1169316" y="102204"/>
                  <a:pt x="1175210" y="99791"/>
                  <a:pt x="1180200" y="97418"/>
                </a:cubicBezTo>
                <a:cubicBezTo>
                  <a:pt x="1185190" y="95045"/>
                  <a:pt x="1191722" y="95052"/>
                  <a:pt x="1199796" y="97439"/>
                </a:cubicBezTo>
                <a:cubicBezTo>
                  <a:pt x="1207870" y="99827"/>
                  <a:pt x="1214021" y="102821"/>
                  <a:pt x="1218252" y="106420"/>
                </a:cubicBezTo>
                <a:cubicBezTo>
                  <a:pt x="1222483" y="110019"/>
                  <a:pt x="1221966" y="114468"/>
                  <a:pt x="1216703" y="119767"/>
                </a:cubicBezTo>
                <a:cubicBezTo>
                  <a:pt x="1211440" y="125066"/>
                  <a:pt x="1206898" y="131107"/>
                  <a:pt x="1203076" y="137889"/>
                </a:cubicBezTo>
                <a:cubicBezTo>
                  <a:pt x="1199255" y="144672"/>
                  <a:pt x="1196978" y="149527"/>
                  <a:pt x="1196247" y="152452"/>
                </a:cubicBezTo>
                <a:cubicBezTo>
                  <a:pt x="1204349" y="160038"/>
                  <a:pt x="1202786" y="165286"/>
                  <a:pt x="1191557" y="168198"/>
                </a:cubicBezTo>
                <a:lnTo>
                  <a:pt x="1161163" y="174285"/>
                </a:lnTo>
                <a:lnTo>
                  <a:pt x="1161163" y="204550"/>
                </a:lnTo>
                <a:cubicBezTo>
                  <a:pt x="1165150" y="203890"/>
                  <a:pt x="1171395" y="201137"/>
                  <a:pt x="1179899" y="196290"/>
                </a:cubicBezTo>
                <a:cubicBezTo>
                  <a:pt x="1176543" y="193221"/>
                  <a:pt x="1173904" y="188206"/>
                  <a:pt x="1171983" y="181244"/>
                </a:cubicBezTo>
                <a:cubicBezTo>
                  <a:pt x="1170061" y="174281"/>
                  <a:pt x="1174625" y="173471"/>
                  <a:pt x="1185674" y="178813"/>
                </a:cubicBezTo>
                <a:cubicBezTo>
                  <a:pt x="1196724" y="184155"/>
                  <a:pt x="1204173" y="189970"/>
                  <a:pt x="1208023" y="196258"/>
                </a:cubicBezTo>
                <a:cubicBezTo>
                  <a:pt x="1211874" y="202546"/>
                  <a:pt x="1213229" y="209802"/>
                  <a:pt x="1212089" y="218026"/>
                </a:cubicBezTo>
                <a:cubicBezTo>
                  <a:pt x="1210949" y="226250"/>
                  <a:pt x="1207518" y="229552"/>
                  <a:pt x="1201796" y="227932"/>
                </a:cubicBezTo>
                <a:cubicBezTo>
                  <a:pt x="1196075" y="226311"/>
                  <a:pt x="1190482" y="219923"/>
                  <a:pt x="1185018" y="208766"/>
                </a:cubicBezTo>
                <a:cubicBezTo>
                  <a:pt x="1143547" y="232657"/>
                  <a:pt x="1119534" y="247176"/>
                  <a:pt x="1112980" y="252324"/>
                </a:cubicBezTo>
                <a:cubicBezTo>
                  <a:pt x="1106426" y="257473"/>
                  <a:pt x="1099920" y="257820"/>
                  <a:pt x="1093459" y="253368"/>
                </a:cubicBezTo>
                <a:cubicBezTo>
                  <a:pt x="1087000" y="248915"/>
                  <a:pt x="1082242" y="243720"/>
                  <a:pt x="1079188" y="237783"/>
                </a:cubicBezTo>
                <a:cubicBezTo>
                  <a:pt x="1076133" y="231847"/>
                  <a:pt x="1079581" y="228878"/>
                  <a:pt x="1089534" y="228878"/>
                </a:cubicBezTo>
                <a:cubicBezTo>
                  <a:pt x="1096015" y="228878"/>
                  <a:pt x="1112636" y="223443"/>
                  <a:pt x="1139395" y="212573"/>
                </a:cubicBezTo>
                <a:lnTo>
                  <a:pt x="1139395" y="177705"/>
                </a:lnTo>
                <a:cubicBezTo>
                  <a:pt x="1136255" y="178609"/>
                  <a:pt x="1132992" y="179347"/>
                  <a:pt x="1129608" y="179921"/>
                </a:cubicBezTo>
                <a:cubicBezTo>
                  <a:pt x="1126883" y="191952"/>
                  <a:pt x="1122269" y="193519"/>
                  <a:pt x="1115766" y="184621"/>
                </a:cubicBezTo>
                <a:cubicBezTo>
                  <a:pt x="1109262" y="175723"/>
                  <a:pt x="1104226" y="165702"/>
                  <a:pt x="1100654" y="154560"/>
                </a:cubicBezTo>
                <a:cubicBezTo>
                  <a:pt x="1097084" y="143418"/>
                  <a:pt x="1092976" y="133666"/>
                  <a:pt x="1088330" y="125306"/>
                </a:cubicBezTo>
                <a:cubicBezTo>
                  <a:pt x="1083683" y="116946"/>
                  <a:pt x="1085630" y="113224"/>
                  <a:pt x="1094170" y="114142"/>
                </a:cubicBezTo>
                <a:cubicBezTo>
                  <a:pt x="1102709" y="115060"/>
                  <a:pt x="1109341" y="115304"/>
                  <a:pt x="1114066" y="114873"/>
                </a:cubicBezTo>
                <a:cubicBezTo>
                  <a:pt x="1118791" y="114443"/>
                  <a:pt x="1127234" y="113088"/>
                  <a:pt x="1139395" y="110808"/>
                </a:cubicBezTo>
                <a:cubicBezTo>
                  <a:pt x="1139395" y="91764"/>
                  <a:pt x="1138957" y="78062"/>
                  <a:pt x="1138083" y="69702"/>
                </a:cubicBezTo>
                <a:cubicBezTo>
                  <a:pt x="1137208" y="61341"/>
                  <a:pt x="1135896" y="54322"/>
                  <a:pt x="1134147" y="48643"/>
                </a:cubicBezTo>
                <a:cubicBezTo>
                  <a:pt x="1132397" y="42964"/>
                  <a:pt x="1130135" y="36483"/>
                  <a:pt x="1127360" y="29198"/>
                </a:cubicBezTo>
                <a:cubicBezTo>
                  <a:pt x="1125278" y="23734"/>
                  <a:pt x="1126198" y="20991"/>
                  <a:pt x="1130118" y="20968"/>
                </a:cubicBezTo>
                <a:close/>
                <a:moveTo>
                  <a:pt x="5966929" y="15531"/>
                </a:moveTo>
                <a:cubicBezTo>
                  <a:pt x="5970684" y="15658"/>
                  <a:pt x="5974942" y="16672"/>
                  <a:pt x="5979703" y="18572"/>
                </a:cubicBezTo>
                <a:cubicBezTo>
                  <a:pt x="5989225" y="22372"/>
                  <a:pt x="5996735" y="26731"/>
                  <a:pt x="6002235" y="31650"/>
                </a:cubicBezTo>
                <a:cubicBezTo>
                  <a:pt x="6007735" y="36569"/>
                  <a:pt x="6007885" y="41631"/>
                  <a:pt x="6002687" y="46836"/>
                </a:cubicBezTo>
                <a:cubicBezTo>
                  <a:pt x="5997488" y="52042"/>
                  <a:pt x="5993157" y="58534"/>
                  <a:pt x="5989695" y="66314"/>
                </a:cubicBezTo>
                <a:cubicBezTo>
                  <a:pt x="5986231" y="74093"/>
                  <a:pt x="5983113" y="83078"/>
                  <a:pt x="5980337" y="93266"/>
                </a:cubicBezTo>
                <a:cubicBezTo>
                  <a:pt x="5977563" y="103455"/>
                  <a:pt x="5970515" y="112428"/>
                  <a:pt x="5959193" y="120186"/>
                </a:cubicBezTo>
                <a:lnTo>
                  <a:pt x="5952385" y="124126"/>
                </a:lnTo>
                <a:lnTo>
                  <a:pt x="5959158" y="121808"/>
                </a:lnTo>
                <a:cubicBezTo>
                  <a:pt x="5962655" y="121476"/>
                  <a:pt x="5966453" y="121907"/>
                  <a:pt x="5970551" y="123101"/>
                </a:cubicBezTo>
                <a:cubicBezTo>
                  <a:pt x="5978745" y="125489"/>
                  <a:pt x="5985651" y="128941"/>
                  <a:pt x="5991265" y="133458"/>
                </a:cubicBezTo>
                <a:cubicBezTo>
                  <a:pt x="5996879" y="137976"/>
                  <a:pt x="5996625" y="143077"/>
                  <a:pt x="5990501" y="148763"/>
                </a:cubicBezTo>
                <a:cubicBezTo>
                  <a:pt x="5984378" y="154449"/>
                  <a:pt x="5977989" y="163974"/>
                  <a:pt x="5971335" y="177339"/>
                </a:cubicBezTo>
                <a:cubicBezTo>
                  <a:pt x="5981230" y="189285"/>
                  <a:pt x="5979401" y="195257"/>
                  <a:pt x="5965850" y="195257"/>
                </a:cubicBezTo>
                <a:cubicBezTo>
                  <a:pt x="5955396" y="195257"/>
                  <a:pt x="5933950" y="197394"/>
                  <a:pt x="5901513" y="201668"/>
                </a:cubicBezTo>
                <a:cubicBezTo>
                  <a:pt x="5895963" y="213599"/>
                  <a:pt x="5890905" y="214570"/>
                  <a:pt x="5886337" y="204582"/>
                </a:cubicBezTo>
                <a:cubicBezTo>
                  <a:pt x="5881771" y="194594"/>
                  <a:pt x="5878167" y="184090"/>
                  <a:pt x="5875528" y="173070"/>
                </a:cubicBezTo>
                <a:cubicBezTo>
                  <a:pt x="5872890" y="162049"/>
                  <a:pt x="5869499" y="153072"/>
                  <a:pt x="5865354" y="146139"/>
                </a:cubicBezTo>
                <a:cubicBezTo>
                  <a:pt x="5861210" y="139205"/>
                  <a:pt x="5863217" y="135738"/>
                  <a:pt x="5871377" y="135738"/>
                </a:cubicBezTo>
                <a:cubicBezTo>
                  <a:pt x="5877257" y="135738"/>
                  <a:pt x="5882379" y="136183"/>
                  <a:pt x="5886746" y="137072"/>
                </a:cubicBezTo>
                <a:cubicBezTo>
                  <a:pt x="5891113" y="137961"/>
                  <a:pt x="5901226" y="137115"/>
                  <a:pt x="5917086" y="134534"/>
                </a:cubicBezTo>
                <a:lnTo>
                  <a:pt x="5945325" y="126324"/>
                </a:lnTo>
                <a:lnTo>
                  <a:pt x="5940949" y="125319"/>
                </a:lnTo>
                <a:cubicBezTo>
                  <a:pt x="5939725" y="124520"/>
                  <a:pt x="5938769" y="123264"/>
                  <a:pt x="5938080" y="121552"/>
                </a:cubicBezTo>
                <a:cubicBezTo>
                  <a:pt x="5935327" y="114705"/>
                  <a:pt x="5930032" y="107255"/>
                  <a:pt x="5922195" y="99203"/>
                </a:cubicBezTo>
                <a:cubicBezTo>
                  <a:pt x="5914359" y="91151"/>
                  <a:pt x="5915032" y="88029"/>
                  <a:pt x="5924217" y="89835"/>
                </a:cubicBezTo>
                <a:cubicBezTo>
                  <a:pt x="5933402" y="91642"/>
                  <a:pt x="5939629" y="92546"/>
                  <a:pt x="5942899" y="92546"/>
                </a:cubicBezTo>
                <a:cubicBezTo>
                  <a:pt x="5945423" y="92546"/>
                  <a:pt x="5948527" y="88860"/>
                  <a:pt x="5952213" y="81489"/>
                </a:cubicBezTo>
                <a:cubicBezTo>
                  <a:pt x="5955899" y="74119"/>
                  <a:pt x="5958855" y="66748"/>
                  <a:pt x="5961086" y="59377"/>
                </a:cubicBezTo>
                <a:cubicBezTo>
                  <a:pt x="5963316" y="52006"/>
                  <a:pt x="5963971" y="46714"/>
                  <a:pt x="5963053" y="43502"/>
                </a:cubicBezTo>
                <a:cubicBezTo>
                  <a:pt x="5962137" y="40290"/>
                  <a:pt x="5959329" y="39519"/>
                  <a:pt x="5954633" y="41190"/>
                </a:cubicBezTo>
                <a:cubicBezTo>
                  <a:pt x="5949937" y="42861"/>
                  <a:pt x="5939758" y="45345"/>
                  <a:pt x="5924099" y="48643"/>
                </a:cubicBezTo>
                <a:cubicBezTo>
                  <a:pt x="5931297" y="51669"/>
                  <a:pt x="5933455" y="55380"/>
                  <a:pt x="5930573" y="59775"/>
                </a:cubicBezTo>
                <a:cubicBezTo>
                  <a:pt x="5927691" y="64170"/>
                  <a:pt x="5924683" y="69734"/>
                  <a:pt x="5921550" y="76467"/>
                </a:cubicBezTo>
                <a:cubicBezTo>
                  <a:pt x="5918417" y="83200"/>
                  <a:pt x="5911993" y="93044"/>
                  <a:pt x="5902277" y="106000"/>
                </a:cubicBezTo>
                <a:cubicBezTo>
                  <a:pt x="5892561" y="118957"/>
                  <a:pt x="5880695" y="128973"/>
                  <a:pt x="5866677" y="136050"/>
                </a:cubicBezTo>
                <a:cubicBezTo>
                  <a:pt x="5852659" y="143127"/>
                  <a:pt x="5851114" y="139937"/>
                  <a:pt x="5862041" y="126478"/>
                </a:cubicBezTo>
                <a:cubicBezTo>
                  <a:pt x="5872969" y="113020"/>
                  <a:pt x="5882189" y="98551"/>
                  <a:pt x="5889703" y="83070"/>
                </a:cubicBezTo>
                <a:cubicBezTo>
                  <a:pt x="5897218" y="67590"/>
                  <a:pt x="5900975" y="57742"/>
                  <a:pt x="5900975" y="53526"/>
                </a:cubicBezTo>
                <a:cubicBezTo>
                  <a:pt x="5898896" y="53526"/>
                  <a:pt x="5896519" y="53978"/>
                  <a:pt x="5893845" y="54881"/>
                </a:cubicBezTo>
                <a:cubicBezTo>
                  <a:pt x="5891171" y="55785"/>
                  <a:pt x="5885617" y="52608"/>
                  <a:pt x="5877185" y="45352"/>
                </a:cubicBezTo>
                <a:cubicBezTo>
                  <a:pt x="5868753" y="38096"/>
                  <a:pt x="5869395" y="34923"/>
                  <a:pt x="5879110" y="35834"/>
                </a:cubicBezTo>
                <a:cubicBezTo>
                  <a:pt x="5888825" y="36744"/>
                  <a:pt x="5902889" y="34791"/>
                  <a:pt x="5921302" y="29972"/>
                </a:cubicBezTo>
                <a:cubicBezTo>
                  <a:pt x="5939715" y="25154"/>
                  <a:pt x="5951671" y="21099"/>
                  <a:pt x="5957171" y="17808"/>
                </a:cubicBezTo>
                <a:cubicBezTo>
                  <a:pt x="5959921" y="16163"/>
                  <a:pt x="5963173" y="15403"/>
                  <a:pt x="5966929" y="15531"/>
                </a:cubicBezTo>
                <a:close/>
                <a:moveTo>
                  <a:pt x="6863075" y="14840"/>
                </a:moveTo>
                <a:cubicBezTo>
                  <a:pt x="6866946" y="14693"/>
                  <a:pt x="6871839" y="14962"/>
                  <a:pt x="6877754" y="15646"/>
                </a:cubicBezTo>
                <a:cubicBezTo>
                  <a:pt x="6889800" y="16665"/>
                  <a:pt x="6898619" y="19744"/>
                  <a:pt x="6904212" y="24885"/>
                </a:cubicBezTo>
                <a:cubicBezTo>
                  <a:pt x="6909805" y="30026"/>
                  <a:pt x="6911479" y="37436"/>
                  <a:pt x="6909235" y="47116"/>
                </a:cubicBezTo>
                <a:cubicBezTo>
                  <a:pt x="6906991" y="56796"/>
                  <a:pt x="6899792" y="58570"/>
                  <a:pt x="6887639" y="52440"/>
                </a:cubicBezTo>
                <a:cubicBezTo>
                  <a:pt x="6875485" y="46309"/>
                  <a:pt x="6864884" y="37960"/>
                  <a:pt x="6855835" y="27391"/>
                </a:cubicBezTo>
                <a:cubicBezTo>
                  <a:pt x="6849049" y="19464"/>
                  <a:pt x="6851462" y="15281"/>
                  <a:pt x="6863075" y="14840"/>
                </a:cubicBezTo>
                <a:close/>
                <a:moveTo>
                  <a:pt x="6242688" y="14248"/>
                </a:moveTo>
                <a:cubicBezTo>
                  <a:pt x="6252583" y="14248"/>
                  <a:pt x="6262718" y="17242"/>
                  <a:pt x="6273093" y="23229"/>
                </a:cubicBezTo>
                <a:cubicBezTo>
                  <a:pt x="6283468" y="29216"/>
                  <a:pt x="6287271" y="38462"/>
                  <a:pt x="6284504" y="50966"/>
                </a:cubicBezTo>
                <a:cubicBezTo>
                  <a:pt x="6281737" y="63471"/>
                  <a:pt x="6272630" y="63403"/>
                  <a:pt x="6257185" y="50762"/>
                </a:cubicBezTo>
                <a:cubicBezTo>
                  <a:pt x="6241741" y="38121"/>
                  <a:pt x="6232528" y="28875"/>
                  <a:pt x="6229545" y="23024"/>
                </a:cubicBezTo>
                <a:cubicBezTo>
                  <a:pt x="6226563" y="17174"/>
                  <a:pt x="6230943" y="14248"/>
                  <a:pt x="6242688" y="14248"/>
                </a:cubicBezTo>
                <a:close/>
                <a:moveTo>
                  <a:pt x="2704967" y="13010"/>
                </a:moveTo>
                <a:cubicBezTo>
                  <a:pt x="2706723" y="13115"/>
                  <a:pt x="2708847" y="13649"/>
                  <a:pt x="2711339" y="14614"/>
                </a:cubicBezTo>
                <a:cubicBezTo>
                  <a:pt x="2721305" y="18471"/>
                  <a:pt x="2728529" y="22820"/>
                  <a:pt x="2733010" y="27660"/>
                </a:cubicBezTo>
                <a:cubicBezTo>
                  <a:pt x="2737492" y="32500"/>
                  <a:pt x="2738029" y="37071"/>
                  <a:pt x="2734624" y="41373"/>
                </a:cubicBezTo>
                <a:cubicBezTo>
                  <a:pt x="2731218" y="45675"/>
                  <a:pt x="2726181" y="54720"/>
                  <a:pt x="2719513" y="68508"/>
                </a:cubicBezTo>
                <a:cubicBezTo>
                  <a:pt x="2712844" y="82296"/>
                  <a:pt x="2704735" y="94797"/>
                  <a:pt x="2695184" y="106011"/>
                </a:cubicBezTo>
                <a:cubicBezTo>
                  <a:pt x="2721585" y="103487"/>
                  <a:pt x="2737940" y="99483"/>
                  <a:pt x="2744249" y="93998"/>
                </a:cubicBezTo>
                <a:cubicBezTo>
                  <a:pt x="2750559" y="88513"/>
                  <a:pt x="2761508" y="89731"/>
                  <a:pt x="2777096" y="97654"/>
                </a:cubicBezTo>
                <a:cubicBezTo>
                  <a:pt x="2792684" y="105577"/>
                  <a:pt x="2797996" y="113239"/>
                  <a:pt x="2793035" y="120638"/>
                </a:cubicBezTo>
                <a:cubicBezTo>
                  <a:pt x="2788073" y="128038"/>
                  <a:pt x="2785815" y="141682"/>
                  <a:pt x="2786259" y="161572"/>
                </a:cubicBezTo>
                <a:cubicBezTo>
                  <a:pt x="2786704" y="181462"/>
                  <a:pt x="2785786" y="201904"/>
                  <a:pt x="2783506" y="222898"/>
                </a:cubicBezTo>
                <a:cubicBezTo>
                  <a:pt x="2781226" y="243892"/>
                  <a:pt x="2777235" y="260326"/>
                  <a:pt x="2771535" y="272200"/>
                </a:cubicBezTo>
                <a:cubicBezTo>
                  <a:pt x="2765835" y="284074"/>
                  <a:pt x="2757486" y="292667"/>
                  <a:pt x="2746486" y="297980"/>
                </a:cubicBezTo>
                <a:cubicBezTo>
                  <a:pt x="2735488" y="303293"/>
                  <a:pt x="2728949" y="301375"/>
                  <a:pt x="2726869" y="292226"/>
                </a:cubicBezTo>
                <a:cubicBezTo>
                  <a:pt x="2724790" y="283077"/>
                  <a:pt x="2717164" y="272250"/>
                  <a:pt x="2703993" y="259745"/>
                </a:cubicBezTo>
                <a:cubicBezTo>
                  <a:pt x="2690822" y="247241"/>
                  <a:pt x="2693188" y="244814"/>
                  <a:pt x="2711091" y="252464"/>
                </a:cubicBezTo>
                <a:cubicBezTo>
                  <a:pt x="2728995" y="260115"/>
                  <a:pt x="2739815" y="261348"/>
                  <a:pt x="2743550" y="256164"/>
                </a:cubicBezTo>
                <a:cubicBezTo>
                  <a:pt x="2747286" y="250980"/>
                  <a:pt x="2750932" y="242387"/>
                  <a:pt x="2754488" y="230384"/>
                </a:cubicBezTo>
                <a:cubicBezTo>
                  <a:pt x="2758045" y="218381"/>
                  <a:pt x="2760049" y="199552"/>
                  <a:pt x="2760500" y="173898"/>
                </a:cubicBezTo>
                <a:cubicBezTo>
                  <a:pt x="2760952" y="148243"/>
                  <a:pt x="2759647" y="132118"/>
                  <a:pt x="2756586" y="125521"/>
                </a:cubicBezTo>
                <a:cubicBezTo>
                  <a:pt x="2753524" y="118925"/>
                  <a:pt x="2750086" y="115845"/>
                  <a:pt x="2746271" y="116282"/>
                </a:cubicBezTo>
                <a:cubicBezTo>
                  <a:pt x="2742457" y="116720"/>
                  <a:pt x="2733924" y="118068"/>
                  <a:pt x="2720674" y="120326"/>
                </a:cubicBezTo>
                <a:cubicBezTo>
                  <a:pt x="2707424" y="122585"/>
                  <a:pt x="2696274" y="123270"/>
                  <a:pt x="2687226" y="122381"/>
                </a:cubicBezTo>
                <a:cubicBezTo>
                  <a:pt x="2678105" y="131616"/>
                  <a:pt x="2667454" y="139772"/>
                  <a:pt x="2655272" y="146849"/>
                </a:cubicBezTo>
                <a:cubicBezTo>
                  <a:pt x="2643090" y="153925"/>
                  <a:pt x="2642653" y="149882"/>
                  <a:pt x="2653960" y="134717"/>
                </a:cubicBezTo>
                <a:cubicBezTo>
                  <a:pt x="2665267" y="119552"/>
                  <a:pt x="2676065" y="99727"/>
                  <a:pt x="2686354" y="75241"/>
                </a:cubicBezTo>
                <a:cubicBezTo>
                  <a:pt x="2696644" y="50755"/>
                  <a:pt x="2700888" y="33564"/>
                  <a:pt x="2699089" y="23670"/>
                </a:cubicBezTo>
                <a:cubicBezTo>
                  <a:pt x="2697739" y="16249"/>
                  <a:pt x="2699698" y="12695"/>
                  <a:pt x="2704967" y="13010"/>
                </a:cubicBezTo>
                <a:close/>
                <a:moveTo>
                  <a:pt x="1278558" y="11237"/>
                </a:moveTo>
                <a:cubicBezTo>
                  <a:pt x="1282397" y="11900"/>
                  <a:pt x="1287128" y="13366"/>
                  <a:pt x="1292753" y="15636"/>
                </a:cubicBezTo>
                <a:cubicBezTo>
                  <a:pt x="1304002" y="20174"/>
                  <a:pt x="1308262" y="26409"/>
                  <a:pt x="1305530" y="34339"/>
                </a:cubicBezTo>
                <a:cubicBezTo>
                  <a:pt x="1302798" y="42269"/>
                  <a:pt x="1300564" y="59864"/>
                  <a:pt x="1298829" y="87125"/>
                </a:cubicBezTo>
                <a:cubicBezTo>
                  <a:pt x="1303978" y="85490"/>
                  <a:pt x="1310183" y="83730"/>
                  <a:pt x="1317446" y="81844"/>
                </a:cubicBezTo>
                <a:cubicBezTo>
                  <a:pt x="1324710" y="79959"/>
                  <a:pt x="1330848" y="81572"/>
                  <a:pt x="1335859" y="86684"/>
                </a:cubicBezTo>
                <a:cubicBezTo>
                  <a:pt x="1340872" y="91796"/>
                  <a:pt x="1336290" y="96998"/>
                  <a:pt x="1322114" y="102290"/>
                </a:cubicBezTo>
                <a:cubicBezTo>
                  <a:pt x="1307939" y="107581"/>
                  <a:pt x="1300120" y="110406"/>
                  <a:pt x="1298657" y="110765"/>
                </a:cubicBezTo>
                <a:lnTo>
                  <a:pt x="1297496" y="142450"/>
                </a:lnTo>
                <a:cubicBezTo>
                  <a:pt x="1317529" y="140729"/>
                  <a:pt x="1331955" y="138725"/>
                  <a:pt x="1340774" y="136438"/>
                </a:cubicBezTo>
                <a:cubicBezTo>
                  <a:pt x="1349593" y="134150"/>
                  <a:pt x="1358531" y="137535"/>
                  <a:pt x="1367587" y="146590"/>
                </a:cubicBezTo>
                <a:cubicBezTo>
                  <a:pt x="1376643" y="155646"/>
                  <a:pt x="1373047" y="160174"/>
                  <a:pt x="1356800" y="160174"/>
                </a:cubicBezTo>
                <a:cubicBezTo>
                  <a:pt x="1343607" y="160174"/>
                  <a:pt x="1331038" y="160834"/>
                  <a:pt x="1319093" y="162153"/>
                </a:cubicBezTo>
                <a:cubicBezTo>
                  <a:pt x="1307147" y="163472"/>
                  <a:pt x="1296349" y="164562"/>
                  <a:pt x="1286697" y="165423"/>
                </a:cubicBezTo>
                <a:cubicBezTo>
                  <a:pt x="1298385" y="170313"/>
                  <a:pt x="1303769" y="174593"/>
                  <a:pt x="1302852" y="178264"/>
                </a:cubicBezTo>
                <a:lnTo>
                  <a:pt x="1298829" y="196441"/>
                </a:lnTo>
                <a:cubicBezTo>
                  <a:pt x="1305741" y="194834"/>
                  <a:pt x="1313008" y="193085"/>
                  <a:pt x="1320630" y="191192"/>
                </a:cubicBezTo>
                <a:cubicBezTo>
                  <a:pt x="1328252" y="189299"/>
                  <a:pt x="1334848" y="190554"/>
                  <a:pt x="1340419" y="194956"/>
                </a:cubicBezTo>
                <a:cubicBezTo>
                  <a:pt x="1345991" y="199359"/>
                  <a:pt x="1344023" y="204084"/>
                  <a:pt x="1334515" y="209132"/>
                </a:cubicBezTo>
                <a:cubicBezTo>
                  <a:pt x="1325007" y="214179"/>
                  <a:pt x="1312574" y="218317"/>
                  <a:pt x="1297216" y="221543"/>
                </a:cubicBezTo>
                <a:cubicBezTo>
                  <a:pt x="1296499" y="231467"/>
                  <a:pt x="1296140" y="240651"/>
                  <a:pt x="1296140" y="249098"/>
                </a:cubicBezTo>
                <a:cubicBezTo>
                  <a:pt x="1307211" y="249170"/>
                  <a:pt x="1322075" y="247836"/>
                  <a:pt x="1340732" y="245097"/>
                </a:cubicBezTo>
                <a:cubicBezTo>
                  <a:pt x="1359388" y="242358"/>
                  <a:pt x="1373492" y="244068"/>
                  <a:pt x="1383042" y="250227"/>
                </a:cubicBezTo>
                <a:cubicBezTo>
                  <a:pt x="1392593" y="256386"/>
                  <a:pt x="1396124" y="261588"/>
                  <a:pt x="1393636" y="265833"/>
                </a:cubicBezTo>
                <a:cubicBezTo>
                  <a:pt x="1391148" y="270078"/>
                  <a:pt x="1380106" y="271300"/>
                  <a:pt x="1360510" y="269500"/>
                </a:cubicBezTo>
                <a:cubicBezTo>
                  <a:pt x="1340914" y="267701"/>
                  <a:pt x="1320476" y="267693"/>
                  <a:pt x="1299195" y="269479"/>
                </a:cubicBezTo>
                <a:cubicBezTo>
                  <a:pt x="1277914" y="271264"/>
                  <a:pt x="1257583" y="273738"/>
                  <a:pt x="1238202" y="276900"/>
                </a:cubicBezTo>
                <a:cubicBezTo>
                  <a:pt x="1218821" y="280062"/>
                  <a:pt x="1205664" y="282317"/>
                  <a:pt x="1198731" y="283665"/>
                </a:cubicBezTo>
                <a:cubicBezTo>
                  <a:pt x="1191797" y="285013"/>
                  <a:pt x="1183774" y="281163"/>
                  <a:pt x="1174661" y="272114"/>
                </a:cubicBezTo>
                <a:cubicBezTo>
                  <a:pt x="1165548" y="263065"/>
                  <a:pt x="1166386" y="259218"/>
                  <a:pt x="1177178" y="260574"/>
                </a:cubicBezTo>
                <a:cubicBezTo>
                  <a:pt x="1187969" y="261929"/>
                  <a:pt x="1219951" y="259609"/>
                  <a:pt x="1273124" y="253615"/>
                </a:cubicBezTo>
                <a:lnTo>
                  <a:pt x="1274372" y="223608"/>
                </a:lnTo>
                <a:cubicBezTo>
                  <a:pt x="1265811" y="225401"/>
                  <a:pt x="1256841" y="226297"/>
                  <a:pt x="1247462" y="226297"/>
                </a:cubicBezTo>
                <a:cubicBezTo>
                  <a:pt x="1237568" y="226297"/>
                  <a:pt x="1230133" y="224045"/>
                  <a:pt x="1225156" y="219543"/>
                </a:cubicBezTo>
                <a:cubicBezTo>
                  <a:pt x="1220181" y="215040"/>
                  <a:pt x="1223802" y="211666"/>
                  <a:pt x="1236019" y="209422"/>
                </a:cubicBezTo>
                <a:cubicBezTo>
                  <a:pt x="1248237" y="207178"/>
                  <a:pt x="1261021" y="204091"/>
                  <a:pt x="1274372" y="200162"/>
                </a:cubicBezTo>
                <a:cubicBezTo>
                  <a:pt x="1274372" y="190884"/>
                  <a:pt x="1273820" y="183473"/>
                  <a:pt x="1272716" y="177931"/>
                </a:cubicBezTo>
                <a:cubicBezTo>
                  <a:pt x="1271612" y="172388"/>
                  <a:pt x="1271296" y="169617"/>
                  <a:pt x="1271769" y="169617"/>
                </a:cubicBezTo>
                <a:cubicBezTo>
                  <a:pt x="1271225" y="169617"/>
                  <a:pt x="1265596" y="170732"/>
                  <a:pt x="1254884" y="172962"/>
                </a:cubicBezTo>
                <a:cubicBezTo>
                  <a:pt x="1244171" y="175192"/>
                  <a:pt x="1236278" y="176766"/>
                  <a:pt x="1231201" y="177684"/>
                </a:cubicBezTo>
                <a:cubicBezTo>
                  <a:pt x="1226125" y="178601"/>
                  <a:pt x="1219005" y="175328"/>
                  <a:pt x="1209841" y="167864"/>
                </a:cubicBezTo>
                <a:cubicBezTo>
                  <a:pt x="1200678" y="160400"/>
                  <a:pt x="1200308" y="156335"/>
                  <a:pt x="1208733" y="155668"/>
                </a:cubicBezTo>
                <a:cubicBezTo>
                  <a:pt x="1217158" y="155001"/>
                  <a:pt x="1225860" y="154219"/>
                  <a:pt x="1234836" y="153323"/>
                </a:cubicBezTo>
                <a:cubicBezTo>
                  <a:pt x="1243813" y="152427"/>
                  <a:pt x="1256991" y="150394"/>
                  <a:pt x="1274372" y="147225"/>
                </a:cubicBezTo>
                <a:cubicBezTo>
                  <a:pt x="1274372" y="134061"/>
                  <a:pt x="1274824" y="123528"/>
                  <a:pt x="1275727" y="115626"/>
                </a:cubicBezTo>
                <a:cubicBezTo>
                  <a:pt x="1268815" y="116530"/>
                  <a:pt x="1262922" y="117204"/>
                  <a:pt x="1258046" y="117648"/>
                </a:cubicBezTo>
                <a:cubicBezTo>
                  <a:pt x="1253170" y="118093"/>
                  <a:pt x="1247251" y="116103"/>
                  <a:pt x="1240289" y="111679"/>
                </a:cubicBezTo>
                <a:cubicBezTo>
                  <a:pt x="1233326" y="107255"/>
                  <a:pt x="1235037" y="104111"/>
                  <a:pt x="1245419" y="102247"/>
                </a:cubicBezTo>
                <a:cubicBezTo>
                  <a:pt x="1255801" y="100383"/>
                  <a:pt x="1265904" y="97558"/>
                  <a:pt x="1275727" y="93772"/>
                </a:cubicBezTo>
                <a:cubicBezTo>
                  <a:pt x="1275727" y="68218"/>
                  <a:pt x="1275071" y="51285"/>
                  <a:pt x="1273759" y="42975"/>
                </a:cubicBezTo>
                <a:cubicBezTo>
                  <a:pt x="1272447" y="34665"/>
                  <a:pt x="1270421" y="27839"/>
                  <a:pt x="1267682" y="22497"/>
                </a:cubicBezTo>
                <a:cubicBezTo>
                  <a:pt x="1264943" y="17156"/>
                  <a:pt x="1265625" y="13542"/>
                  <a:pt x="1269726" y="11656"/>
                </a:cubicBezTo>
                <a:cubicBezTo>
                  <a:pt x="1271777" y="10713"/>
                  <a:pt x="1274721" y="10574"/>
                  <a:pt x="1278558" y="11237"/>
                </a:cubicBezTo>
                <a:close/>
                <a:moveTo>
                  <a:pt x="2269870" y="9429"/>
                </a:moveTo>
                <a:cubicBezTo>
                  <a:pt x="2271647" y="9338"/>
                  <a:pt x="2273907" y="9643"/>
                  <a:pt x="2276651" y="10344"/>
                </a:cubicBezTo>
                <a:cubicBezTo>
                  <a:pt x="2287629" y="13148"/>
                  <a:pt x="2296656" y="16399"/>
                  <a:pt x="2303733" y="20099"/>
                </a:cubicBezTo>
                <a:cubicBezTo>
                  <a:pt x="2310810" y="23799"/>
                  <a:pt x="2312308" y="29797"/>
                  <a:pt x="2308229" y="38092"/>
                </a:cubicBezTo>
                <a:cubicBezTo>
                  <a:pt x="2304149" y="46388"/>
                  <a:pt x="2301686" y="72175"/>
                  <a:pt x="2300840" y="115454"/>
                </a:cubicBezTo>
                <a:cubicBezTo>
                  <a:pt x="2327140" y="111941"/>
                  <a:pt x="2348295" y="108141"/>
                  <a:pt x="2364306" y="104054"/>
                </a:cubicBezTo>
                <a:cubicBezTo>
                  <a:pt x="2380317" y="99967"/>
                  <a:pt x="2392416" y="101469"/>
                  <a:pt x="2400605" y="108560"/>
                </a:cubicBezTo>
                <a:cubicBezTo>
                  <a:pt x="2408793" y="115651"/>
                  <a:pt x="2410822" y="120617"/>
                  <a:pt x="2406692" y="123456"/>
                </a:cubicBezTo>
                <a:cubicBezTo>
                  <a:pt x="2402562" y="126295"/>
                  <a:pt x="2386956" y="128841"/>
                  <a:pt x="2359875" y="131092"/>
                </a:cubicBezTo>
                <a:cubicBezTo>
                  <a:pt x="2332793" y="133344"/>
                  <a:pt x="2312534" y="135660"/>
                  <a:pt x="2299098" y="138040"/>
                </a:cubicBezTo>
                <a:lnTo>
                  <a:pt x="2296796" y="158346"/>
                </a:lnTo>
                <a:cubicBezTo>
                  <a:pt x="2317173" y="187557"/>
                  <a:pt x="2334654" y="209673"/>
                  <a:pt x="2349238" y="224694"/>
                </a:cubicBezTo>
                <a:cubicBezTo>
                  <a:pt x="2363822" y="239716"/>
                  <a:pt x="2379743" y="251435"/>
                  <a:pt x="2397002" y="259853"/>
                </a:cubicBezTo>
                <a:cubicBezTo>
                  <a:pt x="2414260" y="268271"/>
                  <a:pt x="2430221" y="276032"/>
                  <a:pt x="2444884" y="283138"/>
                </a:cubicBezTo>
                <a:cubicBezTo>
                  <a:pt x="2459547" y="290243"/>
                  <a:pt x="2454251" y="293796"/>
                  <a:pt x="2428998" y="293796"/>
                </a:cubicBezTo>
                <a:cubicBezTo>
                  <a:pt x="2407273" y="293796"/>
                  <a:pt x="2390215" y="293556"/>
                  <a:pt x="2377825" y="293076"/>
                </a:cubicBezTo>
                <a:cubicBezTo>
                  <a:pt x="2365435" y="292595"/>
                  <a:pt x="2354752" y="285974"/>
                  <a:pt x="2345775" y="273211"/>
                </a:cubicBezTo>
                <a:cubicBezTo>
                  <a:pt x="2336798" y="260448"/>
                  <a:pt x="2328438" y="247689"/>
                  <a:pt x="2320694" y="234933"/>
                </a:cubicBezTo>
                <a:cubicBezTo>
                  <a:pt x="2312950" y="222178"/>
                  <a:pt x="2303615" y="203102"/>
                  <a:pt x="2292687" y="177705"/>
                </a:cubicBezTo>
                <a:cubicBezTo>
                  <a:pt x="2285273" y="212308"/>
                  <a:pt x="2273436" y="237973"/>
                  <a:pt x="2257174" y="254701"/>
                </a:cubicBezTo>
                <a:cubicBezTo>
                  <a:pt x="2240912" y="271429"/>
                  <a:pt x="2221151" y="283253"/>
                  <a:pt x="2197891" y="290172"/>
                </a:cubicBezTo>
                <a:cubicBezTo>
                  <a:pt x="2174632" y="297091"/>
                  <a:pt x="2171047" y="295069"/>
                  <a:pt x="2187136" y="284106"/>
                </a:cubicBezTo>
                <a:cubicBezTo>
                  <a:pt x="2203226" y="273143"/>
                  <a:pt x="2216982" y="261513"/>
                  <a:pt x="2228404" y="249216"/>
                </a:cubicBezTo>
                <a:cubicBezTo>
                  <a:pt x="2239826" y="236919"/>
                  <a:pt x="2249559" y="221156"/>
                  <a:pt x="2257604" y="201926"/>
                </a:cubicBezTo>
                <a:cubicBezTo>
                  <a:pt x="2265649" y="182695"/>
                  <a:pt x="2270560" y="162927"/>
                  <a:pt x="2272339" y="142622"/>
                </a:cubicBezTo>
                <a:cubicBezTo>
                  <a:pt x="2244031" y="147125"/>
                  <a:pt x="2226511" y="150276"/>
                  <a:pt x="2219778" y="152076"/>
                </a:cubicBezTo>
                <a:cubicBezTo>
                  <a:pt x="2213045" y="153875"/>
                  <a:pt x="2203477" y="149799"/>
                  <a:pt x="2191073" y="139847"/>
                </a:cubicBezTo>
                <a:cubicBezTo>
                  <a:pt x="2178668" y="129895"/>
                  <a:pt x="2180715" y="125374"/>
                  <a:pt x="2197214" y="126285"/>
                </a:cubicBezTo>
                <a:cubicBezTo>
                  <a:pt x="2213712" y="127195"/>
                  <a:pt x="2239234" y="125127"/>
                  <a:pt x="2273780" y="120079"/>
                </a:cubicBezTo>
                <a:cubicBezTo>
                  <a:pt x="2274626" y="98239"/>
                  <a:pt x="2274827" y="78722"/>
                  <a:pt x="2274382" y="61528"/>
                </a:cubicBezTo>
                <a:cubicBezTo>
                  <a:pt x="2273938" y="44334"/>
                  <a:pt x="2271460" y="30804"/>
                  <a:pt x="2266950" y="20938"/>
                </a:cubicBezTo>
                <a:cubicBezTo>
                  <a:pt x="2263568" y="13538"/>
                  <a:pt x="2264541" y="9702"/>
                  <a:pt x="2269870" y="9429"/>
                </a:cubicBezTo>
                <a:close/>
                <a:moveTo>
                  <a:pt x="5141148" y="7254"/>
                </a:moveTo>
                <a:cubicBezTo>
                  <a:pt x="5142630" y="7011"/>
                  <a:pt x="5144566" y="7123"/>
                  <a:pt x="5146957" y="7591"/>
                </a:cubicBezTo>
                <a:cubicBezTo>
                  <a:pt x="5156522" y="9462"/>
                  <a:pt x="5165323" y="12459"/>
                  <a:pt x="5173361" y="16582"/>
                </a:cubicBezTo>
                <a:cubicBezTo>
                  <a:pt x="5181399" y="20705"/>
                  <a:pt x="5184070" y="26868"/>
                  <a:pt x="5181374" y="35070"/>
                </a:cubicBezTo>
                <a:cubicBezTo>
                  <a:pt x="5178677" y="43273"/>
                  <a:pt x="5177329" y="67372"/>
                  <a:pt x="5177329" y="107366"/>
                </a:cubicBezTo>
                <a:cubicBezTo>
                  <a:pt x="5203056" y="103064"/>
                  <a:pt x="5220454" y="98389"/>
                  <a:pt x="5229524" y="93342"/>
                </a:cubicBezTo>
                <a:cubicBezTo>
                  <a:pt x="5238595" y="88294"/>
                  <a:pt x="5246306" y="87233"/>
                  <a:pt x="5252659" y="90158"/>
                </a:cubicBezTo>
                <a:cubicBezTo>
                  <a:pt x="5259011" y="93083"/>
                  <a:pt x="5265590" y="97769"/>
                  <a:pt x="5272394" y="104215"/>
                </a:cubicBezTo>
                <a:cubicBezTo>
                  <a:pt x="5279199" y="110661"/>
                  <a:pt x="5279066" y="116214"/>
                  <a:pt x="5271997" y="120875"/>
                </a:cubicBezTo>
                <a:cubicBezTo>
                  <a:pt x="5264927" y="125535"/>
                  <a:pt x="5256316" y="137560"/>
                  <a:pt x="5246162" y="156948"/>
                </a:cubicBezTo>
                <a:cubicBezTo>
                  <a:pt x="5256961" y="167344"/>
                  <a:pt x="5256509" y="173382"/>
                  <a:pt x="5244808" y="175059"/>
                </a:cubicBezTo>
                <a:cubicBezTo>
                  <a:pt x="5233105" y="176737"/>
                  <a:pt x="5210118" y="180150"/>
                  <a:pt x="5175845" y="185298"/>
                </a:cubicBezTo>
                <a:lnTo>
                  <a:pt x="5174619" y="240988"/>
                </a:lnTo>
                <a:cubicBezTo>
                  <a:pt x="5181847" y="238393"/>
                  <a:pt x="5197994" y="235145"/>
                  <a:pt x="5223061" y="231244"/>
                </a:cubicBezTo>
                <a:cubicBezTo>
                  <a:pt x="5217167" y="225838"/>
                  <a:pt x="5212316" y="218238"/>
                  <a:pt x="5208509" y="208443"/>
                </a:cubicBezTo>
                <a:cubicBezTo>
                  <a:pt x="5204701" y="198649"/>
                  <a:pt x="5210756" y="198427"/>
                  <a:pt x="5226674" y="207776"/>
                </a:cubicBezTo>
                <a:cubicBezTo>
                  <a:pt x="5242592" y="217126"/>
                  <a:pt x="5255197" y="226677"/>
                  <a:pt x="5264489" y="236428"/>
                </a:cubicBezTo>
                <a:cubicBezTo>
                  <a:pt x="5273781" y="246180"/>
                  <a:pt x="5279124" y="256282"/>
                  <a:pt x="5280515" y="266736"/>
                </a:cubicBezTo>
                <a:cubicBezTo>
                  <a:pt x="5281905" y="277190"/>
                  <a:pt x="5280403" y="285888"/>
                  <a:pt x="5276008" y="292828"/>
                </a:cubicBezTo>
                <a:cubicBezTo>
                  <a:pt x="5271613" y="299769"/>
                  <a:pt x="5265392" y="297980"/>
                  <a:pt x="5257348" y="287461"/>
                </a:cubicBezTo>
                <a:cubicBezTo>
                  <a:pt x="5249303" y="276943"/>
                  <a:pt x="5240369" y="262857"/>
                  <a:pt x="5230546" y="245204"/>
                </a:cubicBezTo>
                <a:cubicBezTo>
                  <a:pt x="5171221" y="260505"/>
                  <a:pt x="5132352" y="271659"/>
                  <a:pt x="5113939" y="278664"/>
                </a:cubicBezTo>
                <a:cubicBezTo>
                  <a:pt x="5095526" y="285669"/>
                  <a:pt x="5082870" y="290616"/>
                  <a:pt x="5075973" y="293506"/>
                </a:cubicBezTo>
                <a:cubicBezTo>
                  <a:pt x="5069075" y="296395"/>
                  <a:pt x="5059919" y="291290"/>
                  <a:pt x="5048505" y="278191"/>
                </a:cubicBezTo>
                <a:cubicBezTo>
                  <a:pt x="5037090" y="265091"/>
                  <a:pt x="5039388" y="259000"/>
                  <a:pt x="5055398" y="259918"/>
                </a:cubicBezTo>
                <a:cubicBezTo>
                  <a:pt x="5071409" y="260835"/>
                  <a:pt x="5103449" y="256146"/>
                  <a:pt x="5151517" y="245850"/>
                </a:cubicBezTo>
                <a:lnTo>
                  <a:pt x="5151517" y="189858"/>
                </a:lnTo>
                <a:lnTo>
                  <a:pt x="5107550" y="196268"/>
                </a:lnTo>
                <a:cubicBezTo>
                  <a:pt x="5103348" y="206393"/>
                  <a:pt x="5099089" y="208092"/>
                  <a:pt x="5094773" y="201366"/>
                </a:cubicBezTo>
                <a:cubicBezTo>
                  <a:pt x="5090457" y="194641"/>
                  <a:pt x="5086495" y="184739"/>
                  <a:pt x="5082888" y="171661"/>
                </a:cubicBezTo>
                <a:cubicBezTo>
                  <a:pt x="5079282" y="158582"/>
                  <a:pt x="5076184" y="149028"/>
                  <a:pt x="5073596" y="142998"/>
                </a:cubicBezTo>
                <a:cubicBezTo>
                  <a:pt x="5071008" y="136968"/>
                  <a:pt x="5067376" y="130196"/>
                  <a:pt x="5062701" y="122682"/>
                </a:cubicBezTo>
                <a:cubicBezTo>
                  <a:pt x="5058026" y="115167"/>
                  <a:pt x="5059947" y="112113"/>
                  <a:pt x="5068466" y="113518"/>
                </a:cubicBezTo>
                <a:cubicBezTo>
                  <a:pt x="5076984" y="114924"/>
                  <a:pt x="5086456" y="116924"/>
                  <a:pt x="5096881" y="119520"/>
                </a:cubicBezTo>
                <a:cubicBezTo>
                  <a:pt x="5115609" y="118688"/>
                  <a:pt x="5133821" y="116257"/>
                  <a:pt x="5151517" y="112228"/>
                </a:cubicBezTo>
                <a:cubicBezTo>
                  <a:pt x="5151517" y="81482"/>
                  <a:pt x="5150861" y="60642"/>
                  <a:pt x="5149549" y="49708"/>
                </a:cubicBezTo>
                <a:cubicBezTo>
                  <a:pt x="5148237" y="38774"/>
                  <a:pt x="5145085" y="28553"/>
                  <a:pt x="5140095" y="19045"/>
                </a:cubicBezTo>
                <a:cubicBezTo>
                  <a:pt x="5136353" y="11914"/>
                  <a:pt x="5136703" y="7984"/>
                  <a:pt x="5141148" y="7254"/>
                </a:cubicBezTo>
                <a:close/>
                <a:moveTo>
                  <a:pt x="6501625" y="4450"/>
                </a:moveTo>
                <a:cubicBezTo>
                  <a:pt x="6503007" y="4301"/>
                  <a:pt x="6504789" y="4466"/>
                  <a:pt x="6506971" y="4945"/>
                </a:cubicBezTo>
                <a:cubicBezTo>
                  <a:pt x="6515697" y="6859"/>
                  <a:pt x="6523598" y="9652"/>
                  <a:pt x="6530675" y="13323"/>
                </a:cubicBezTo>
                <a:cubicBezTo>
                  <a:pt x="6537751" y="16994"/>
                  <a:pt x="6539491" y="22946"/>
                  <a:pt x="6535891" y="31177"/>
                </a:cubicBezTo>
                <a:cubicBezTo>
                  <a:pt x="6532291" y="39408"/>
                  <a:pt x="6530491" y="58058"/>
                  <a:pt x="6530491" y="87125"/>
                </a:cubicBezTo>
                <a:cubicBezTo>
                  <a:pt x="6534120" y="86322"/>
                  <a:pt x="6538461" y="84996"/>
                  <a:pt x="6543517" y="83146"/>
                </a:cubicBezTo>
                <a:cubicBezTo>
                  <a:pt x="6548571" y="81296"/>
                  <a:pt x="6553963" y="82049"/>
                  <a:pt x="6559693" y="85404"/>
                </a:cubicBezTo>
                <a:cubicBezTo>
                  <a:pt x="6565421" y="88760"/>
                  <a:pt x="6567407" y="92485"/>
                  <a:pt x="6565651" y="96579"/>
                </a:cubicBezTo>
                <a:cubicBezTo>
                  <a:pt x="6563894" y="100673"/>
                  <a:pt x="6552081" y="106664"/>
                  <a:pt x="6530212" y="114551"/>
                </a:cubicBezTo>
                <a:cubicBezTo>
                  <a:pt x="6529495" y="123141"/>
                  <a:pt x="6529137" y="131659"/>
                  <a:pt x="6529137" y="140105"/>
                </a:cubicBezTo>
                <a:cubicBezTo>
                  <a:pt x="6539849" y="140879"/>
                  <a:pt x="6549275" y="143048"/>
                  <a:pt x="6557412" y="146612"/>
                </a:cubicBezTo>
                <a:cubicBezTo>
                  <a:pt x="6565550" y="150175"/>
                  <a:pt x="6569325" y="156700"/>
                  <a:pt x="6568737" y="166186"/>
                </a:cubicBezTo>
                <a:cubicBezTo>
                  <a:pt x="6568149" y="175672"/>
                  <a:pt x="6562309" y="177813"/>
                  <a:pt x="6551217" y="172607"/>
                </a:cubicBezTo>
                <a:cubicBezTo>
                  <a:pt x="6540125" y="167402"/>
                  <a:pt x="6532765" y="161006"/>
                  <a:pt x="6529137" y="153420"/>
                </a:cubicBezTo>
                <a:cubicBezTo>
                  <a:pt x="6529137" y="182129"/>
                  <a:pt x="6529355" y="205550"/>
                  <a:pt x="6529793" y="223683"/>
                </a:cubicBezTo>
                <a:cubicBezTo>
                  <a:pt x="6530230" y="241817"/>
                  <a:pt x="6529735" y="257297"/>
                  <a:pt x="6528309" y="270124"/>
                </a:cubicBezTo>
                <a:cubicBezTo>
                  <a:pt x="6526882" y="282951"/>
                  <a:pt x="6523845" y="290552"/>
                  <a:pt x="6519199" y="292925"/>
                </a:cubicBezTo>
                <a:cubicBezTo>
                  <a:pt x="6514553" y="295298"/>
                  <a:pt x="6510584" y="292735"/>
                  <a:pt x="6507293" y="285235"/>
                </a:cubicBezTo>
                <a:cubicBezTo>
                  <a:pt x="6504002" y="277735"/>
                  <a:pt x="6501393" y="271953"/>
                  <a:pt x="6499463" y="267887"/>
                </a:cubicBezTo>
                <a:cubicBezTo>
                  <a:pt x="6497535" y="263822"/>
                  <a:pt x="6498151" y="257354"/>
                  <a:pt x="6501313" y="248485"/>
                </a:cubicBezTo>
                <a:cubicBezTo>
                  <a:pt x="6504475" y="239615"/>
                  <a:pt x="6506275" y="227390"/>
                  <a:pt x="6506713" y="211810"/>
                </a:cubicBezTo>
                <a:cubicBezTo>
                  <a:pt x="6507149" y="196229"/>
                  <a:pt x="6507368" y="176314"/>
                  <a:pt x="6507368" y="152065"/>
                </a:cubicBezTo>
                <a:cubicBezTo>
                  <a:pt x="6499739" y="172600"/>
                  <a:pt x="6491132" y="188575"/>
                  <a:pt x="6481545" y="199990"/>
                </a:cubicBezTo>
                <a:cubicBezTo>
                  <a:pt x="6471959" y="211405"/>
                  <a:pt x="6459695" y="221342"/>
                  <a:pt x="6444751" y="229803"/>
                </a:cubicBezTo>
                <a:cubicBezTo>
                  <a:pt x="6429809" y="238264"/>
                  <a:pt x="6428038" y="235754"/>
                  <a:pt x="6439439" y="222274"/>
                </a:cubicBezTo>
                <a:cubicBezTo>
                  <a:pt x="6450839" y="208795"/>
                  <a:pt x="6462781" y="190912"/>
                  <a:pt x="6475265" y="168628"/>
                </a:cubicBezTo>
                <a:cubicBezTo>
                  <a:pt x="6487747" y="146343"/>
                  <a:pt x="6496649" y="130024"/>
                  <a:pt x="6501969" y="119670"/>
                </a:cubicBezTo>
                <a:cubicBezTo>
                  <a:pt x="6497021" y="121477"/>
                  <a:pt x="6490755" y="122381"/>
                  <a:pt x="6483169" y="122381"/>
                </a:cubicBezTo>
                <a:cubicBezTo>
                  <a:pt x="6475497" y="122381"/>
                  <a:pt x="6467939" y="120810"/>
                  <a:pt x="6460497" y="117670"/>
                </a:cubicBezTo>
                <a:cubicBezTo>
                  <a:pt x="6453055" y="114529"/>
                  <a:pt x="6455356" y="111400"/>
                  <a:pt x="6467402" y="108281"/>
                </a:cubicBezTo>
                <a:cubicBezTo>
                  <a:pt x="6479447" y="105162"/>
                  <a:pt x="6492770" y="100354"/>
                  <a:pt x="6507368" y="93858"/>
                </a:cubicBezTo>
                <a:cubicBezTo>
                  <a:pt x="6507368" y="71545"/>
                  <a:pt x="6507153" y="54731"/>
                  <a:pt x="6506723" y="43416"/>
                </a:cubicBezTo>
                <a:cubicBezTo>
                  <a:pt x="6506293" y="32102"/>
                  <a:pt x="6504045" y="22383"/>
                  <a:pt x="6499979" y="14259"/>
                </a:cubicBezTo>
                <a:cubicBezTo>
                  <a:pt x="6496931" y="8166"/>
                  <a:pt x="6497479" y="4897"/>
                  <a:pt x="6501625" y="4450"/>
                </a:cubicBezTo>
                <a:close/>
                <a:moveTo>
                  <a:pt x="4780284" y="3810"/>
                </a:moveTo>
                <a:cubicBezTo>
                  <a:pt x="4782921" y="3930"/>
                  <a:pt x="4786199" y="4653"/>
                  <a:pt x="4790116" y="5977"/>
                </a:cubicBezTo>
                <a:cubicBezTo>
                  <a:pt x="4805782" y="11276"/>
                  <a:pt x="4814583" y="18192"/>
                  <a:pt x="4816519" y="26724"/>
                </a:cubicBezTo>
                <a:cubicBezTo>
                  <a:pt x="4818455" y="35257"/>
                  <a:pt x="4817513" y="42083"/>
                  <a:pt x="4813691" y="47202"/>
                </a:cubicBezTo>
                <a:cubicBezTo>
                  <a:pt x="4809869" y="52321"/>
                  <a:pt x="4803682" y="51493"/>
                  <a:pt x="4795128" y="44718"/>
                </a:cubicBezTo>
                <a:cubicBezTo>
                  <a:pt x="4786573" y="37942"/>
                  <a:pt x="4779465" y="29363"/>
                  <a:pt x="4773800" y="18980"/>
                </a:cubicBezTo>
                <a:cubicBezTo>
                  <a:pt x="4770208" y="8505"/>
                  <a:pt x="4772369" y="3448"/>
                  <a:pt x="4780284" y="3810"/>
                </a:cubicBezTo>
                <a:close/>
                <a:moveTo>
                  <a:pt x="6978151" y="2802"/>
                </a:moveTo>
                <a:cubicBezTo>
                  <a:pt x="6979778" y="2664"/>
                  <a:pt x="6981866" y="2952"/>
                  <a:pt x="6984413" y="3665"/>
                </a:cubicBezTo>
                <a:cubicBezTo>
                  <a:pt x="6994603" y="6519"/>
                  <a:pt x="7003852" y="10495"/>
                  <a:pt x="7012161" y="15593"/>
                </a:cubicBezTo>
                <a:cubicBezTo>
                  <a:pt x="7020471" y="20691"/>
                  <a:pt x="7022146" y="27355"/>
                  <a:pt x="7017184" y="35586"/>
                </a:cubicBezTo>
                <a:cubicBezTo>
                  <a:pt x="7012223" y="43818"/>
                  <a:pt x="7010165" y="69996"/>
                  <a:pt x="7011011" y="114121"/>
                </a:cubicBezTo>
                <a:cubicBezTo>
                  <a:pt x="7031131" y="111496"/>
                  <a:pt x="7045485" y="109041"/>
                  <a:pt x="7054075" y="106753"/>
                </a:cubicBezTo>
                <a:cubicBezTo>
                  <a:pt x="7062665" y="104466"/>
                  <a:pt x="7072053" y="106284"/>
                  <a:pt x="7082243" y="112206"/>
                </a:cubicBezTo>
                <a:cubicBezTo>
                  <a:pt x="7092431" y="118129"/>
                  <a:pt x="7092679" y="122646"/>
                  <a:pt x="7082984" y="125758"/>
                </a:cubicBezTo>
                <a:cubicBezTo>
                  <a:pt x="7073291" y="128869"/>
                  <a:pt x="7049342" y="132125"/>
                  <a:pt x="7011139" y="135523"/>
                </a:cubicBezTo>
                <a:cubicBezTo>
                  <a:pt x="7011139" y="187406"/>
                  <a:pt x="7010659" y="229853"/>
                  <a:pt x="7009699" y="262864"/>
                </a:cubicBezTo>
                <a:cubicBezTo>
                  <a:pt x="7008738" y="295876"/>
                  <a:pt x="7004210" y="312657"/>
                  <a:pt x="6996115" y="313209"/>
                </a:cubicBezTo>
                <a:cubicBezTo>
                  <a:pt x="6988020" y="313761"/>
                  <a:pt x="6983972" y="297367"/>
                  <a:pt x="6983972" y="264026"/>
                </a:cubicBezTo>
                <a:lnTo>
                  <a:pt x="6983972" y="138578"/>
                </a:lnTo>
                <a:cubicBezTo>
                  <a:pt x="6964255" y="142952"/>
                  <a:pt x="6949301" y="146293"/>
                  <a:pt x="6939113" y="148602"/>
                </a:cubicBezTo>
                <a:cubicBezTo>
                  <a:pt x="6928924" y="150910"/>
                  <a:pt x="6919007" y="148085"/>
                  <a:pt x="6909364" y="140127"/>
                </a:cubicBezTo>
                <a:cubicBezTo>
                  <a:pt x="6899721" y="132168"/>
                  <a:pt x="6900021" y="127880"/>
                  <a:pt x="6910267" y="127263"/>
                </a:cubicBezTo>
                <a:cubicBezTo>
                  <a:pt x="6920513" y="126647"/>
                  <a:pt x="6930483" y="125894"/>
                  <a:pt x="6940177" y="125005"/>
                </a:cubicBezTo>
                <a:cubicBezTo>
                  <a:pt x="6949871" y="124116"/>
                  <a:pt x="6964470" y="122044"/>
                  <a:pt x="6983972" y="118788"/>
                </a:cubicBezTo>
                <a:cubicBezTo>
                  <a:pt x="6983972" y="87053"/>
                  <a:pt x="6983757" y="64604"/>
                  <a:pt x="6983327" y="51440"/>
                </a:cubicBezTo>
                <a:cubicBezTo>
                  <a:pt x="6982897" y="38275"/>
                  <a:pt x="6980423" y="26308"/>
                  <a:pt x="6975906" y="15539"/>
                </a:cubicBezTo>
                <a:cubicBezTo>
                  <a:pt x="6972518" y="7462"/>
                  <a:pt x="6973267" y="3216"/>
                  <a:pt x="6978151" y="2802"/>
                </a:cubicBezTo>
                <a:close/>
                <a:moveTo>
                  <a:pt x="845821" y="2474"/>
                </a:moveTo>
                <a:cubicBezTo>
                  <a:pt x="848861" y="1770"/>
                  <a:pt x="854444" y="2547"/>
                  <a:pt x="862572" y="4805"/>
                </a:cubicBezTo>
                <a:cubicBezTo>
                  <a:pt x="878827" y="9322"/>
                  <a:pt x="885803" y="13847"/>
                  <a:pt x="883501" y="18378"/>
                </a:cubicBezTo>
                <a:cubicBezTo>
                  <a:pt x="881199" y="22910"/>
                  <a:pt x="879648" y="28725"/>
                  <a:pt x="878845" y="35823"/>
                </a:cubicBezTo>
                <a:cubicBezTo>
                  <a:pt x="890890" y="34074"/>
                  <a:pt x="901355" y="32288"/>
                  <a:pt x="910239" y="30467"/>
                </a:cubicBezTo>
                <a:cubicBezTo>
                  <a:pt x="919123" y="28646"/>
                  <a:pt x="926910" y="31743"/>
                  <a:pt x="933599" y="39759"/>
                </a:cubicBezTo>
                <a:cubicBezTo>
                  <a:pt x="940288" y="47776"/>
                  <a:pt x="938352" y="52070"/>
                  <a:pt x="927791" y="52644"/>
                </a:cubicBezTo>
                <a:cubicBezTo>
                  <a:pt x="917230" y="53218"/>
                  <a:pt x="900821" y="55146"/>
                  <a:pt x="878565" y="58430"/>
                </a:cubicBezTo>
                <a:lnTo>
                  <a:pt x="877490" y="72262"/>
                </a:lnTo>
                <a:cubicBezTo>
                  <a:pt x="888660" y="70526"/>
                  <a:pt x="897537" y="69193"/>
                  <a:pt x="904119" y="68261"/>
                </a:cubicBezTo>
                <a:cubicBezTo>
                  <a:pt x="910701" y="67328"/>
                  <a:pt x="916907" y="69691"/>
                  <a:pt x="922736" y="75348"/>
                </a:cubicBezTo>
                <a:cubicBezTo>
                  <a:pt x="928565" y="81005"/>
                  <a:pt x="928429" y="84856"/>
                  <a:pt x="922327" y="86899"/>
                </a:cubicBezTo>
                <a:cubicBezTo>
                  <a:pt x="916226" y="88943"/>
                  <a:pt x="901194" y="91614"/>
                  <a:pt x="877231" y="94912"/>
                </a:cubicBezTo>
                <a:lnTo>
                  <a:pt x="876156" y="111410"/>
                </a:lnTo>
                <a:cubicBezTo>
                  <a:pt x="895185" y="109704"/>
                  <a:pt x="912397" y="108173"/>
                  <a:pt x="927791" y="106818"/>
                </a:cubicBezTo>
                <a:cubicBezTo>
                  <a:pt x="943185" y="105463"/>
                  <a:pt x="957218" y="103416"/>
                  <a:pt x="969887" y="100677"/>
                </a:cubicBezTo>
                <a:cubicBezTo>
                  <a:pt x="982557" y="97938"/>
                  <a:pt x="994398" y="99651"/>
                  <a:pt x="1005411" y="105818"/>
                </a:cubicBezTo>
                <a:cubicBezTo>
                  <a:pt x="1016424" y="111984"/>
                  <a:pt x="1020422" y="117186"/>
                  <a:pt x="1017403" y="121423"/>
                </a:cubicBezTo>
                <a:cubicBezTo>
                  <a:pt x="1014385" y="125661"/>
                  <a:pt x="1005150" y="127328"/>
                  <a:pt x="989698" y="126424"/>
                </a:cubicBezTo>
                <a:cubicBezTo>
                  <a:pt x="974246" y="125521"/>
                  <a:pt x="955632" y="125736"/>
                  <a:pt x="933857" y="127070"/>
                </a:cubicBezTo>
                <a:cubicBezTo>
                  <a:pt x="912082" y="128403"/>
                  <a:pt x="891532" y="130429"/>
                  <a:pt x="872208" y="133146"/>
                </a:cubicBezTo>
                <a:cubicBezTo>
                  <a:pt x="852885" y="135864"/>
                  <a:pt x="831794" y="139248"/>
                  <a:pt x="808936" y="143299"/>
                </a:cubicBezTo>
                <a:cubicBezTo>
                  <a:pt x="786077" y="147350"/>
                  <a:pt x="769128" y="150276"/>
                  <a:pt x="758085" y="152076"/>
                </a:cubicBezTo>
                <a:cubicBezTo>
                  <a:pt x="747043" y="153875"/>
                  <a:pt x="736711" y="151007"/>
                  <a:pt x="727089" y="143471"/>
                </a:cubicBezTo>
                <a:cubicBezTo>
                  <a:pt x="717467" y="135936"/>
                  <a:pt x="719051" y="131874"/>
                  <a:pt x="731843" y="131286"/>
                </a:cubicBezTo>
                <a:cubicBezTo>
                  <a:pt x="744635" y="130698"/>
                  <a:pt x="758942" y="129275"/>
                  <a:pt x="774767" y="127016"/>
                </a:cubicBezTo>
                <a:cubicBezTo>
                  <a:pt x="790591" y="124757"/>
                  <a:pt x="816680" y="121097"/>
                  <a:pt x="853032" y="116035"/>
                </a:cubicBezTo>
                <a:lnTo>
                  <a:pt x="853032" y="98074"/>
                </a:lnTo>
                <a:cubicBezTo>
                  <a:pt x="844442" y="99881"/>
                  <a:pt x="836587" y="101232"/>
                  <a:pt x="829467" y="102129"/>
                </a:cubicBezTo>
                <a:cubicBezTo>
                  <a:pt x="822348" y="103025"/>
                  <a:pt x="814596" y="101021"/>
                  <a:pt x="806215" y="96116"/>
                </a:cubicBezTo>
                <a:cubicBezTo>
                  <a:pt x="797833" y="91212"/>
                  <a:pt x="799590" y="87831"/>
                  <a:pt x="811485" y="85974"/>
                </a:cubicBezTo>
                <a:cubicBezTo>
                  <a:pt x="823380" y="84117"/>
                  <a:pt x="837229" y="81611"/>
                  <a:pt x="853032" y="78456"/>
                </a:cubicBezTo>
                <a:lnTo>
                  <a:pt x="853032" y="62991"/>
                </a:lnTo>
                <a:cubicBezTo>
                  <a:pt x="844485" y="64783"/>
                  <a:pt x="835469" y="66353"/>
                  <a:pt x="825983" y="67701"/>
                </a:cubicBezTo>
                <a:cubicBezTo>
                  <a:pt x="816497" y="69049"/>
                  <a:pt x="807387" y="66411"/>
                  <a:pt x="798654" y="59786"/>
                </a:cubicBezTo>
                <a:cubicBezTo>
                  <a:pt x="789921" y="53160"/>
                  <a:pt x="792187" y="49550"/>
                  <a:pt x="805451" y="48955"/>
                </a:cubicBezTo>
                <a:cubicBezTo>
                  <a:pt x="818716" y="48360"/>
                  <a:pt x="834576" y="46055"/>
                  <a:pt x="853032" y="42040"/>
                </a:cubicBezTo>
                <a:cubicBezTo>
                  <a:pt x="853032" y="39286"/>
                  <a:pt x="852605" y="34930"/>
                  <a:pt x="851752" y="28972"/>
                </a:cubicBezTo>
                <a:cubicBezTo>
                  <a:pt x="850899" y="23014"/>
                  <a:pt x="848425" y="16367"/>
                  <a:pt x="844331" y="9032"/>
                </a:cubicBezTo>
                <a:cubicBezTo>
                  <a:pt x="842284" y="5364"/>
                  <a:pt x="842781" y="3178"/>
                  <a:pt x="845821" y="2474"/>
                </a:cubicBezTo>
                <a:close/>
                <a:moveTo>
                  <a:pt x="6674826" y="2116"/>
                </a:moveTo>
                <a:cubicBezTo>
                  <a:pt x="6680075" y="2116"/>
                  <a:pt x="6687833" y="4447"/>
                  <a:pt x="6698100" y="9107"/>
                </a:cubicBezTo>
                <a:cubicBezTo>
                  <a:pt x="6709629" y="15474"/>
                  <a:pt x="6711993" y="20952"/>
                  <a:pt x="6705188" y="25541"/>
                </a:cubicBezTo>
                <a:cubicBezTo>
                  <a:pt x="6698384" y="30130"/>
                  <a:pt x="6691643" y="35762"/>
                  <a:pt x="6684969" y="42437"/>
                </a:cubicBezTo>
                <a:cubicBezTo>
                  <a:pt x="6678293" y="49113"/>
                  <a:pt x="6668399" y="56907"/>
                  <a:pt x="6655284" y="65819"/>
                </a:cubicBezTo>
                <a:cubicBezTo>
                  <a:pt x="6642170" y="74732"/>
                  <a:pt x="6639023" y="73850"/>
                  <a:pt x="6645841" y="63173"/>
                </a:cubicBezTo>
                <a:cubicBezTo>
                  <a:pt x="6652660" y="52497"/>
                  <a:pt x="6658281" y="42373"/>
                  <a:pt x="6662705" y="32801"/>
                </a:cubicBezTo>
                <a:cubicBezTo>
                  <a:pt x="6667129" y="23229"/>
                  <a:pt x="6668667" y="15722"/>
                  <a:pt x="6667319" y="10280"/>
                </a:cubicBezTo>
                <a:cubicBezTo>
                  <a:pt x="6665971" y="4837"/>
                  <a:pt x="6668473" y="2116"/>
                  <a:pt x="6674826" y="2116"/>
                </a:cubicBezTo>
                <a:close/>
                <a:moveTo>
                  <a:pt x="3751479" y="11"/>
                </a:moveTo>
                <a:cubicBezTo>
                  <a:pt x="3756504" y="232"/>
                  <a:pt x="3764379" y="3809"/>
                  <a:pt x="3775105" y="10742"/>
                </a:cubicBezTo>
                <a:cubicBezTo>
                  <a:pt x="3782562" y="16722"/>
                  <a:pt x="3784140" y="22358"/>
                  <a:pt x="3779838" y="27649"/>
                </a:cubicBezTo>
                <a:cubicBezTo>
                  <a:pt x="3775536" y="32941"/>
                  <a:pt x="3765541" y="49167"/>
                  <a:pt x="3749852" y="76327"/>
                </a:cubicBezTo>
                <a:cubicBezTo>
                  <a:pt x="3770402" y="74635"/>
                  <a:pt x="3787528" y="70612"/>
                  <a:pt x="3801230" y="64260"/>
                </a:cubicBezTo>
                <a:cubicBezTo>
                  <a:pt x="3814932" y="57907"/>
                  <a:pt x="3826666" y="58721"/>
                  <a:pt x="3836431" y="66701"/>
                </a:cubicBezTo>
                <a:cubicBezTo>
                  <a:pt x="3846197" y="74681"/>
                  <a:pt x="3841293" y="80998"/>
                  <a:pt x="3821718" y="85652"/>
                </a:cubicBezTo>
                <a:cubicBezTo>
                  <a:pt x="3802144" y="90305"/>
                  <a:pt x="3785567" y="93313"/>
                  <a:pt x="3771986" y="94675"/>
                </a:cubicBezTo>
                <a:cubicBezTo>
                  <a:pt x="3758406" y="96038"/>
                  <a:pt x="3748698" y="94919"/>
                  <a:pt x="3742861" y="91320"/>
                </a:cubicBezTo>
                <a:cubicBezTo>
                  <a:pt x="3734186" y="103953"/>
                  <a:pt x="3725424" y="114225"/>
                  <a:pt x="3716576" y="122133"/>
                </a:cubicBezTo>
                <a:cubicBezTo>
                  <a:pt x="3707728" y="130042"/>
                  <a:pt x="3700010" y="134982"/>
                  <a:pt x="3693420" y="136954"/>
                </a:cubicBezTo>
                <a:cubicBezTo>
                  <a:pt x="3686831" y="138926"/>
                  <a:pt x="3688064" y="133473"/>
                  <a:pt x="3697120" y="120595"/>
                </a:cubicBezTo>
                <a:cubicBezTo>
                  <a:pt x="3706176" y="107718"/>
                  <a:pt x="3716752" y="89215"/>
                  <a:pt x="3728847" y="65088"/>
                </a:cubicBezTo>
                <a:cubicBezTo>
                  <a:pt x="3740944" y="40960"/>
                  <a:pt x="3746314" y="22404"/>
                  <a:pt x="3744959" y="9419"/>
                </a:cubicBezTo>
                <a:cubicBezTo>
                  <a:pt x="3744281" y="2927"/>
                  <a:pt x="3746455" y="-209"/>
                  <a:pt x="3751479" y="1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2231335" y="2911709"/>
            <a:ext cx="55736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）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只青蛙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7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天吃多少只？</a:t>
            </a:r>
          </a:p>
        </p:txBody>
      </p: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3273317" y="3358703"/>
            <a:ext cx="394944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40×7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＝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280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（只）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Text Box 31"/>
          <p:cNvSpPr txBox="1">
            <a:spLocks noChangeArrowheads="1"/>
          </p:cNvSpPr>
          <p:nvPr/>
        </p:nvSpPr>
        <p:spPr bwMode="auto">
          <a:xfrm>
            <a:off x="2279576" y="3824355"/>
            <a:ext cx="49685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）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5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只青蛙一星期吃多少只？</a:t>
            </a:r>
          </a:p>
        </p:txBody>
      </p:sp>
      <p:sp>
        <p:nvSpPr>
          <p:cNvPr id="21" name="Text Box 31"/>
          <p:cNvSpPr txBox="1">
            <a:spLocks noChangeArrowheads="1"/>
          </p:cNvSpPr>
          <p:nvPr/>
        </p:nvSpPr>
        <p:spPr bwMode="auto">
          <a:xfrm>
            <a:off x="2982882" y="4345940"/>
            <a:ext cx="428970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280×5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＝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1400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（只）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7630763" y="2907692"/>
            <a:ext cx="242567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列综合算式：</a:t>
            </a:r>
          </a:p>
        </p:txBody>
      </p:sp>
      <p:sp>
        <p:nvSpPr>
          <p:cNvPr id="26" name="Text Box 31"/>
          <p:cNvSpPr txBox="1">
            <a:spLocks noChangeArrowheads="1"/>
          </p:cNvSpPr>
          <p:nvPr/>
        </p:nvSpPr>
        <p:spPr bwMode="auto">
          <a:xfrm>
            <a:off x="7823690" y="3340478"/>
            <a:ext cx="242568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40×7×5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Text Box 31"/>
          <p:cNvSpPr txBox="1">
            <a:spLocks noChangeArrowheads="1"/>
          </p:cNvSpPr>
          <p:nvPr/>
        </p:nvSpPr>
        <p:spPr bwMode="auto">
          <a:xfrm>
            <a:off x="7472779" y="3743270"/>
            <a:ext cx="277659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 ＝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280×5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9" name="Text Box 31"/>
          <p:cNvSpPr txBox="1">
            <a:spLocks noChangeArrowheads="1"/>
          </p:cNvSpPr>
          <p:nvPr/>
        </p:nvSpPr>
        <p:spPr bwMode="auto">
          <a:xfrm>
            <a:off x="7472779" y="4184543"/>
            <a:ext cx="272767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 ＝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1400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（只）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2442397" y="4953173"/>
            <a:ext cx="784887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答：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5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只青蛙一星期（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7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天）可以吃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1400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只害虫。</a:t>
            </a: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2090771" y="2464562"/>
            <a:ext cx="361386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【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方法二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】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TextBox 12_1_1"/>
          <p:cNvSpPr txBox="1"/>
          <p:nvPr/>
        </p:nvSpPr>
        <p:spPr>
          <a:xfrm>
            <a:off x="828096" y="315134"/>
            <a:ext cx="3917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rPr>
              <a:t>课堂练习</a:t>
            </a: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65" t="14461" b="11465"/>
          <a:stretch>
            <a:fillRect/>
          </a:stretch>
        </p:blipFill>
        <p:spPr>
          <a:xfrm flipH="1">
            <a:off x="942638" y="4375119"/>
            <a:ext cx="1656414" cy="2117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utoUpdateAnimBg="0"/>
      <p:bldP spid="20" grpId="0" autoUpdateAnimBg="0"/>
      <p:bldP spid="21" grpId="0" autoUpdateAnimBg="0"/>
      <p:bldP spid="22" grpId="0"/>
      <p:bldP spid="26" grpId="0"/>
      <p:bldP spid="28" grpId="0"/>
      <p:bldP spid="29" grpId="0"/>
      <p:bldP spid="30" grpId="0"/>
      <p:bldP spid="14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多边形: 形状 14"/>
          <p:cNvSpPr>
            <a:spLocks noChangeArrowheads="1"/>
          </p:cNvSpPr>
          <p:nvPr/>
        </p:nvSpPr>
        <p:spPr bwMode="auto">
          <a:xfrm>
            <a:off x="977799" y="1604055"/>
            <a:ext cx="7412677" cy="1356177"/>
          </a:xfrm>
          <a:custGeom>
            <a:avLst/>
            <a:gdLst/>
            <a:ahLst/>
            <a:cxnLst/>
            <a:rect l="l" t="t" r="r" b="b"/>
            <a:pathLst>
              <a:path w="7412677" h="1356177">
                <a:moveTo>
                  <a:pt x="6857309" y="1274536"/>
                </a:moveTo>
                <a:lnTo>
                  <a:pt x="6903363" y="1274536"/>
                </a:lnTo>
                <a:lnTo>
                  <a:pt x="6903363" y="1320568"/>
                </a:lnTo>
                <a:lnTo>
                  <a:pt x="6857309" y="1320568"/>
                </a:lnTo>
                <a:close/>
                <a:moveTo>
                  <a:pt x="4120806" y="1250857"/>
                </a:moveTo>
                <a:cubicBezTo>
                  <a:pt x="4121965" y="1250191"/>
                  <a:pt x="4124034" y="1250269"/>
                  <a:pt x="4127011" y="1251090"/>
                </a:cubicBezTo>
                <a:cubicBezTo>
                  <a:pt x="4138920" y="1254374"/>
                  <a:pt x="4149895" y="1258289"/>
                  <a:pt x="4159933" y="1262835"/>
                </a:cubicBezTo>
                <a:cubicBezTo>
                  <a:pt x="4171247" y="1267567"/>
                  <a:pt x="4181160" y="1274421"/>
                  <a:pt x="4189671" y="1283398"/>
                </a:cubicBezTo>
                <a:cubicBezTo>
                  <a:pt x="4198181" y="1292375"/>
                  <a:pt x="4201870" y="1303962"/>
                  <a:pt x="4200738" y="1318159"/>
                </a:cubicBezTo>
                <a:cubicBezTo>
                  <a:pt x="4199605" y="1332356"/>
                  <a:pt x="4192646" y="1334159"/>
                  <a:pt x="4179862" y="1323569"/>
                </a:cubicBezTo>
                <a:cubicBezTo>
                  <a:pt x="4167077" y="1312979"/>
                  <a:pt x="4152096" y="1297430"/>
                  <a:pt x="4134916" y="1276924"/>
                </a:cubicBezTo>
                <a:cubicBezTo>
                  <a:pt x="4122031" y="1261544"/>
                  <a:pt x="4117328" y="1252855"/>
                  <a:pt x="4120806" y="1250857"/>
                </a:cubicBezTo>
                <a:close/>
                <a:moveTo>
                  <a:pt x="4051053" y="1247014"/>
                </a:moveTo>
                <a:cubicBezTo>
                  <a:pt x="4055294" y="1246985"/>
                  <a:pt x="4061767" y="1249039"/>
                  <a:pt x="4070471" y="1253176"/>
                </a:cubicBezTo>
                <a:cubicBezTo>
                  <a:pt x="4085557" y="1263645"/>
                  <a:pt x="4089881" y="1270636"/>
                  <a:pt x="4083442" y="1274149"/>
                </a:cubicBezTo>
                <a:cubicBezTo>
                  <a:pt x="4077003" y="1277662"/>
                  <a:pt x="4070686" y="1282742"/>
                  <a:pt x="4064491" y="1289389"/>
                </a:cubicBezTo>
                <a:cubicBezTo>
                  <a:pt x="4058296" y="1296036"/>
                  <a:pt x="4049043" y="1304374"/>
                  <a:pt x="4036732" y="1314406"/>
                </a:cubicBezTo>
                <a:cubicBezTo>
                  <a:pt x="4024421" y="1324436"/>
                  <a:pt x="4010916" y="1332245"/>
                  <a:pt x="3996217" y="1337830"/>
                </a:cubicBezTo>
                <a:cubicBezTo>
                  <a:pt x="3981519" y="1343416"/>
                  <a:pt x="3980339" y="1339899"/>
                  <a:pt x="3992679" y="1327279"/>
                </a:cubicBezTo>
                <a:cubicBezTo>
                  <a:pt x="4005019" y="1314660"/>
                  <a:pt x="4016939" y="1301281"/>
                  <a:pt x="4028440" y="1287141"/>
                </a:cubicBezTo>
                <a:cubicBezTo>
                  <a:pt x="4039941" y="1273002"/>
                  <a:pt x="4045469" y="1261738"/>
                  <a:pt x="4045024" y="1253348"/>
                </a:cubicBezTo>
                <a:cubicBezTo>
                  <a:pt x="4044802" y="1249154"/>
                  <a:pt x="4046811" y="1247042"/>
                  <a:pt x="4051053" y="1247014"/>
                </a:cubicBezTo>
                <a:close/>
                <a:moveTo>
                  <a:pt x="4456173" y="1231472"/>
                </a:moveTo>
                <a:lnTo>
                  <a:pt x="4419584" y="1235344"/>
                </a:lnTo>
                <a:cubicBezTo>
                  <a:pt x="4416888" y="1240062"/>
                  <a:pt x="4414690" y="1243697"/>
                  <a:pt x="4412991" y="1246250"/>
                </a:cubicBezTo>
                <a:cubicBezTo>
                  <a:pt x="4411291" y="1248803"/>
                  <a:pt x="4411747" y="1250351"/>
                  <a:pt x="4414357" y="1250896"/>
                </a:cubicBezTo>
                <a:cubicBezTo>
                  <a:pt x="4416967" y="1251441"/>
                  <a:pt x="4426245" y="1253915"/>
                  <a:pt x="4442191" y="1258317"/>
                </a:cubicBezTo>
                <a:cubicBezTo>
                  <a:pt x="4446235" y="1253298"/>
                  <a:pt x="4450895" y="1244350"/>
                  <a:pt x="4456173" y="1231472"/>
                </a:cubicBezTo>
                <a:close/>
                <a:moveTo>
                  <a:pt x="1632463" y="1184706"/>
                </a:moveTo>
                <a:cubicBezTo>
                  <a:pt x="1635051" y="1184844"/>
                  <a:pt x="1638433" y="1185756"/>
                  <a:pt x="1642608" y="1187441"/>
                </a:cubicBezTo>
                <a:cubicBezTo>
                  <a:pt x="1659307" y="1194181"/>
                  <a:pt x="1667656" y="1202082"/>
                  <a:pt x="1667656" y="1211145"/>
                </a:cubicBezTo>
                <a:cubicBezTo>
                  <a:pt x="1667656" y="1220696"/>
                  <a:pt x="1665283" y="1226923"/>
                  <a:pt x="1660536" y="1229827"/>
                </a:cubicBezTo>
                <a:cubicBezTo>
                  <a:pt x="1655790" y="1232731"/>
                  <a:pt x="1651631" y="1232347"/>
                  <a:pt x="1648060" y="1228676"/>
                </a:cubicBezTo>
                <a:cubicBezTo>
                  <a:pt x="1644490" y="1225005"/>
                  <a:pt x="1638668" y="1216896"/>
                  <a:pt x="1630594" y="1204348"/>
                </a:cubicBezTo>
                <a:cubicBezTo>
                  <a:pt x="1624076" y="1190840"/>
                  <a:pt x="1624699" y="1184292"/>
                  <a:pt x="1632463" y="1184706"/>
                </a:cubicBezTo>
                <a:close/>
                <a:moveTo>
                  <a:pt x="3313382" y="1183284"/>
                </a:moveTo>
                <a:cubicBezTo>
                  <a:pt x="3315888" y="1183316"/>
                  <a:pt x="3315506" y="1187132"/>
                  <a:pt x="3312236" y="1194733"/>
                </a:cubicBezTo>
                <a:cubicBezTo>
                  <a:pt x="3305697" y="1209933"/>
                  <a:pt x="3297721" y="1224707"/>
                  <a:pt x="3288306" y="1239055"/>
                </a:cubicBezTo>
                <a:cubicBezTo>
                  <a:pt x="3278892" y="1253402"/>
                  <a:pt x="3270295" y="1268549"/>
                  <a:pt x="3262515" y="1284495"/>
                </a:cubicBezTo>
                <a:cubicBezTo>
                  <a:pt x="3254736" y="1300442"/>
                  <a:pt x="3246261" y="1300746"/>
                  <a:pt x="3237090" y="1285410"/>
                </a:cubicBezTo>
                <a:cubicBezTo>
                  <a:pt x="3227920" y="1270073"/>
                  <a:pt x="3226044" y="1261598"/>
                  <a:pt x="3231465" y="1259984"/>
                </a:cubicBezTo>
                <a:cubicBezTo>
                  <a:pt x="3236886" y="1258371"/>
                  <a:pt x="3246182" y="1250538"/>
                  <a:pt x="3259353" y="1236484"/>
                </a:cubicBezTo>
                <a:cubicBezTo>
                  <a:pt x="3272525" y="1222431"/>
                  <a:pt x="3285141" y="1208449"/>
                  <a:pt x="3297201" y="1194539"/>
                </a:cubicBezTo>
                <a:cubicBezTo>
                  <a:pt x="3305482" y="1187003"/>
                  <a:pt x="3310876" y="1183252"/>
                  <a:pt x="3313382" y="1183284"/>
                </a:cubicBezTo>
                <a:close/>
                <a:moveTo>
                  <a:pt x="3362517" y="1180805"/>
                </a:moveTo>
                <a:cubicBezTo>
                  <a:pt x="3370712" y="1182217"/>
                  <a:pt x="3377936" y="1184627"/>
                  <a:pt x="3384188" y="1188032"/>
                </a:cubicBezTo>
                <a:cubicBezTo>
                  <a:pt x="3390441" y="1191438"/>
                  <a:pt x="3392445" y="1194812"/>
                  <a:pt x="3390201" y="1198153"/>
                </a:cubicBezTo>
                <a:cubicBezTo>
                  <a:pt x="3387956" y="1201494"/>
                  <a:pt x="3386834" y="1206097"/>
                  <a:pt x="3386834" y="1211963"/>
                </a:cubicBezTo>
                <a:cubicBezTo>
                  <a:pt x="3403440" y="1232957"/>
                  <a:pt x="3419723" y="1250767"/>
                  <a:pt x="3435684" y="1265394"/>
                </a:cubicBezTo>
                <a:cubicBezTo>
                  <a:pt x="3451645" y="1280021"/>
                  <a:pt x="3465989" y="1289529"/>
                  <a:pt x="3478715" y="1293917"/>
                </a:cubicBezTo>
                <a:cubicBezTo>
                  <a:pt x="3491442" y="1298305"/>
                  <a:pt x="3505181" y="1302650"/>
                  <a:pt x="3519929" y="1306952"/>
                </a:cubicBezTo>
                <a:cubicBezTo>
                  <a:pt x="3534678" y="1311254"/>
                  <a:pt x="3538858" y="1315488"/>
                  <a:pt x="3532470" y="1319654"/>
                </a:cubicBezTo>
                <a:cubicBezTo>
                  <a:pt x="3526081" y="1323820"/>
                  <a:pt x="3510206" y="1326813"/>
                  <a:pt x="3484846" y="1328635"/>
                </a:cubicBezTo>
                <a:cubicBezTo>
                  <a:pt x="3459485" y="1330456"/>
                  <a:pt x="3441868" y="1324576"/>
                  <a:pt x="3431995" y="1310996"/>
                </a:cubicBezTo>
                <a:cubicBezTo>
                  <a:pt x="3422122" y="1297416"/>
                  <a:pt x="3404917" y="1269560"/>
                  <a:pt x="3380381" y="1227429"/>
                </a:cubicBezTo>
                <a:cubicBezTo>
                  <a:pt x="3374545" y="1255693"/>
                  <a:pt x="3364833" y="1277085"/>
                  <a:pt x="3351245" y="1291605"/>
                </a:cubicBezTo>
                <a:cubicBezTo>
                  <a:pt x="3337658" y="1306124"/>
                  <a:pt x="3318794" y="1316381"/>
                  <a:pt x="3294652" y="1322375"/>
                </a:cubicBezTo>
                <a:cubicBezTo>
                  <a:pt x="3270510" y="1328369"/>
                  <a:pt x="3267151" y="1326322"/>
                  <a:pt x="3284574" y="1316234"/>
                </a:cubicBezTo>
                <a:cubicBezTo>
                  <a:pt x="3301997" y="1306146"/>
                  <a:pt x="3316205" y="1294508"/>
                  <a:pt x="3327197" y="1281323"/>
                </a:cubicBezTo>
                <a:cubicBezTo>
                  <a:pt x="3338188" y="1268137"/>
                  <a:pt x="3345674" y="1255392"/>
                  <a:pt x="3349653" y="1243088"/>
                </a:cubicBezTo>
                <a:cubicBezTo>
                  <a:pt x="3353633" y="1230784"/>
                  <a:pt x="3356297" y="1220294"/>
                  <a:pt x="3357645" y="1211618"/>
                </a:cubicBezTo>
                <a:cubicBezTo>
                  <a:pt x="3358993" y="1202943"/>
                  <a:pt x="3358093" y="1195285"/>
                  <a:pt x="3354945" y="1188645"/>
                </a:cubicBezTo>
                <a:cubicBezTo>
                  <a:pt x="3351797" y="1182006"/>
                  <a:pt x="3354321" y="1179392"/>
                  <a:pt x="3362517" y="1180805"/>
                </a:cubicBezTo>
                <a:close/>
                <a:moveTo>
                  <a:pt x="802979" y="1179391"/>
                </a:moveTo>
                <a:cubicBezTo>
                  <a:pt x="805504" y="1179276"/>
                  <a:pt x="808651" y="1179579"/>
                  <a:pt x="812421" y="1180299"/>
                </a:cubicBezTo>
                <a:cubicBezTo>
                  <a:pt x="827500" y="1183182"/>
                  <a:pt x="836301" y="1188014"/>
                  <a:pt x="838825" y="1194797"/>
                </a:cubicBezTo>
                <a:cubicBezTo>
                  <a:pt x="841349" y="1201580"/>
                  <a:pt x="841005" y="1207589"/>
                  <a:pt x="837793" y="1212823"/>
                </a:cubicBezTo>
                <a:cubicBezTo>
                  <a:pt x="834580" y="1218057"/>
                  <a:pt x="828450" y="1217559"/>
                  <a:pt x="819401" y="1211328"/>
                </a:cubicBezTo>
                <a:cubicBezTo>
                  <a:pt x="810352" y="1205097"/>
                  <a:pt x="802903" y="1198554"/>
                  <a:pt x="797052" y="1191700"/>
                </a:cubicBezTo>
                <a:cubicBezTo>
                  <a:pt x="793427" y="1183838"/>
                  <a:pt x="795403" y="1179735"/>
                  <a:pt x="802979" y="1179391"/>
                </a:cubicBezTo>
                <a:close/>
                <a:moveTo>
                  <a:pt x="6626045" y="1167318"/>
                </a:moveTo>
                <a:cubicBezTo>
                  <a:pt x="6624991" y="1166895"/>
                  <a:pt x="6616309" y="1167809"/>
                  <a:pt x="6599997" y="1170061"/>
                </a:cubicBezTo>
                <a:cubicBezTo>
                  <a:pt x="6583684" y="1172312"/>
                  <a:pt x="6564608" y="1174635"/>
                  <a:pt x="6542769" y="1177030"/>
                </a:cubicBezTo>
                <a:cubicBezTo>
                  <a:pt x="6544517" y="1191571"/>
                  <a:pt x="6545773" y="1203817"/>
                  <a:pt x="6546533" y="1213770"/>
                </a:cubicBezTo>
                <a:cubicBezTo>
                  <a:pt x="6566881" y="1211116"/>
                  <a:pt x="6591819" y="1207266"/>
                  <a:pt x="6621345" y="1202218"/>
                </a:cubicBezTo>
                <a:cubicBezTo>
                  <a:pt x="6623755" y="1192567"/>
                  <a:pt x="6625403" y="1184444"/>
                  <a:pt x="6626293" y="1177847"/>
                </a:cubicBezTo>
                <a:cubicBezTo>
                  <a:pt x="6627181" y="1171251"/>
                  <a:pt x="6627099" y="1167741"/>
                  <a:pt x="6626045" y="1167318"/>
                </a:cubicBezTo>
                <a:close/>
                <a:moveTo>
                  <a:pt x="3827787" y="1161630"/>
                </a:moveTo>
                <a:cubicBezTo>
                  <a:pt x="3843967" y="1160546"/>
                  <a:pt x="3857539" y="1162919"/>
                  <a:pt x="3868504" y="1168748"/>
                </a:cubicBezTo>
                <a:cubicBezTo>
                  <a:pt x="3883124" y="1176521"/>
                  <a:pt x="3889562" y="1183519"/>
                  <a:pt x="3887820" y="1189742"/>
                </a:cubicBezTo>
                <a:cubicBezTo>
                  <a:pt x="3886078" y="1195966"/>
                  <a:pt x="3879044" y="1198630"/>
                  <a:pt x="3866718" y="1197734"/>
                </a:cubicBezTo>
                <a:cubicBezTo>
                  <a:pt x="3854393" y="1196837"/>
                  <a:pt x="3837074" y="1196389"/>
                  <a:pt x="3814760" y="1196389"/>
                </a:cubicBezTo>
                <a:cubicBezTo>
                  <a:pt x="3792476" y="1196389"/>
                  <a:pt x="3768535" y="1197511"/>
                  <a:pt x="3742937" y="1199756"/>
                </a:cubicBezTo>
                <a:cubicBezTo>
                  <a:pt x="3717340" y="1202000"/>
                  <a:pt x="3695916" y="1204671"/>
                  <a:pt x="3678664" y="1207768"/>
                </a:cubicBezTo>
                <a:cubicBezTo>
                  <a:pt x="3661413" y="1210866"/>
                  <a:pt x="3646356" y="1213791"/>
                  <a:pt x="3633493" y="1216544"/>
                </a:cubicBezTo>
                <a:cubicBezTo>
                  <a:pt x="3620630" y="1219298"/>
                  <a:pt x="3607243" y="1216308"/>
                  <a:pt x="3593333" y="1207575"/>
                </a:cubicBezTo>
                <a:cubicBezTo>
                  <a:pt x="3580728" y="1193708"/>
                  <a:pt x="3579832" y="1187459"/>
                  <a:pt x="3590644" y="1188828"/>
                </a:cubicBezTo>
                <a:cubicBezTo>
                  <a:pt x="3601457" y="1190198"/>
                  <a:pt x="3619981" y="1189767"/>
                  <a:pt x="3646216" y="1187538"/>
                </a:cubicBezTo>
                <a:cubicBezTo>
                  <a:pt x="3672452" y="1185308"/>
                  <a:pt x="3700458" y="1181934"/>
                  <a:pt x="3730235" y="1177417"/>
                </a:cubicBezTo>
                <a:cubicBezTo>
                  <a:pt x="3760013" y="1172900"/>
                  <a:pt x="3786847" y="1168383"/>
                  <a:pt x="3810738" y="1163866"/>
                </a:cubicBezTo>
                <a:cubicBezTo>
                  <a:pt x="3816711" y="1162736"/>
                  <a:pt x="3822393" y="1161991"/>
                  <a:pt x="3827787" y="1161630"/>
                </a:cubicBezTo>
                <a:close/>
                <a:moveTo>
                  <a:pt x="3113412" y="1161630"/>
                </a:moveTo>
                <a:cubicBezTo>
                  <a:pt x="3129592" y="1160546"/>
                  <a:pt x="3143164" y="1162919"/>
                  <a:pt x="3154129" y="1168748"/>
                </a:cubicBezTo>
                <a:cubicBezTo>
                  <a:pt x="3168749" y="1176521"/>
                  <a:pt x="3175188" y="1183519"/>
                  <a:pt x="3173446" y="1189742"/>
                </a:cubicBezTo>
                <a:cubicBezTo>
                  <a:pt x="3171703" y="1195966"/>
                  <a:pt x="3164669" y="1198630"/>
                  <a:pt x="3152344" y="1197734"/>
                </a:cubicBezTo>
                <a:cubicBezTo>
                  <a:pt x="3140019" y="1196837"/>
                  <a:pt x="3122699" y="1196389"/>
                  <a:pt x="3100385" y="1196389"/>
                </a:cubicBezTo>
                <a:cubicBezTo>
                  <a:pt x="3078101" y="1196389"/>
                  <a:pt x="3054160" y="1197511"/>
                  <a:pt x="3028563" y="1199756"/>
                </a:cubicBezTo>
                <a:cubicBezTo>
                  <a:pt x="3002965" y="1202000"/>
                  <a:pt x="2981541" y="1204671"/>
                  <a:pt x="2964290" y="1207768"/>
                </a:cubicBezTo>
                <a:cubicBezTo>
                  <a:pt x="2947038" y="1210866"/>
                  <a:pt x="2931981" y="1213791"/>
                  <a:pt x="2919118" y="1216544"/>
                </a:cubicBezTo>
                <a:cubicBezTo>
                  <a:pt x="2906255" y="1219298"/>
                  <a:pt x="2892868" y="1216308"/>
                  <a:pt x="2878958" y="1207575"/>
                </a:cubicBezTo>
                <a:cubicBezTo>
                  <a:pt x="2866353" y="1193708"/>
                  <a:pt x="2865457" y="1187459"/>
                  <a:pt x="2876270" y="1188828"/>
                </a:cubicBezTo>
                <a:cubicBezTo>
                  <a:pt x="2887082" y="1190198"/>
                  <a:pt x="2905606" y="1189767"/>
                  <a:pt x="2931842" y="1187538"/>
                </a:cubicBezTo>
                <a:cubicBezTo>
                  <a:pt x="2958077" y="1185308"/>
                  <a:pt x="2986083" y="1181934"/>
                  <a:pt x="3015861" y="1177417"/>
                </a:cubicBezTo>
                <a:cubicBezTo>
                  <a:pt x="3045638" y="1172900"/>
                  <a:pt x="3072473" y="1168383"/>
                  <a:pt x="3096363" y="1163866"/>
                </a:cubicBezTo>
                <a:cubicBezTo>
                  <a:pt x="3102336" y="1162736"/>
                  <a:pt x="3108019" y="1161991"/>
                  <a:pt x="3113412" y="1161630"/>
                </a:cubicBezTo>
                <a:close/>
                <a:moveTo>
                  <a:pt x="932102" y="1152401"/>
                </a:moveTo>
                <a:cubicBezTo>
                  <a:pt x="934312" y="1151612"/>
                  <a:pt x="937485" y="1151963"/>
                  <a:pt x="941623" y="1153455"/>
                </a:cubicBezTo>
                <a:cubicBezTo>
                  <a:pt x="947316" y="1155333"/>
                  <a:pt x="953834" y="1159345"/>
                  <a:pt x="961175" y="1165490"/>
                </a:cubicBezTo>
                <a:cubicBezTo>
                  <a:pt x="968518" y="1171634"/>
                  <a:pt x="968256" y="1176653"/>
                  <a:pt x="960391" y="1180547"/>
                </a:cubicBezTo>
                <a:cubicBezTo>
                  <a:pt x="952525" y="1184440"/>
                  <a:pt x="944053" y="1188882"/>
                  <a:pt x="934976" y="1193872"/>
                </a:cubicBezTo>
                <a:cubicBezTo>
                  <a:pt x="925898" y="1198863"/>
                  <a:pt x="915405" y="1203678"/>
                  <a:pt x="903496" y="1208317"/>
                </a:cubicBezTo>
                <a:cubicBezTo>
                  <a:pt x="891587" y="1212956"/>
                  <a:pt x="889801" y="1210970"/>
                  <a:pt x="898140" y="1202358"/>
                </a:cubicBezTo>
                <a:cubicBezTo>
                  <a:pt x="906478" y="1193747"/>
                  <a:pt x="913459" y="1185767"/>
                  <a:pt x="919080" y="1178417"/>
                </a:cubicBezTo>
                <a:cubicBezTo>
                  <a:pt x="924701" y="1171068"/>
                  <a:pt x="927795" y="1164324"/>
                  <a:pt x="928362" y="1158187"/>
                </a:cubicBezTo>
                <a:cubicBezTo>
                  <a:pt x="928645" y="1155118"/>
                  <a:pt x="929891" y="1153189"/>
                  <a:pt x="932102" y="1152401"/>
                </a:cubicBezTo>
                <a:close/>
                <a:moveTo>
                  <a:pt x="4110480" y="1150486"/>
                </a:moveTo>
                <a:cubicBezTo>
                  <a:pt x="4095724" y="1154042"/>
                  <a:pt x="4082216" y="1156975"/>
                  <a:pt x="4069955" y="1159284"/>
                </a:cubicBezTo>
                <a:cubicBezTo>
                  <a:pt x="4069195" y="1179231"/>
                  <a:pt x="4068815" y="1196497"/>
                  <a:pt x="4068815" y="1211081"/>
                </a:cubicBezTo>
                <a:cubicBezTo>
                  <a:pt x="4083413" y="1209345"/>
                  <a:pt x="4095581" y="1207352"/>
                  <a:pt x="4105318" y="1205101"/>
                </a:cubicBezTo>
                <a:cubicBezTo>
                  <a:pt x="4107885" y="1188122"/>
                  <a:pt x="4109606" y="1169917"/>
                  <a:pt x="4110480" y="1150486"/>
                </a:cubicBezTo>
                <a:close/>
                <a:moveTo>
                  <a:pt x="5099004" y="1150109"/>
                </a:moveTo>
                <a:lnTo>
                  <a:pt x="5093261" y="1153766"/>
                </a:lnTo>
                <a:cubicBezTo>
                  <a:pt x="5084829" y="1156082"/>
                  <a:pt x="5076834" y="1156789"/>
                  <a:pt x="5069277" y="1155885"/>
                </a:cubicBezTo>
                <a:lnTo>
                  <a:pt x="5068115" y="1193550"/>
                </a:lnTo>
                <a:cubicBezTo>
                  <a:pt x="5071199" y="1193550"/>
                  <a:pt x="5075834" y="1192646"/>
                  <a:pt x="5082021" y="1190840"/>
                </a:cubicBezTo>
                <a:cubicBezTo>
                  <a:pt x="5088209" y="1189033"/>
                  <a:pt x="5093512" y="1191338"/>
                  <a:pt x="5097929" y="1197755"/>
                </a:cubicBezTo>
                <a:lnTo>
                  <a:pt x="5099004" y="1203036"/>
                </a:lnTo>
                <a:close/>
                <a:moveTo>
                  <a:pt x="2603454" y="1150109"/>
                </a:moveTo>
                <a:lnTo>
                  <a:pt x="2597711" y="1153766"/>
                </a:lnTo>
                <a:cubicBezTo>
                  <a:pt x="2589279" y="1156082"/>
                  <a:pt x="2581284" y="1156789"/>
                  <a:pt x="2573727" y="1155885"/>
                </a:cubicBezTo>
                <a:lnTo>
                  <a:pt x="2572565" y="1193550"/>
                </a:lnTo>
                <a:cubicBezTo>
                  <a:pt x="2575649" y="1193550"/>
                  <a:pt x="2580284" y="1192646"/>
                  <a:pt x="2586472" y="1190840"/>
                </a:cubicBezTo>
                <a:cubicBezTo>
                  <a:pt x="2592660" y="1189033"/>
                  <a:pt x="2597962" y="1191338"/>
                  <a:pt x="2602379" y="1197755"/>
                </a:cubicBezTo>
                <a:lnTo>
                  <a:pt x="2603454" y="1203036"/>
                </a:lnTo>
                <a:close/>
                <a:moveTo>
                  <a:pt x="4403666" y="1146442"/>
                </a:moveTo>
                <a:lnTo>
                  <a:pt x="4380736" y="1151045"/>
                </a:lnTo>
                <a:cubicBezTo>
                  <a:pt x="4382414" y="1153770"/>
                  <a:pt x="4384178" y="1158596"/>
                  <a:pt x="4386027" y="1165522"/>
                </a:cubicBezTo>
                <a:cubicBezTo>
                  <a:pt x="4387877" y="1172448"/>
                  <a:pt x="4389118" y="1178184"/>
                  <a:pt x="4389749" y="1182730"/>
                </a:cubicBezTo>
                <a:lnTo>
                  <a:pt x="4404871" y="1181870"/>
                </a:lnTo>
                <a:close/>
                <a:moveTo>
                  <a:pt x="5918614" y="1144789"/>
                </a:moveTo>
                <a:cubicBezTo>
                  <a:pt x="5920517" y="1145009"/>
                  <a:pt x="5922831" y="1145589"/>
                  <a:pt x="5925555" y="1146528"/>
                </a:cubicBezTo>
                <a:cubicBezTo>
                  <a:pt x="5933743" y="1149597"/>
                  <a:pt x="5940516" y="1154301"/>
                  <a:pt x="5945872" y="1160639"/>
                </a:cubicBezTo>
                <a:cubicBezTo>
                  <a:pt x="5951228" y="1166977"/>
                  <a:pt x="5951285" y="1172480"/>
                  <a:pt x="5946044" y="1177148"/>
                </a:cubicBezTo>
                <a:cubicBezTo>
                  <a:pt x="5940803" y="1181816"/>
                  <a:pt x="5932797" y="1194242"/>
                  <a:pt x="5922028" y="1214426"/>
                </a:cubicBezTo>
                <a:cubicBezTo>
                  <a:pt x="5911257" y="1234609"/>
                  <a:pt x="5898126" y="1253137"/>
                  <a:pt x="5882631" y="1270008"/>
                </a:cubicBezTo>
                <a:cubicBezTo>
                  <a:pt x="5867137" y="1286879"/>
                  <a:pt x="5848613" y="1301962"/>
                  <a:pt x="5827059" y="1315255"/>
                </a:cubicBezTo>
                <a:cubicBezTo>
                  <a:pt x="5805506" y="1328549"/>
                  <a:pt x="5782315" y="1337931"/>
                  <a:pt x="5757485" y="1343401"/>
                </a:cubicBezTo>
                <a:cubicBezTo>
                  <a:pt x="5732654" y="1348872"/>
                  <a:pt x="5731049" y="1346076"/>
                  <a:pt x="5752666" y="1335012"/>
                </a:cubicBezTo>
                <a:cubicBezTo>
                  <a:pt x="5774284" y="1323949"/>
                  <a:pt x="5795346" y="1310397"/>
                  <a:pt x="5815853" y="1294358"/>
                </a:cubicBezTo>
                <a:cubicBezTo>
                  <a:pt x="5836359" y="1278318"/>
                  <a:pt x="5853941" y="1262085"/>
                  <a:pt x="5868597" y="1245659"/>
                </a:cubicBezTo>
                <a:cubicBezTo>
                  <a:pt x="5883251" y="1229232"/>
                  <a:pt x="5894810" y="1211536"/>
                  <a:pt x="5903271" y="1192571"/>
                </a:cubicBezTo>
                <a:cubicBezTo>
                  <a:pt x="5911731" y="1173606"/>
                  <a:pt x="5914836" y="1160252"/>
                  <a:pt x="5912585" y="1152508"/>
                </a:cubicBezTo>
                <a:cubicBezTo>
                  <a:pt x="5910895" y="1146700"/>
                  <a:pt x="5912905" y="1144127"/>
                  <a:pt x="5918614" y="1144789"/>
                </a:cubicBezTo>
                <a:close/>
                <a:moveTo>
                  <a:pt x="4448063" y="1138354"/>
                </a:moveTo>
                <a:lnTo>
                  <a:pt x="4424961" y="1143194"/>
                </a:lnTo>
                <a:cubicBezTo>
                  <a:pt x="4424273" y="1151440"/>
                  <a:pt x="4423929" y="1162819"/>
                  <a:pt x="4423929" y="1177331"/>
                </a:cubicBezTo>
                <a:lnTo>
                  <a:pt x="4439136" y="1174018"/>
                </a:lnTo>
                <a:cubicBezTo>
                  <a:pt x="4445088" y="1153584"/>
                  <a:pt x="4448063" y="1141696"/>
                  <a:pt x="4448063" y="1138354"/>
                </a:cubicBezTo>
                <a:close/>
                <a:moveTo>
                  <a:pt x="2268927" y="1135765"/>
                </a:moveTo>
                <a:cubicBezTo>
                  <a:pt x="2272923" y="1136344"/>
                  <a:pt x="2276925" y="1138369"/>
                  <a:pt x="2280933" y="1141839"/>
                </a:cubicBezTo>
                <a:cubicBezTo>
                  <a:pt x="2288949" y="1148780"/>
                  <a:pt x="2287389" y="1154207"/>
                  <a:pt x="2276254" y="1158122"/>
                </a:cubicBezTo>
                <a:cubicBezTo>
                  <a:pt x="2265119" y="1162037"/>
                  <a:pt x="2254489" y="1165178"/>
                  <a:pt x="2244365" y="1167544"/>
                </a:cubicBezTo>
                <a:cubicBezTo>
                  <a:pt x="2252467" y="1174183"/>
                  <a:pt x="2255378" y="1179597"/>
                  <a:pt x="2253098" y="1183784"/>
                </a:cubicBezTo>
                <a:lnTo>
                  <a:pt x="2245720" y="1192732"/>
                </a:lnTo>
                <a:cubicBezTo>
                  <a:pt x="2254454" y="1195973"/>
                  <a:pt x="2259824" y="1197594"/>
                  <a:pt x="2261831" y="1197594"/>
                </a:cubicBezTo>
                <a:cubicBezTo>
                  <a:pt x="2266965" y="1197594"/>
                  <a:pt x="2271637" y="1200329"/>
                  <a:pt x="2275846" y="1205800"/>
                </a:cubicBezTo>
                <a:lnTo>
                  <a:pt x="2277786" y="1221054"/>
                </a:lnTo>
                <a:lnTo>
                  <a:pt x="2296850" y="1214888"/>
                </a:lnTo>
                <a:cubicBezTo>
                  <a:pt x="2296850" y="1200634"/>
                  <a:pt x="2294825" y="1189459"/>
                  <a:pt x="2290774" y="1181364"/>
                </a:cubicBezTo>
                <a:cubicBezTo>
                  <a:pt x="2286723" y="1173269"/>
                  <a:pt x="2288612" y="1170179"/>
                  <a:pt x="2296442" y="1172093"/>
                </a:cubicBezTo>
                <a:cubicBezTo>
                  <a:pt x="2304271" y="1174008"/>
                  <a:pt x="2310373" y="1176091"/>
                  <a:pt x="2314747" y="1178342"/>
                </a:cubicBezTo>
                <a:cubicBezTo>
                  <a:pt x="2319121" y="1180593"/>
                  <a:pt x="2320838" y="1183856"/>
                  <a:pt x="2319899" y="1188129"/>
                </a:cubicBezTo>
                <a:cubicBezTo>
                  <a:pt x="2318959" y="1192402"/>
                  <a:pt x="2318074" y="1199150"/>
                  <a:pt x="2317242" y="1208370"/>
                </a:cubicBezTo>
                <a:lnTo>
                  <a:pt x="2336042" y="1198906"/>
                </a:lnTo>
                <a:cubicBezTo>
                  <a:pt x="2336902" y="1181540"/>
                  <a:pt x="2335759" y="1168429"/>
                  <a:pt x="2332611" y="1159574"/>
                </a:cubicBezTo>
                <a:cubicBezTo>
                  <a:pt x="2329464" y="1150719"/>
                  <a:pt x="2334665" y="1148303"/>
                  <a:pt x="2348217" y="1152325"/>
                </a:cubicBezTo>
                <a:cubicBezTo>
                  <a:pt x="2361768" y="1156348"/>
                  <a:pt x="2367623" y="1161256"/>
                  <a:pt x="2365780" y="1167049"/>
                </a:cubicBezTo>
                <a:cubicBezTo>
                  <a:pt x="2363937" y="1172842"/>
                  <a:pt x="2362156" y="1180321"/>
                  <a:pt x="2360435" y="1189484"/>
                </a:cubicBezTo>
                <a:cubicBezTo>
                  <a:pt x="2371878" y="1183777"/>
                  <a:pt x="2380160" y="1178299"/>
                  <a:pt x="2385279" y="1173050"/>
                </a:cubicBezTo>
                <a:cubicBezTo>
                  <a:pt x="2390399" y="1167802"/>
                  <a:pt x="2398336" y="1167802"/>
                  <a:pt x="2409091" y="1173050"/>
                </a:cubicBezTo>
                <a:cubicBezTo>
                  <a:pt x="2419846" y="1178299"/>
                  <a:pt x="2423571" y="1183167"/>
                  <a:pt x="2420266" y="1187656"/>
                </a:cubicBezTo>
                <a:cubicBezTo>
                  <a:pt x="2416960" y="1192144"/>
                  <a:pt x="2414118" y="1198741"/>
                  <a:pt x="2411737" y="1207445"/>
                </a:cubicBezTo>
                <a:lnTo>
                  <a:pt x="2404746" y="1236850"/>
                </a:lnTo>
                <a:cubicBezTo>
                  <a:pt x="2402868" y="1246257"/>
                  <a:pt x="2397777" y="1254911"/>
                  <a:pt x="2389474" y="1262813"/>
                </a:cubicBezTo>
                <a:cubicBezTo>
                  <a:pt x="2381171" y="1270714"/>
                  <a:pt x="2376069" y="1271345"/>
                  <a:pt x="2374169" y="1264706"/>
                </a:cubicBezTo>
                <a:cubicBezTo>
                  <a:pt x="2372269" y="1258066"/>
                  <a:pt x="2368580" y="1250391"/>
                  <a:pt x="2363102" y="1241679"/>
                </a:cubicBezTo>
                <a:cubicBezTo>
                  <a:pt x="2357624" y="1232967"/>
                  <a:pt x="2358520" y="1229963"/>
                  <a:pt x="2365791" y="1232666"/>
                </a:cubicBezTo>
                <a:cubicBezTo>
                  <a:pt x="2373061" y="1235369"/>
                  <a:pt x="2377578" y="1234602"/>
                  <a:pt x="2379342" y="1230365"/>
                </a:cubicBezTo>
                <a:cubicBezTo>
                  <a:pt x="2381106" y="1226127"/>
                  <a:pt x="2382870" y="1219308"/>
                  <a:pt x="2384634" y="1209908"/>
                </a:cubicBezTo>
                <a:cubicBezTo>
                  <a:pt x="2386398" y="1200508"/>
                  <a:pt x="2387036" y="1195231"/>
                  <a:pt x="2386548" y="1194077"/>
                </a:cubicBezTo>
                <a:cubicBezTo>
                  <a:pt x="2386061" y="1192922"/>
                  <a:pt x="2377292" y="1197235"/>
                  <a:pt x="2360241" y="1207015"/>
                </a:cubicBezTo>
                <a:cubicBezTo>
                  <a:pt x="2359410" y="1222058"/>
                  <a:pt x="2358019" y="1236420"/>
                  <a:pt x="2356068" y="1250100"/>
                </a:cubicBezTo>
                <a:cubicBezTo>
                  <a:pt x="2354118" y="1263781"/>
                  <a:pt x="2350598" y="1270621"/>
                  <a:pt x="2345507" y="1270621"/>
                </a:cubicBezTo>
                <a:cubicBezTo>
                  <a:pt x="2340157" y="1270621"/>
                  <a:pt x="2337232" y="1264308"/>
                  <a:pt x="2336730" y="1251681"/>
                </a:cubicBezTo>
                <a:cubicBezTo>
                  <a:pt x="2336228" y="1239055"/>
                  <a:pt x="2335978" y="1227371"/>
                  <a:pt x="2335978" y="1216630"/>
                </a:cubicBezTo>
                <a:lnTo>
                  <a:pt x="2317113" y="1226159"/>
                </a:lnTo>
                <a:cubicBezTo>
                  <a:pt x="2316281" y="1256173"/>
                  <a:pt x="2319590" y="1275113"/>
                  <a:pt x="2327040" y="1282979"/>
                </a:cubicBezTo>
                <a:cubicBezTo>
                  <a:pt x="2334490" y="1290844"/>
                  <a:pt x="2350024" y="1294566"/>
                  <a:pt x="2373642" y="1294143"/>
                </a:cubicBezTo>
                <a:cubicBezTo>
                  <a:pt x="2397260" y="1293720"/>
                  <a:pt x="2414064" y="1291425"/>
                  <a:pt x="2424051" y="1287259"/>
                </a:cubicBezTo>
                <a:cubicBezTo>
                  <a:pt x="2434040" y="1283094"/>
                  <a:pt x="2443031" y="1272503"/>
                  <a:pt x="2451025" y="1255489"/>
                </a:cubicBezTo>
                <a:cubicBezTo>
                  <a:pt x="2459020" y="1238474"/>
                  <a:pt x="2462788" y="1236925"/>
                  <a:pt x="2462329" y="1250843"/>
                </a:cubicBezTo>
                <a:cubicBezTo>
                  <a:pt x="2461870" y="1264760"/>
                  <a:pt x="2462770" y="1276142"/>
                  <a:pt x="2465029" y="1284990"/>
                </a:cubicBezTo>
                <a:cubicBezTo>
                  <a:pt x="2467287" y="1293838"/>
                  <a:pt x="2464821" y="1300374"/>
                  <a:pt x="2457629" y="1304597"/>
                </a:cubicBezTo>
                <a:cubicBezTo>
                  <a:pt x="2450438" y="1308820"/>
                  <a:pt x="2441550" y="1312082"/>
                  <a:pt x="2430967" y="1314384"/>
                </a:cubicBezTo>
                <a:cubicBezTo>
                  <a:pt x="2420384" y="1316686"/>
                  <a:pt x="2407248" y="1318292"/>
                  <a:pt x="2391560" y="1319202"/>
                </a:cubicBezTo>
                <a:cubicBezTo>
                  <a:pt x="2375872" y="1320113"/>
                  <a:pt x="2358087" y="1319152"/>
                  <a:pt x="2338204" y="1316320"/>
                </a:cubicBezTo>
                <a:cubicBezTo>
                  <a:pt x="2318321" y="1313488"/>
                  <a:pt x="2306233" y="1303457"/>
                  <a:pt x="2301937" y="1286227"/>
                </a:cubicBezTo>
                <a:cubicBezTo>
                  <a:pt x="2297642" y="1268997"/>
                  <a:pt x="2295947" y="1250746"/>
                  <a:pt x="2296850" y="1231472"/>
                </a:cubicBezTo>
                <a:cubicBezTo>
                  <a:pt x="2291430" y="1235975"/>
                  <a:pt x="2285349" y="1235843"/>
                  <a:pt x="2278609" y="1231075"/>
                </a:cubicBezTo>
                <a:lnTo>
                  <a:pt x="2275544" y="1227909"/>
                </a:lnTo>
                <a:lnTo>
                  <a:pt x="2275487" y="1228044"/>
                </a:lnTo>
                <a:cubicBezTo>
                  <a:pt x="2272711" y="1235632"/>
                  <a:pt x="2268941" y="1248455"/>
                  <a:pt x="2264176" y="1266513"/>
                </a:cubicBezTo>
                <a:cubicBezTo>
                  <a:pt x="2257823" y="1290590"/>
                  <a:pt x="2248355" y="1307418"/>
                  <a:pt x="2235772" y="1316998"/>
                </a:cubicBezTo>
                <a:cubicBezTo>
                  <a:pt x="2223188" y="1326577"/>
                  <a:pt x="2216294" y="1327563"/>
                  <a:pt x="2215090" y="1319955"/>
                </a:cubicBezTo>
                <a:cubicBezTo>
                  <a:pt x="2213885" y="1312348"/>
                  <a:pt x="2210562" y="1303546"/>
                  <a:pt x="2205120" y="1293551"/>
                </a:cubicBezTo>
                <a:cubicBezTo>
                  <a:pt x="2199678" y="1283556"/>
                  <a:pt x="2200204" y="1280193"/>
                  <a:pt x="2206701" y="1283463"/>
                </a:cubicBezTo>
                <a:cubicBezTo>
                  <a:pt x="2213197" y="1286732"/>
                  <a:pt x="2217879" y="1288532"/>
                  <a:pt x="2220747" y="1288862"/>
                </a:cubicBezTo>
                <a:cubicBezTo>
                  <a:pt x="2223615" y="1289192"/>
                  <a:pt x="2226927" y="1287632"/>
                  <a:pt x="2230685" y="1284184"/>
                </a:cubicBezTo>
                <a:cubicBezTo>
                  <a:pt x="2234442" y="1280735"/>
                  <a:pt x="2238984" y="1269384"/>
                  <a:pt x="2244311" y="1250133"/>
                </a:cubicBezTo>
                <a:cubicBezTo>
                  <a:pt x="2249639" y="1230881"/>
                  <a:pt x="2251539" y="1219800"/>
                  <a:pt x="2250012" y="1216888"/>
                </a:cubicBezTo>
                <a:cubicBezTo>
                  <a:pt x="2248484" y="1213977"/>
                  <a:pt x="2245305" y="1209840"/>
                  <a:pt x="2240472" y="1204477"/>
                </a:cubicBezTo>
                <a:cubicBezTo>
                  <a:pt x="2233617" y="1221298"/>
                  <a:pt x="2223966" y="1236857"/>
                  <a:pt x="2211519" y="1251154"/>
                </a:cubicBezTo>
                <a:cubicBezTo>
                  <a:pt x="2199072" y="1265452"/>
                  <a:pt x="2184086" y="1276096"/>
                  <a:pt x="2166562" y="1283086"/>
                </a:cubicBezTo>
                <a:cubicBezTo>
                  <a:pt x="2149038" y="1290077"/>
                  <a:pt x="2148899" y="1285703"/>
                  <a:pt x="2166143" y="1269965"/>
                </a:cubicBezTo>
                <a:cubicBezTo>
                  <a:pt x="2183387" y="1254227"/>
                  <a:pt x="2198459" y="1235441"/>
                  <a:pt x="2211358" y="1213608"/>
                </a:cubicBezTo>
                <a:cubicBezTo>
                  <a:pt x="2224257" y="1191775"/>
                  <a:pt x="2228928" y="1178837"/>
                  <a:pt x="2225372" y="1174793"/>
                </a:cubicBezTo>
                <a:cubicBezTo>
                  <a:pt x="2207934" y="1181059"/>
                  <a:pt x="2196060" y="1184652"/>
                  <a:pt x="2189751" y="1185569"/>
                </a:cubicBezTo>
                <a:cubicBezTo>
                  <a:pt x="2183441" y="1186487"/>
                  <a:pt x="2175640" y="1184347"/>
                  <a:pt x="2166347" y="1179149"/>
                </a:cubicBezTo>
                <a:cubicBezTo>
                  <a:pt x="2157055" y="1173950"/>
                  <a:pt x="2157779" y="1170143"/>
                  <a:pt x="2168520" y="1167727"/>
                </a:cubicBezTo>
                <a:cubicBezTo>
                  <a:pt x="2179261" y="1165310"/>
                  <a:pt x="2194694" y="1160969"/>
                  <a:pt x="2214821" y="1154702"/>
                </a:cubicBezTo>
                <a:cubicBezTo>
                  <a:pt x="2234947" y="1148435"/>
                  <a:pt x="2248994" y="1142990"/>
                  <a:pt x="2256960" y="1138365"/>
                </a:cubicBezTo>
                <a:cubicBezTo>
                  <a:pt x="2260942" y="1136053"/>
                  <a:pt x="2264932" y="1135186"/>
                  <a:pt x="2268927" y="1135765"/>
                </a:cubicBezTo>
                <a:close/>
                <a:moveTo>
                  <a:pt x="4496117" y="1132278"/>
                </a:moveTo>
                <a:cubicBezTo>
                  <a:pt x="4488675" y="1132729"/>
                  <a:pt x="4480917" y="1133687"/>
                  <a:pt x="4472843" y="1135149"/>
                </a:cubicBezTo>
                <a:lnTo>
                  <a:pt x="4459034" y="1170577"/>
                </a:lnTo>
                <a:lnTo>
                  <a:pt x="4496591" y="1168168"/>
                </a:lnTo>
                <a:cubicBezTo>
                  <a:pt x="4502083" y="1159564"/>
                  <a:pt x="4505492" y="1152049"/>
                  <a:pt x="4506819" y="1145625"/>
                </a:cubicBezTo>
                <a:cubicBezTo>
                  <a:pt x="4508145" y="1139200"/>
                  <a:pt x="4508554" y="1135257"/>
                  <a:pt x="4508045" y="1133794"/>
                </a:cubicBezTo>
                <a:cubicBezTo>
                  <a:pt x="4507536" y="1132331"/>
                  <a:pt x="4503560" y="1131826"/>
                  <a:pt x="4496117" y="1132278"/>
                </a:cubicBezTo>
                <a:close/>
                <a:moveTo>
                  <a:pt x="5186745" y="1119447"/>
                </a:moveTo>
                <a:cubicBezTo>
                  <a:pt x="5184522" y="1120350"/>
                  <a:pt x="5181848" y="1120802"/>
                  <a:pt x="5178721" y="1120802"/>
                </a:cubicBezTo>
                <a:cubicBezTo>
                  <a:pt x="5177273" y="1120802"/>
                  <a:pt x="5173638" y="1121447"/>
                  <a:pt x="5167816" y="1122738"/>
                </a:cubicBezTo>
                <a:cubicBezTo>
                  <a:pt x="5166998" y="1145008"/>
                  <a:pt x="5166159" y="1160503"/>
                  <a:pt x="5165299" y="1169222"/>
                </a:cubicBezTo>
                <a:cubicBezTo>
                  <a:pt x="5170289" y="1168548"/>
                  <a:pt x="5177438" y="1167049"/>
                  <a:pt x="5186745" y="1164726"/>
                </a:cubicBezTo>
                <a:close/>
                <a:moveTo>
                  <a:pt x="2691195" y="1119447"/>
                </a:moveTo>
                <a:cubicBezTo>
                  <a:pt x="2688972" y="1120350"/>
                  <a:pt x="2686298" y="1120802"/>
                  <a:pt x="2683171" y="1120802"/>
                </a:cubicBezTo>
                <a:cubicBezTo>
                  <a:pt x="2681723" y="1120802"/>
                  <a:pt x="2678088" y="1121447"/>
                  <a:pt x="2672266" y="1122738"/>
                </a:cubicBezTo>
                <a:cubicBezTo>
                  <a:pt x="2671448" y="1145008"/>
                  <a:pt x="2670610" y="1160503"/>
                  <a:pt x="2669749" y="1169222"/>
                </a:cubicBezTo>
                <a:cubicBezTo>
                  <a:pt x="2674740" y="1168548"/>
                  <a:pt x="2681888" y="1167049"/>
                  <a:pt x="2691195" y="1164726"/>
                </a:cubicBezTo>
                <a:close/>
                <a:moveTo>
                  <a:pt x="5783026" y="1116156"/>
                </a:moveTo>
                <a:cubicBezTo>
                  <a:pt x="5784949" y="1115930"/>
                  <a:pt x="5787331" y="1117360"/>
                  <a:pt x="5790169" y="1120447"/>
                </a:cubicBezTo>
                <a:cubicBezTo>
                  <a:pt x="5795849" y="1126620"/>
                  <a:pt x="5798688" y="1135709"/>
                  <a:pt x="5798688" y="1147711"/>
                </a:cubicBezTo>
                <a:cubicBezTo>
                  <a:pt x="5798688" y="1159126"/>
                  <a:pt x="5794155" y="1172792"/>
                  <a:pt x="5785094" y="1188710"/>
                </a:cubicBezTo>
                <a:cubicBezTo>
                  <a:pt x="5776030" y="1204628"/>
                  <a:pt x="5768580" y="1207445"/>
                  <a:pt x="5762744" y="1197164"/>
                </a:cubicBezTo>
                <a:cubicBezTo>
                  <a:pt x="5756907" y="1186882"/>
                  <a:pt x="5755797" y="1178460"/>
                  <a:pt x="5759410" y="1171900"/>
                </a:cubicBezTo>
                <a:cubicBezTo>
                  <a:pt x="5763024" y="1165339"/>
                  <a:pt x="5766681" y="1156975"/>
                  <a:pt x="5770380" y="1146808"/>
                </a:cubicBezTo>
                <a:cubicBezTo>
                  <a:pt x="5773865" y="1137214"/>
                  <a:pt x="5776614" y="1128879"/>
                  <a:pt x="5778629" y="1121802"/>
                </a:cubicBezTo>
                <a:cubicBezTo>
                  <a:pt x="5779637" y="1118264"/>
                  <a:pt x="5781102" y="1116382"/>
                  <a:pt x="5783026" y="1116156"/>
                </a:cubicBezTo>
                <a:close/>
                <a:moveTo>
                  <a:pt x="5235164" y="1107939"/>
                </a:moveTo>
                <a:cubicBezTo>
                  <a:pt x="5232354" y="1108369"/>
                  <a:pt x="5223011" y="1110678"/>
                  <a:pt x="5207136" y="1114865"/>
                </a:cubicBezTo>
                <a:cubicBezTo>
                  <a:pt x="5212543" y="1118608"/>
                  <a:pt x="5214328" y="1122720"/>
                  <a:pt x="5212492" y="1127201"/>
                </a:cubicBezTo>
                <a:cubicBezTo>
                  <a:pt x="5210657" y="1131683"/>
                  <a:pt x="5209323" y="1142090"/>
                  <a:pt x="5208492" y="1158423"/>
                </a:cubicBezTo>
                <a:lnTo>
                  <a:pt x="5230281" y="1152573"/>
                </a:lnTo>
                <a:cubicBezTo>
                  <a:pt x="5233652" y="1136755"/>
                  <a:pt x="5236011" y="1125255"/>
                  <a:pt x="5237358" y="1118070"/>
                </a:cubicBezTo>
                <a:cubicBezTo>
                  <a:pt x="5238707" y="1110886"/>
                  <a:pt x="5237975" y="1107509"/>
                  <a:pt x="5235164" y="1107939"/>
                </a:cubicBezTo>
                <a:close/>
                <a:moveTo>
                  <a:pt x="2739614" y="1107939"/>
                </a:moveTo>
                <a:cubicBezTo>
                  <a:pt x="2736804" y="1108369"/>
                  <a:pt x="2727461" y="1110678"/>
                  <a:pt x="2711587" y="1114865"/>
                </a:cubicBezTo>
                <a:cubicBezTo>
                  <a:pt x="2716993" y="1118608"/>
                  <a:pt x="2718778" y="1122720"/>
                  <a:pt x="2716943" y="1127201"/>
                </a:cubicBezTo>
                <a:cubicBezTo>
                  <a:pt x="2715107" y="1131683"/>
                  <a:pt x="2713774" y="1142090"/>
                  <a:pt x="2712942" y="1158423"/>
                </a:cubicBezTo>
                <a:lnTo>
                  <a:pt x="2734732" y="1152573"/>
                </a:lnTo>
                <a:cubicBezTo>
                  <a:pt x="2738102" y="1136755"/>
                  <a:pt x="2740461" y="1125255"/>
                  <a:pt x="2741809" y="1118070"/>
                </a:cubicBezTo>
                <a:cubicBezTo>
                  <a:pt x="2743157" y="1110886"/>
                  <a:pt x="2742425" y="1107509"/>
                  <a:pt x="2739614" y="1107939"/>
                </a:cubicBezTo>
                <a:close/>
                <a:moveTo>
                  <a:pt x="1612458" y="1107258"/>
                </a:moveTo>
                <a:cubicBezTo>
                  <a:pt x="1616289" y="1107895"/>
                  <a:pt x="1620850" y="1109918"/>
                  <a:pt x="1626141" y="1113327"/>
                </a:cubicBezTo>
                <a:cubicBezTo>
                  <a:pt x="1636724" y="1120146"/>
                  <a:pt x="1640112" y="1125520"/>
                  <a:pt x="1636305" y="1129449"/>
                </a:cubicBezTo>
                <a:cubicBezTo>
                  <a:pt x="1632498" y="1133378"/>
                  <a:pt x="1629777" y="1137791"/>
                  <a:pt x="1628142" y="1142689"/>
                </a:cubicBezTo>
                <a:cubicBezTo>
                  <a:pt x="1626507" y="1147586"/>
                  <a:pt x="1624331" y="1155925"/>
                  <a:pt x="1621613" y="1167705"/>
                </a:cubicBezTo>
                <a:cubicBezTo>
                  <a:pt x="1618896" y="1179486"/>
                  <a:pt x="1615802" y="1190732"/>
                  <a:pt x="1612332" y="1201444"/>
                </a:cubicBezTo>
                <a:cubicBezTo>
                  <a:pt x="1622915" y="1213590"/>
                  <a:pt x="1630282" y="1225235"/>
                  <a:pt x="1634434" y="1236377"/>
                </a:cubicBezTo>
                <a:cubicBezTo>
                  <a:pt x="1638585" y="1247519"/>
                  <a:pt x="1639345" y="1257138"/>
                  <a:pt x="1636714" y="1265233"/>
                </a:cubicBezTo>
                <a:cubicBezTo>
                  <a:pt x="1634082" y="1273328"/>
                  <a:pt x="1628981" y="1272779"/>
                  <a:pt x="1621409" y="1263587"/>
                </a:cubicBezTo>
                <a:cubicBezTo>
                  <a:pt x="1613837" y="1254395"/>
                  <a:pt x="1606395" y="1242342"/>
                  <a:pt x="1599081" y="1227429"/>
                </a:cubicBezTo>
                <a:cubicBezTo>
                  <a:pt x="1594822" y="1238901"/>
                  <a:pt x="1587634" y="1250384"/>
                  <a:pt x="1577517" y="1261877"/>
                </a:cubicBezTo>
                <a:cubicBezTo>
                  <a:pt x="1567400" y="1273371"/>
                  <a:pt x="1556022" y="1282427"/>
                  <a:pt x="1543381" y="1289045"/>
                </a:cubicBezTo>
                <a:cubicBezTo>
                  <a:pt x="1530740" y="1295663"/>
                  <a:pt x="1529435" y="1292920"/>
                  <a:pt x="1539466" y="1280817"/>
                </a:cubicBezTo>
                <a:cubicBezTo>
                  <a:pt x="1549497" y="1268714"/>
                  <a:pt x="1558090" y="1256618"/>
                  <a:pt x="1565246" y="1244529"/>
                </a:cubicBezTo>
                <a:cubicBezTo>
                  <a:pt x="1572401" y="1232440"/>
                  <a:pt x="1578589" y="1219742"/>
                  <a:pt x="1583809" y="1206434"/>
                </a:cubicBezTo>
                <a:cubicBezTo>
                  <a:pt x="1576352" y="1195206"/>
                  <a:pt x="1569089" y="1184175"/>
                  <a:pt x="1562019" y="1173341"/>
                </a:cubicBezTo>
                <a:cubicBezTo>
                  <a:pt x="1554949" y="1162507"/>
                  <a:pt x="1557108" y="1159951"/>
                  <a:pt x="1568494" y="1165672"/>
                </a:cubicBezTo>
                <a:cubicBezTo>
                  <a:pt x="1579880" y="1171394"/>
                  <a:pt x="1587559" y="1177532"/>
                  <a:pt x="1591531" y="1184085"/>
                </a:cubicBezTo>
                <a:cubicBezTo>
                  <a:pt x="1593582" y="1175926"/>
                  <a:pt x="1595507" y="1166049"/>
                  <a:pt x="1597307" y="1154455"/>
                </a:cubicBezTo>
                <a:cubicBezTo>
                  <a:pt x="1599107" y="1142861"/>
                  <a:pt x="1599357" y="1136827"/>
                  <a:pt x="1598060" y="1136354"/>
                </a:cubicBezTo>
                <a:cubicBezTo>
                  <a:pt x="1596762" y="1135881"/>
                  <a:pt x="1591090" y="1137444"/>
                  <a:pt x="1581045" y="1141043"/>
                </a:cubicBezTo>
                <a:cubicBezTo>
                  <a:pt x="1571000" y="1144642"/>
                  <a:pt x="1561750" y="1143438"/>
                  <a:pt x="1553297" y="1137429"/>
                </a:cubicBezTo>
                <a:cubicBezTo>
                  <a:pt x="1544843" y="1131421"/>
                  <a:pt x="1546245" y="1127821"/>
                  <a:pt x="1557502" y="1126631"/>
                </a:cubicBezTo>
                <a:cubicBezTo>
                  <a:pt x="1568759" y="1125441"/>
                  <a:pt x="1577998" y="1123358"/>
                  <a:pt x="1585218" y="1120382"/>
                </a:cubicBezTo>
                <a:cubicBezTo>
                  <a:pt x="1592438" y="1117407"/>
                  <a:pt x="1598418" y="1113782"/>
                  <a:pt x="1603158" y="1109509"/>
                </a:cubicBezTo>
                <a:cubicBezTo>
                  <a:pt x="1605527" y="1107372"/>
                  <a:pt x="1608627" y="1106622"/>
                  <a:pt x="1612458" y="1107258"/>
                </a:cubicBezTo>
                <a:close/>
                <a:moveTo>
                  <a:pt x="3252349" y="1105000"/>
                </a:moveTo>
                <a:cubicBezTo>
                  <a:pt x="3255617" y="1104310"/>
                  <a:pt x="3261357" y="1105157"/>
                  <a:pt x="3269571" y="1107541"/>
                </a:cubicBezTo>
                <a:cubicBezTo>
                  <a:pt x="3285997" y="1112309"/>
                  <a:pt x="3296372" y="1119343"/>
                  <a:pt x="3300696" y="1128642"/>
                </a:cubicBezTo>
                <a:cubicBezTo>
                  <a:pt x="3305020" y="1137942"/>
                  <a:pt x="3305385" y="1146385"/>
                  <a:pt x="3301793" y="1153971"/>
                </a:cubicBezTo>
                <a:cubicBezTo>
                  <a:pt x="3298201" y="1161557"/>
                  <a:pt x="3292250" y="1161955"/>
                  <a:pt x="3283939" y="1155165"/>
                </a:cubicBezTo>
                <a:cubicBezTo>
                  <a:pt x="3275629" y="1148375"/>
                  <a:pt x="3268735" y="1141330"/>
                  <a:pt x="3263257" y="1134031"/>
                </a:cubicBezTo>
                <a:cubicBezTo>
                  <a:pt x="3257751" y="1126660"/>
                  <a:pt x="3253319" y="1119210"/>
                  <a:pt x="3249964" y="1111682"/>
                </a:cubicBezTo>
                <a:cubicBezTo>
                  <a:pt x="3248286" y="1107917"/>
                  <a:pt x="3249081" y="1105690"/>
                  <a:pt x="3252349" y="1105000"/>
                </a:cubicBezTo>
                <a:close/>
                <a:moveTo>
                  <a:pt x="5953605" y="1100442"/>
                </a:moveTo>
                <a:cubicBezTo>
                  <a:pt x="5957634" y="1099503"/>
                  <a:pt x="5966238" y="1101357"/>
                  <a:pt x="5979417" y="1106003"/>
                </a:cubicBezTo>
                <a:cubicBezTo>
                  <a:pt x="5994704" y="1109072"/>
                  <a:pt x="6002598" y="1117253"/>
                  <a:pt x="6003100" y="1130546"/>
                </a:cubicBezTo>
                <a:cubicBezTo>
                  <a:pt x="6003601" y="1143839"/>
                  <a:pt x="5997884" y="1147934"/>
                  <a:pt x="5985945" y="1142828"/>
                </a:cubicBezTo>
                <a:cubicBezTo>
                  <a:pt x="5974007" y="1137723"/>
                  <a:pt x="5960707" y="1129958"/>
                  <a:pt x="5946044" y="1119533"/>
                </a:cubicBezTo>
                <a:cubicBezTo>
                  <a:pt x="5931381" y="1109107"/>
                  <a:pt x="5927967" y="1103554"/>
                  <a:pt x="5935805" y="1102873"/>
                </a:cubicBezTo>
                <a:cubicBezTo>
                  <a:pt x="5943642" y="1102192"/>
                  <a:pt x="5949575" y="1101382"/>
                  <a:pt x="5953605" y="1100442"/>
                </a:cubicBezTo>
                <a:close/>
                <a:moveTo>
                  <a:pt x="246886" y="1097890"/>
                </a:moveTo>
                <a:cubicBezTo>
                  <a:pt x="256145" y="1097109"/>
                  <a:pt x="264208" y="1099802"/>
                  <a:pt x="271075" y="1105971"/>
                </a:cubicBezTo>
                <a:cubicBezTo>
                  <a:pt x="280231" y="1114195"/>
                  <a:pt x="278707" y="1119171"/>
                  <a:pt x="266504" y="1120899"/>
                </a:cubicBezTo>
                <a:cubicBezTo>
                  <a:pt x="254301" y="1122627"/>
                  <a:pt x="237006" y="1125190"/>
                  <a:pt x="214621" y="1128589"/>
                </a:cubicBezTo>
                <a:cubicBezTo>
                  <a:pt x="227212" y="1134669"/>
                  <a:pt x="232299" y="1140380"/>
                  <a:pt x="229883" y="1145722"/>
                </a:cubicBezTo>
                <a:cubicBezTo>
                  <a:pt x="227467" y="1151063"/>
                  <a:pt x="220580" y="1168655"/>
                  <a:pt x="209222" y="1198497"/>
                </a:cubicBezTo>
                <a:cubicBezTo>
                  <a:pt x="231220" y="1216738"/>
                  <a:pt x="245718" y="1230404"/>
                  <a:pt x="252716" y="1239496"/>
                </a:cubicBezTo>
                <a:cubicBezTo>
                  <a:pt x="259714" y="1248587"/>
                  <a:pt x="260606" y="1257400"/>
                  <a:pt x="255394" y="1265932"/>
                </a:cubicBezTo>
                <a:cubicBezTo>
                  <a:pt x="250181" y="1274464"/>
                  <a:pt x="242011" y="1272665"/>
                  <a:pt x="230883" y="1260533"/>
                </a:cubicBezTo>
                <a:cubicBezTo>
                  <a:pt x="219755" y="1248401"/>
                  <a:pt x="208147" y="1236018"/>
                  <a:pt x="196058" y="1223385"/>
                </a:cubicBezTo>
                <a:cubicBezTo>
                  <a:pt x="182305" y="1241668"/>
                  <a:pt x="168890" y="1254546"/>
                  <a:pt x="155812" y="1262017"/>
                </a:cubicBezTo>
                <a:cubicBezTo>
                  <a:pt x="149273" y="1265753"/>
                  <a:pt x="143018" y="1268727"/>
                  <a:pt x="137047" y="1270941"/>
                </a:cubicBezTo>
                <a:lnTo>
                  <a:pt x="122997" y="1274530"/>
                </a:lnTo>
                <a:lnTo>
                  <a:pt x="130193" y="1276085"/>
                </a:lnTo>
                <a:cubicBezTo>
                  <a:pt x="148405" y="1280530"/>
                  <a:pt x="172873" y="1284754"/>
                  <a:pt x="203597" y="1288754"/>
                </a:cubicBezTo>
                <a:cubicBezTo>
                  <a:pt x="234321" y="1292755"/>
                  <a:pt x="264310" y="1292956"/>
                  <a:pt x="293564" y="1289357"/>
                </a:cubicBezTo>
                <a:cubicBezTo>
                  <a:pt x="322818" y="1285757"/>
                  <a:pt x="332960" y="1287546"/>
                  <a:pt x="323990" y="1294724"/>
                </a:cubicBezTo>
                <a:cubicBezTo>
                  <a:pt x="315021" y="1301901"/>
                  <a:pt x="301637" y="1309802"/>
                  <a:pt x="283841" y="1318428"/>
                </a:cubicBezTo>
                <a:cubicBezTo>
                  <a:pt x="266045" y="1327054"/>
                  <a:pt x="252146" y="1330907"/>
                  <a:pt x="242144" y="1329990"/>
                </a:cubicBezTo>
                <a:cubicBezTo>
                  <a:pt x="232142" y="1329072"/>
                  <a:pt x="215249" y="1324573"/>
                  <a:pt x="191465" y="1316492"/>
                </a:cubicBezTo>
                <a:cubicBezTo>
                  <a:pt x="167682" y="1308411"/>
                  <a:pt x="147208" y="1301825"/>
                  <a:pt x="130043" y="1296735"/>
                </a:cubicBezTo>
                <a:cubicBezTo>
                  <a:pt x="112877" y="1291644"/>
                  <a:pt x="98702" y="1287593"/>
                  <a:pt x="87517" y="1284581"/>
                </a:cubicBezTo>
                <a:cubicBezTo>
                  <a:pt x="76331" y="1281570"/>
                  <a:pt x="66670" y="1282473"/>
                  <a:pt x="58531" y="1287292"/>
                </a:cubicBezTo>
                <a:cubicBezTo>
                  <a:pt x="50394" y="1292110"/>
                  <a:pt x="43446" y="1295709"/>
                  <a:pt x="37688" y="1298090"/>
                </a:cubicBezTo>
                <a:cubicBezTo>
                  <a:pt x="31931" y="1300470"/>
                  <a:pt x="24858" y="1297993"/>
                  <a:pt x="16468" y="1290658"/>
                </a:cubicBezTo>
                <a:cubicBezTo>
                  <a:pt x="8079" y="1283323"/>
                  <a:pt x="8165" y="1279053"/>
                  <a:pt x="16726" y="1277849"/>
                </a:cubicBezTo>
                <a:cubicBezTo>
                  <a:pt x="25288" y="1276644"/>
                  <a:pt x="33784" y="1274486"/>
                  <a:pt x="42216" y="1271374"/>
                </a:cubicBezTo>
                <a:cubicBezTo>
                  <a:pt x="50648" y="1268262"/>
                  <a:pt x="58571" y="1265975"/>
                  <a:pt x="65985" y="1264512"/>
                </a:cubicBezTo>
                <a:cubicBezTo>
                  <a:pt x="65125" y="1253155"/>
                  <a:pt x="62210" y="1242432"/>
                  <a:pt x="57241" y="1232344"/>
                </a:cubicBezTo>
                <a:cubicBezTo>
                  <a:pt x="52272" y="1222255"/>
                  <a:pt x="50466" y="1213899"/>
                  <a:pt x="51821" y="1207273"/>
                </a:cubicBezTo>
                <a:cubicBezTo>
                  <a:pt x="53176" y="1200648"/>
                  <a:pt x="54749" y="1195378"/>
                  <a:pt x="56542" y="1191463"/>
                </a:cubicBezTo>
                <a:cubicBezTo>
                  <a:pt x="58334" y="1187548"/>
                  <a:pt x="55642" y="1187391"/>
                  <a:pt x="48465" y="1190990"/>
                </a:cubicBezTo>
                <a:cubicBezTo>
                  <a:pt x="41287" y="1194589"/>
                  <a:pt x="33641" y="1194317"/>
                  <a:pt x="25524" y="1190173"/>
                </a:cubicBezTo>
                <a:cubicBezTo>
                  <a:pt x="17408" y="1186028"/>
                  <a:pt x="16636" y="1182906"/>
                  <a:pt x="23211" y="1180805"/>
                </a:cubicBezTo>
                <a:cubicBezTo>
                  <a:pt x="29787" y="1178704"/>
                  <a:pt x="36265" y="1175954"/>
                  <a:pt x="42646" y="1172556"/>
                </a:cubicBezTo>
                <a:cubicBezTo>
                  <a:pt x="49027" y="1169157"/>
                  <a:pt x="54610" y="1165052"/>
                  <a:pt x="59392" y="1160241"/>
                </a:cubicBezTo>
                <a:cubicBezTo>
                  <a:pt x="64175" y="1155430"/>
                  <a:pt x="72345" y="1156685"/>
                  <a:pt x="83903" y="1164005"/>
                </a:cubicBezTo>
                <a:cubicBezTo>
                  <a:pt x="95462" y="1171326"/>
                  <a:pt x="97565" y="1178044"/>
                  <a:pt x="90216" y="1184161"/>
                </a:cubicBezTo>
                <a:cubicBezTo>
                  <a:pt x="82867" y="1190277"/>
                  <a:pt x="78368" y="1197608"/>
                  <a:pt x="76718" y="1206155"/>
                </a:cubicBezTo>
                <a:cubicBezTo>
                  <a:pt x="75069" y="1214702"/>
                  <a:pt x="77170" y="1223987"/>
                  <a:pt x="83021" y="1234011"/>
                </a:cubicBezTo>
                <a:cubicBezTo>
                  <a:pt x="88872" y="1244035"/>
                  <a:pt x="89094" y="1254711"/>
                  <a:pt x="83688" y="1266040"/>
                </a:cubicBezTo>
                <a:lnTo>
                  <a:pt x="113489" y="1272477"/>
                </a:lnTo>
                <a:lnTo>
                  <a:pt x="119782" y="1266330"/>
                </a:lnTo>
                <a:cubicBezTo>
                  <a:pt x="130451" y="1258966"/>
                  <a:pt x="140873" y="1249975"/>
                  <a:pt x="151047" y="1239356"/>
                </a:cubicBezTo>
                <a:cubicBezTo>
                  <a:pt x="161222" y="1228737"/>
                  <a:pt x="169758" y="1217899"/>
                  <a:pt x="176656" y="1206843"/>
                </a:cubicBezTo>
                <a:cubicBezTo>
                  <a:pt x="159605" y="1192030"/>
                  <a:pt x="146570" y="1179808"/>
                  <a:pt x="137550" y="1170179"/>
                </a:cubicBezTo>
                <a:cubicBezTo>
                  <a:pt x="128529" y="1160549"/>
                  <a:pt x="131634" y="1158538"/>
                  <a:pt x="146864" y="1164145"/>
                </a:cubicBezTo>
                <a:cubicBezTo>
                  <a:pt x="162093" y="1169752"/>
                  <a:pt x="176290" y="1176843"/>
                  <a:pt x="189454" y="1185419"/>
                </a:cubicBezTo>
                <a:cubicBezTo>
                  <a:pt x="197126" y="1167278"/>
                  <a:pt x="200575" y="1149339"/>
                  <a:pt x="199801" y="1131600"/>
                </a:cubicBezTo>
                <a:cubicBezTo>
                  <a:pt x="179552" y="1135171"/>
                  <a:pt x="163793" y="1138537"/>
                  <a:pt x="152521" y="1141699"/>
                </a:cubicBezTo>
                <a:cubicBezTo>
                  <a:pt x="141250" y="1144861"/>
                  <a:pt x="130308" y="1142370"/>
                  <a:pt x="119696" y="1134224"/>
                </a:cubicBezTo>
                <a:cubicBezTo>
                  <a:pt x="109084" y="1126079"/>
                  <a:pt x="109207" y="1122006"/>
                  <a:pt x="120062" y="1122006"/>
                </a:cubicBezTo>
                <a:cubicBezTo>
                  <a:pt x="128752" y="1122006"/>
                  <a:pt x="140895" y="1120673"/>
                  <a:pt x="156489" y="1118006"/>
                </a:cubicBezTo>
                <a:cubicBezTo>
                  <a:pt x="172085" y="1115338"/>
                  <a:pt x="186088" y="1112675"/>
                  <a:pt x="198499" y="1110014"/>
                </a:cubicBezTo>
                <a:cubicBezTo>
                  <a:pt x="210910" y="1107354"/>
                  <a:pt x="223820" y="1103959"/>
                  <a:pt x="237228" y="1099829"/>
                </a:cubicBezTo>
                <a:cubicBezTo>
                  <a:pt x="240580" y="1098797"/>
                  <a:pt x="243800" y="1098150"/>
                  <a:pt x="246886" y="1097890"/>
                </a:cubicBezTo>
                <a:close/>
                <a:moveTo>
                  <a:pt x="4451247" y="1089763"/>
                </a:moveTo>
                <a:cubicBezTo>
                  <a:pt x="4440635" y="1092444"/>
                  <a:pt x="4429277" y="1094244"/>
                  <a:pt x="4417174" y="1095162"/>
                </a:cubicBezTo>
                <a:cubicBezTo>
                  <a:pt x="4425277" y="1097155"/>
                  <a:pt x="4428654" y="1100851"/>
                  <a:pt x="4427306" y="1106250"/>
                </a:cubicBezTo>
                <a:cubicBezTo>
                  <a:pt x="4425958" y="1111649"/>
                  <a:pt x="4425284" y="1118242"/>
                  <a:pt x="4425284" y="1126029"/>
                </a:cubicBezTo>
                <a:lnTo>
                  <a:pt x="4450989" y="1122544"/>
                </a:lnTo>
                <a:cubicBezTo>
                  <a:pt x="4451734" y="1115804"/>
                  <a:pt x="4452107" y="1108900"/>
                  <a:pt x="4452107" y="1101830"/>
                </a:cubicBezTo>
                <a:cubicBezTo>
                  <a:pt x="4452107" y="1095362"/>
                  <a:pt x="4451820" y="1091340"/>
                  <a:pt x="4451247" y="1089763"/>
                </a:cubicBezTo>
                <a:close/>
                <a:moveTo>
                  <a:pt x="1218026" y="1088407"/>
                </a:moveTo>
                <a:cubicBezTo>
                  <a:pt x="1209594" y="1089282"/>
                  <a:pt x="1197455" y="1090874"/>
                  <a:pt x="1181609" y="1093183"/>
                </a:cubicBezTo>
                <a:cubicBezTo>
                  <a:pt x="1184276" y="1105228"/>
                  <a:pt x="1189382" y="1125627"/>
                  <a:pt x="1196925" y="1154380"/>
                </a:cubicBezTo>
                <a:cubicBezTo>
                  <a:pt x="1205644" y="1153591"/>
                  <a:pt x="1213531" y="1152135"/>
                  <a:pt x="1220586" y="1150013"/>
                </a:cubicBezTo>
                <a:lnTo>
                  <a:pt x="1220586" y="1131600"/>
                </a:lnTo>
                <a:cubicBezTo>
                  <a:pt x="1217446" y="1132504"/>
                  <a:pt x="1213875" y="1132955"/>
                  <a:pt x="1209874" y="1132955"/>
                </a:cubicBezTo>
                <a:cubicBezTo>
                  <a:pt x="1205758" y="1132955"/>
                  <a:pt x="1200441" y="1131439"/>
                  <a:pt x="1193924" y="1128406"/>
                </a:cubicBezTo>
                <a:cubicBezTo>
                  <a:pt x="1187407" y="1125373"/>
                  <a:pt x="1187758" y="1122455"/>
                  <a:pt x="1194978" y="1119651"/>
                </a:cubicBezTo>
                <a:cubicBezTo>
                  <a:pt x="1202198" y="1116848"/>
                  <a:pt x="1210734" y="1114306"/>
                  <a:pt x="1220586" y="1112026"/>
                </a:cubicBezTo>
                <a:cubicBezTo>
                  <a:pt x="1220586" y="1100439"/>
                  <a:pt x="1219733" y="1092566"/>
                  <a:pt x="1218026" y="1088407"/>
                </a:cubicBezTo>
                <a:close/>
                <a:moveTo>
                  <a:pt x="5096928" y="1087848"/>
                </a:moveTo>
                <a:cubicBezTo>
                  <a:pt x="5095544" y="1087317"/>
                  <a:pt x="5086392" y="1089433"/>
                  <a:pt x="5069470" y="1094194"/>
                </a:cubicBezTo>
                <a:lnTo>
                  <a:pt x="5069470" y="1139559"/>
                </a:lnTo>
                <a:cubicBezTo>
                  <a:pt x="5071492" y="1139559"/>
                  <a:pt x="5075816" y="1138204"/>
                  <a:pt x="5082441" y="1135493"/>
                </a:cubicBezTo>
                <a:cubicBezTo>
                  <a:pt x="5085754" y="1134138"/>
                  <a:pt x="5088802" y="1133908"/>
                  <a:pt x="5091586" y="1134802"/>
                </a:cubicBezTo>
                <a:lnTo>
                  <a:pt x="5099004" y="1140748"/>
                </a:lnTo>
                <a:lnTo>
                  <a:pt x="5099004" y="1112628"/>
                </a:lnTo>
                <a:cubicBezTo>
                  <a:pt x="5099004" y="1096639"/>
                  <a:pt x="5098312" y="1088379"/>
                  <a:pt x="5096928" y="1087848"/>
                </a:cubicBezTo>
                <a:close/>
                <a:moveTo>
                  <a:pt x="2601378" y="1087848"/>
                </a:moveTo>
                <a:cubicBezTo>
                  <a:pt x="2599995" y="1087317"/>
                  <a:pt x="2590842" y="1089433"/>
                  <a:pt x="2573921" y="1094194"/>
                </a:cubicBezTo>
                <a:lnTo>
                  <a:pt x="2573921" y="1139559"/>
                </a:lnTo>
                <a:cubicBezTo>
                  <a:pt x="2575943" y="1139559"/>
                  <a:pt x="2580266" y="1138204"/>
                  <a:pt x="2586891" y="1135493"/>
                </a:cubicBezTo>
                <a:cubicBezTo>
                  <a:pt x="2590204" y="1134138"/>
                  <a:pt x="2593252" y="1133908"/>
                  <a:pt x="2596036" y="1134802"/>
                </a:cubicBezTo>
                <a:lnTo>
                  <a:pt x="2603454" y="1140748"/>
                </a:lnTo>
                <a:lnTo>
                  <a:pt x="2603454" y="1112628"/>
                </a:lnTo>
                <a:cubicBezTo>
                  <a:pt x="2603454" y="1096639"/>
                  <a:pt x="2602762" y="1088379"/>
                  <a:pt x="2601378" y="1087848"/>
                </a:cubicBezTo>
                <a:close/>
                <a:moveTo>
                  <a:pt x="1281417" y="1078964"/>
                </a:moveTo>
                <a:cubicBezTo>
                  <a:pt x="1276312" y="1078964"/>
                  <a:pt x="1263743" y="1080778"/>
                  <a:pt x="1243710" y="1084406"/>
                </a:cubicBezTo>
                <a:cubicBezTo>
                  <a:pt x="1248198" y="1087619"/>
                  <a:pt x="1250220" y="1090899"/>
                  <a:pt x="1249776" y="1094247"/>
                </a:cubicBezTo>
                <a:cubicBezTo>
                  <a:pt x="1249331" y="1097596"/>
                  <a:pt x="1249109" y="1100546"/>
                  <a:pt x="1249109" y="1103099"/>
                </a:cubicBezTo>
                <a:cubicBezTo>
                  <a:pt x="1258545" y="1100389"/>
                  <a:pt x="1265851" y="1100736"/>
                  <a:pt x="1271028" y="1104142"/>
                </a:cubicBezTo>
                <a:cubicBezTo>
                  <a:pt x="1276204" y="1107548"/>
                  <a:pt x="1277402" y="1112040"/>
                  <a:pt x="1274620" y="1117618"/>
                </a:cubicBezTo>
                <a:cubicBezTo>
                  <a:pt x="1271838" y="1123197"/>
                  <a:pt x="1262431" y="1126825"/>
                  <a:pt x="1246398" y="1128503"/>
                </a:cubicBezTo>
                <a:lnTo>
                  <a:pt x="1246398" y="1144936"/>
                </a:lnTo>
                <a:cubicBezTo>
                  <a:pt x="1256408" y="1143244"/>
                  <a:pt x="1265657" y="1141237"/>
                  <a:pt x="1274147" y="1138914"/>
                </a:cubicBezTo>
                <a:cubicBezTo>
                  <a:pt x="1278090" y="1131830"/>
                  <a:pt x="1281399" y="1121243"/>
                  <a:pt x="1284074" y="1107154"/>
                </a:cubicBezTo>
                <a:cubicBezTo>
                  <a:pt x="1286748" y="1093064"/>
                  <a:pt x="1287774" y="1084844"/>
                  <a:pt x="1287150" y="1082492"/>
                </a:cubicBezTo>
                <a:cubicBezTo>
                  <a:pt x="1286526" y="1080140"/>
                  <a:pt x="1284615" y="1078964"/>
                  <a:pt x="1281417" y="1078964"/>
                </a:cubicBezTo>
                <a:close/>
                <a:moveTo>
                  <a:pt x="5522258" y="1077609"/>
                </a:moveTo>
                <a:cubicBezTo>
                  <a:pt x="5518365" y="1081438"/>
                  <a:pt x="5513571" y="1085728"/>
                  <a:pt x="5507876" y="1090480"/>
                </a:cubicBezTo>
                <a:lnTo>
                  <a:pt x="5491295" y="1103587"/>
                </a:lnTo>
                <a:lnTo>
                  <a:pt x="5501339" y="1103260"/>
                </a:lnTo>
                <a:cubicBezTo>
                  <a:pt x="5512073" y="1105175"/>
                  <a:pt x="5519975" y="1108695"/>
                  <a:pt x="5525044" y="1113822"/>
                </a:cubicBezTo>
                <a:cubicBezTo>
                  <a:pt x="5530113" y="1118948"/>
                  <a:pt x="5532196" y="1123017"/>
                  <a:pt x="5531293" y="1126029"/>
                </a:cubicBezTo>
                <a:cubicBezTo>
                  <a:pt x="5533515" y="1122344"/>
                  <a:pt x="5539033" y="1115650"/>
                  <a:pt x="5547845" y="1105949"/>
                </a:cubicBezTo>
                <a:cubicBezTo>
                  <a:pt x="5556657" y="1096248"/>
                  <a:pt x="5561923" y="1089547"/>
                  <a:pt x="5563644" y="1085848"/>
                </a:cubicBezTo>
                <a:cubicBezTo>
                  <a:pt x="5565365" y="1082148"/>
                  <a:pt x="5564003" y="1080298"/>
                  <a:pt x="5559557" y="1080298"/>
                </a:cubicBezTo>
                <a:cubicBezTo>
                  <a:pt x="5553649" y="1080298"/>
                  <a:pt x="5547318" y="1080750"/>
                  <a:pt x="5540564" y="1081653"/>
                </a:cubicBezTo>
                <a:cubicBezTo>
                  <a:pt x="5533809" y="1082557"/>
                  <a:pt x="5527708" y="1081209"/>
                  <a:pt x="5522258" y="1077609"/>
                </a:cubicBezTo>
                <a:close/>
                <a:moveTo>
                  <a:pt x="5246810" y="1077252"/>
                </a:moveTo>
                <a:cubicBezTo>
                  <a:pt x="5249346" y="1076812"/>
                  <a:pt x="5251892" y="1077208"/>
                  <a:pt x="5254448" y="1078437"/>
                </a:cubicBezTo>
                <a:cubicBezTo>
                  <a:pt x="5259561" y="1080897"/>
                  <a:pt x="5266229" y="1085073"/>
                  <a:pt x="5274453" y="1090967"/>
                </a:cubicBezTo>
                <a:cubicBezTo>
                  <a:pt x="5282677" y="1096861"/>
                  <a:pt x="5283728" y="1101963"/>
                  <a:pt x="5277604" y="1106272"/>
                </a:cubicBezTo>
                <a:cubicBezTo>
                  <a:pt x="5271481" y="1110581"/>
                  <a:pt x="5263293" y="1124638"/>
                  <a:pt x="5253039" y="1148443"/>
                </a:cubicBezTo>
                <a:cubicBezTo>
                  <a:pt x="5263838" y="1157291"/>
                  <a:pt x="5263490" y="1163600"/>
                  <a:pt x="5251996" y="1167372"/>
                </a:cubicBezTo>
                <a:cubicBezTo>
                  <a:pt x="5240502" y="1171143"/>
                  <a:pt x="5226140" y="1175348"/>
                  <a:pt x="5208911" y="1179988"/>
                </a:cubicBezTo>
                <a:cubicBezTo>
                  <a:pt x="5191681" y="1184627"/>
                  <a:pt x="5176592" y="1188495"/>
                  <a:pt x="5163643" y="1191592"/>
                </a:cubicBezTo>
                <a:cubicBezTo>
                  <a:pt x="5162037" y="1211726"/>
                  <a:pt x="5163581" y="1228629"/>
                  <a:pt x="5168278" y="1242303"/>
                </a:cubicBezTo>
                <a:cubicBezTo>
                  <a:pt x="5172975" y="1255976"/>
                  <a:pt x="5184415" y="1263863"/>
                  <a:pt x="5202598" y="1265964"/>
                </a:cubicBezTo>
                <a:cubicBezTo>
                  <a:pt x="5220781" y="1268065"/>
                  <a:pt x="5239915" y="1267413"/>
                  <a:pt x="5259998" y="1264007"/>
                </a:cubicBezTo>
                <a:cubicBezTo>
                  <a:pt x="5280081" y="1260601"/>
                  <a:pt x="5291338" y="1256073"/>
                  <a:pt x="5293769" y="1250423"/>
                </a:cubicBezTo>
                <a:cubicBezTo>
                  <a:pt x="5296200" y="1244773"/>
                  <a:pt x="5299742" y="1233204"/>
                  <a:pt x="5304395" y="1215716"/>
                </a:cubicBezTo>
                <a:cubicBezTo>
                  <a:pt x="5309049" y="1198228"/>
                  <a:pt x="5312440" y="1200225"/>
                  <a:pt x="5314569" y="1221707"/>
                </a:cubicBezTo>
                <a:cubicBezTo>
                  <a:pt x="5316699" y="1243188"/>
                  <a:pt x="5319800" y="1258242"/>
                  <a:pt x="5323873" y="1266868"/>
                </a:cubicBezTo>
                <a:cubicBezTo>
                  <a:pt x="5327946" y="1275493"/>
                  <a:pt x="5322432" y="1282323"/>
                  <a:pt x="5307331" y="1287356"/>
                </a:cubicBezTo>
                <a:cubicBezTo>
                  <a:pt x="5292231" y="1292390"/>
                  <a:pt x="5273442" y="1295584"/>
                  <a:pt x="5250963" y="1296939"/>
                </a:cubicBezTo>
                <a:cubicBezTo>
                  <a:pt x="5228485" y="1298294"/>
                  <a:pt x="5208811" y="1296867"/>
                  <a:pt x="5191939" y="1292659"/>
                </a:cubicBezTo>
                <a:cubicBezTo>
                  <a:pt x="5175068" y="1288450"/>
                  <a:pt x="5162560" y="1279634"/>
                  <a:pt x="5154415" y="1266212"/>
                </a:cubicBezTo>
                <a:cubicBezTo>
                  <a:pt x="5146270" y="1252789"/>
                  <a:pt x="5142422" y="1236230"/>
                  <a:pt x="5142874" y="1216534"/>
                </a:cubicBezTo>
                <a:cubicBezTo>
                  <a:pt x="5143326" y="1196837"/>
                  <a:pt x="5143330" y="1176539"/>
                  <a:pt x="5142885" y="1155638"/>
                </a:cubicBezTo>
                <a:cubicBezTo>
                  <a:pt x="5142441" y="1134737"/>
                  <a:pt x="5142021" y="1123093"/>
                  <a:pt x="5141626" y="1120705"/>
                </a:cubicBezTo>
                <a:cubicBezTo>
                  <a:pt x="5141232" y="1118317"/>
                  <a:pt x="5139655" y="1114790"/>
                  <a:pt x="5136894" y="1110122"/>
                </a:cubicBezTo>
                <a:cubicBezTo>
                  <a:pt x="5134134" y="1105454"/>
                  <a:pt x="5136375" y="1103120"/>
                  <a:pt x="5143616" y="1103120"/>
                </a:cubicBezTo>
                <a:cubicBezTo>
                  <a:pt x="5149396" y="1103120"/>
                  <a:pt x="5154640" y="1103565"/>
                  <a:pt x="5159351" y="1104454"/>
                </a:cubicBezTo>
                <a:cubicBezTo>
                  <a:pt x="5164062" y="1105343"/>
                  <a:pt x="5174835" y="1103393"/>
                  <a:pt x="5191670" y="1098603"/>
                </a:cubicBezTo>
                <a:cubicBezTo>
                  <a:pt x="5208506" y="1093814"/>
                  <a:pt x="5219383" y="1090748"/>
                  <a:pt x="5224302" y="1089408"/>
                </a:cubicBezTo>
                <a:cubicBezTo>
                  <a:pt x="5229221" y="1088067"/>
                  <a:pt x="5234196" y="1085288"/>
                  <a:pt x="5239230" y="1081072"/>
                </a:cubicBezTo>
                <a:cubicBezTo>
                  <a:pt x="5241746" y="1078964"/>
                  <a:pt x="5244273" y="1077691"/>
                  <a:pt x="5246810" y="1077252"/>
                </a:cubicBezTo>
                <a:close/>
                <a:moveTo>
                  <a:pt x="2751260" y="1077252"/>
                </a:moveTo>
                <a:cubicBezTo>
                  <a:pt x="2753796" y="1076812"/>
                  <a:pt x="2756343" y="1077208"/>
                  <a:pt x="2758898" y="1078437"/>
                </a:cubicBezTo>
                <a:cubicBezTo>
                  <a:pt x="2764011" y="1080897"/>
                  <a:pt x="2770679" y="1085073"/>
                  <a:pt x="2778903" y="1090967"/>
                </a:cubicBezTo>
                <a:cubicBezTo>
                  <a:pt x="2787127" y="1096861"/>
                  <a:pt x="2788178" y="1101963"/>
                  <a:pt x="2782054" y="1106272"/>
                </a:cubicBezTo>
                <a:cubicBezTo>
                  <a:pt x="2775931" y="1110581"/>
                  <a:pt x="2767743" y="1124638"/>
                  <a:pt x="2757490" y="1148443"/>
                </a:cubicBezTo>
                <a:cubicBezTo>
                  <a:pt x="2768288" y="1157291"/>
                  <a:pt x="2767940" y="1163600"/>
                  <a:pt x="2756446" y="1167372"/>
                </a:cubicBezTo>
                <a:cubicBezTo>
                  <a:pt x="2744953" y="1171143"/>
                  <a:pt x="2730591" y="1175348"/>
                  <a:pt x="2713361" y="1179988"/>
                </a:cubicBezTo>
                <a:cubicBezTo>
                  <a:pt x="2696132" y="1184627"/>
                  <a:pt x="2681042" y="1188495"/>
                  <a:pt x="2668093" y="1191592"/>
                </a:cubicBezTo>
                <a:cubicBezTo>
                  <a:pt x="2666487" y="1211726"/>
                  <a:pt x="2668032" y="1228629"/>
                  <a:pt x="2672728" y="1242303"/>
                </a:cubicBezTo>
                <a:cubicBezTo>
                  <a:pt x="2677425" y="1255976"/>
                  <a:pt x="2688865" y="1263863"/>
                  <a:pt x="2707048" y="1265964"/>
                </a:cubicBezTo>
                <a:cubicBezTo>
                  <a:pt x="2725231" y="1268065"/>
                  <a:pt x="2744365" y="1267413"/>
                  <a:pt x="2764448" y="1264007"/>
                </a:cubicBezTo>
                <a:cubicBezTo>
                  <a:pt x="2784532" y="1260601"/>
                  <a:pt x="2795789" y="1256073"/>
                  <a:pt x="2798219" y="1250423"/>
                </a:cubicBezTo>
                <a:cubicBezTo>
                  <a:pt x="2800650" y="1244773"/>
                  <a:pt x="2804192" y="1233204"/>
                  <a:pt x="2808846" y="1215716"/>
                </a:cubicBezTo>
                <a:cubicBezTo>
                  <a:pt x="2813499" y="1198228"/>
                  <a:pt x="2816891" y="1200225"/>
                  <a:pt x="2819020" y="1221707"/>
                </a:cubicBezTo>
                <a:cubicBezTo>
                  <a:pt x="2821150" y="1243188"/>
                  <a:pt x="2824250" y="1258242"/>
                  <a:pt x="2828323" y="1266868"/>
                </a:cubicBezTo>
                <a:cubicBezTo>
                  <a:pt x="2832396" y="1275493"/>
                  <a:pt x="2826882" y="1282323"/>
                  <a:pt x="2811782" y="1287356"/>
                </a:cubicBezTo>
                <a:cubicBezTo>
                  <a:pt x="2796681" y="1292390"/>
                  <a:pt x="2777892" y="1295584"/>
                  <a:pt x="2755414" y="1296939"/>
                </a:cubicBezTo>
                <a:cubicBezTo>
                  <a:pt x="2732936" y="1298294"/>
                  <a:pt x="2713261" y="1296867"/>
                  <a:pt x="2696390" y="1292659"/>
                </a:cubicBezTo>
                <a:cubicBezTo>
                  <a:pt x="2679518" y="1288450"/>
                  <a:pt x="2667010" y="1279634"/>
                  <a:pt x="2658865" y="1266212"/>
                </a:cubicBezTo>
                <a:cubicBezTo>
                  <a:pt x="2650720" y="1252789"/>
                  <a:pt x="2646873" y="1236230"/>
                  <a:pt x="2647324" y="1216534"/>
                </a:cubicBezTo>
                <a:cubicBezTo>
                  <a:pt x="2647776" y="1196837"/>
                  <a:pt x="2647780" y="1176539"/>
                  <a:pt x="2647335" y="1155638"/>
                </a:cubicBezTo>
                <a:cubicBezTo>
                  <a:pt x="2646891" y="1134737"/>
                  <a:pt x="2646471" y="1123093"/>
                  <a:pt x="2646077" y="1120705"/>
                </a:cubicBezTo>
                <a:cubicBezTo>
                  <a:pt x="2645682" y="1118317"/>
                  <a:pt x="2644105" y="1114790"/>
                  <a:pt x="2641345" y="1110122"/>
                </a:cubicBezTo>
                <a:cubicBezTo>
                  <a:pt x="2638584" y="1105454"/>
                  <a:pt x="2640825" y="1103120"/>
                  <a:pt x="2648067" y="1103120"/>
                </a:cubicBezTo>
                <a:cubicBezTo>
                  <a:pt x="2653846" y="1103120"/>
                  <a:pt x="2659091" y="1103565"/>
                  <a:pt x="2663801" y="1104454"/>
                </a:cubicBezTo>
                <a:cubicBezTo>
                  <a:pt x="2668512" y="1105343"/>
                  <a:pt x="2679285" y="1103393"/>
                  <a:pt x="2696121" y="1098603"/>
                </a:cubicBezTo>
                <a:cubicBezTo>
                  <a:pt x="2712956" y="1093814"/>
                  <a:pt x="2723833" y="1090748"/>
                  <a:pt x="2728752" y="1089408"/>
                </a:cubicBezTo>
                <a:cubicBezTo>
                  <a:pt x="2733671" y="1088067"/>
                  <a:pt x="2738647" y="1085288"/>
                  <a:pt x="2743680" y="1081072"/>
                </a:cubicBezTo>
                <a:cubicBezTo>
                  <a:pt x="2746197" y="1078964"/>
                  <a:pt x="2748723" y="1077691"/>
                  <a:pt x="2751260" y="1077252"/>
                </a:cubicBezTo>
                <a:close/>
                <a:moveTo>
                  <a:pt x="43552" y="1074496"/>
                </a:moveTo>
                <a:cubicBezTo>
                  <a:pt x="46096" y="1073814"/>
                  <a:pt x="50161" y="1073952"/>
                  <a:pt x="55746" y="1074910"/>
                </a:cubicBezTo>
                <a:cubicBezTo>
                  <a:pt x="66917" y="1076824"/>
                  <a:pt x="76167" y="1081499"/>
                  <a:pt x="83495" y="1088934"/>
                </a:cubicBezTo>
                <a:cubicBezTo>
                  <a:pt x="90822" y="1096370"/>
                  <a:pt x="93070" y="1104440"/>
                  <a:pt x="90238" y="1113144"/>
                </a:cubicBezTo>
                <a:cubicBezTo>
                  <a:pt x="87405" y="1121849"/>
                  <a:pt x="81737" y="1124003"/>
                  <a:pt x="73234" y="1119608"/>
                </a:cubicBezTo>
                <a:cubicBezTo>
                  <a:pt x="64730" y="1115213"/>
                  <a:pt x="57208" y="1108806"/>
                  <a:pt x="50670" y="1100389"/>
                </a:cubicBezTo>
                <a:cubicBezTo>
                  <a:pt x="44876" y="1090766"/>
                  <a:pt x="41481" y="1083636"/>
                  <a:pt x="40484" y="1078997"/>
                </a:cubicBezTo>
                <a:cubicBezTo>
                  <a:pt x="39986" y="1076677"/>
                  <a:pt x="41009" y="1075177"/>
                  <a:pt x="43552" y="1074496"/>
                </a:cubicBezTo>
                <a:close/>
                <a:moveTo>
                  <a:pt x="2231610" y="1067103"/>
                </a:moveTo>
                <a:cubicBezTo>
                  <a:pt x="2234976" y="1067507"/>
                  <a:pt x="2239120" y="1068428"/>
                  <a:pt x="2244043" y="1069865"/>
                </a:cubicBezTo>
                <a:cubicBezTo>
                  <a:pt x="2261351" y="1074741"/>
                  <a:pt x="2268908" y="1084224"/>
                  <a:pt x="2266714" y="1098313"/>
                </a:cubicBezTo>
                <a:cubicBezTo>
                  <a:pt x="2264520" y="1112402"/>
                  <a:pt x="2257874" y="1115141"/>
                  <a:pt x="2246774" y="1106530"/>
                </a:cubicBezTo>
                <a:cubicBezTo>
                  <a:pt x="2235675" y="1097919"/>
                  <a:pt x="2227522" y="1088217"/>
                  <a:pt x="2222317" y="1077426"/>
                </a:cubicBezTo>
                <a:cubicBezTo>
                  <a:pt x="2218413" y="1069333"/>
                  <a:pt x="2221511" y="1065892"/>
                  <a:pt x="2231610" y="1067103"/>
                </a:cubicBezTo>
                <a:close/>
                <a:moveTo>
                  <a:pt x="6885875" y="1065456"/>
                </a:moveTo>
                <a:cubicBezTo>
                  <a:pt x="6911859" y="1061756"/>
                  <a:pt x="6932487" y="1074576"/>
                  <a:pt x="6947759" y="1103916"/>
                </a:cubicBezTo>
                <a:cubicBezTo>
                  <a:pt x="6956852" y="1135881"/>
                  <a:pt x="6944411" y="1167601"/>
                  <a:pt x="6910439" y="1199078"/>
                </a:cubicBezTo>
                <a:cubicBezTo>
                  <a:pt x="6900315" y="1214278"/>
                  <a:pt x="6895253" y="1232275"/>
                  <a:pt x="6895253" y="1253069"/>
                </a:cubicBezTo>
                <a:lnTo>
                  <a:pt x="6862815" y="1253069"/>
                </a:lnTo>
                <a:cubicBezTo>
                  <a:pt x="6861841" y="1216559"/>
                  <a:pt x="6876791" y="1183311"/>
                  <a:pt x="6907665" y="1153326"/>
                </a:cubicBezTo>
                <a:cubicBezTo>
                  <a:pt x="6914591" y="1142972"/>
                  <a:pt x="6917617" y="1131966"/>
                  <a:pt x="6916741" y="1120307"/>
                </a:cubicBezTo>
                <a:cubicBezTo>
                  <a:pt x="6912025" y="1104433"/>
                  <a:pt x="6903069" y="1096947"/>
                  <a:pt x="6889875" y="1097850"/>
                </a:cubicBezTo>
                <a:lnTo>
                  <a:pt x="6884584" y="1097850"/>
                </a:lnTo>
                <a:cubicBezTo>
                  <a:pt x="6868308" y="1098625"/>
                  <a:pt x="6860621" y="1112571"/>
                  <a:pt x="6861525" y="1139688"/>
                </a:cubicBezTo>
                <a:lnTo>
                  <a:pt x="6827711" y="1139688"/>
                </a:lnTo>
                <a:cubicBezTo>
                  <a:pt x="6826750" y="1102576"/>
                  <a:pt x="6838487" y="1079789"/>
                  <a:pt x="6862923" y="1071328"/>
                </a:cubicBezTo>
                <a:cubicBezTo>
                  <a:pt x="6866896" y="1068345"/>
                  <a:pt x="6874546" y="1066388"/>
                  <a:pt x="6885875" y="1065456"/>
                </a:cubicBezTo>
                <a:close/>
                <a:moveTo>
                  <a:pt x="5105236" y="1063413"/>
                </a:moveTo>
                <a:cubicBezTo>
                  <a:pt x="5110289" y="1063006"/>
                  <a:pt x="5117035" y="1065698"/>
                  <a:pt x="5125472" y="1071490"/>
                </a:cubicBezTo>
                <a:cubicBezTo>
                  <a:pt x="5136722" y="1079212"/>
                  <a:pt x="5140254" y="1085217"/>
                  <a:pt x="5136066" y="1089504"/>
                </a:cubicBezTo>
                <a:cubicBezTo>
                  <a:pt x="5131879" y="1093792"/>
                  <a:pt x="5128498" y="1101722"/>
                  <a:pt x="5125924" y="1113295"/>
                </a:cubicBezTo>
                <a:cubicBezTo>
                  <a:pt x="5123350" y="1124867"/>
                  <a:pt x="5122963" y="1155641"/>
                  <a:pt x="5124762" y="1205617"/>
                </a:cubicBezTo>
                <a:cubicBezTo>
                  <a:pt x="5126562" y="1255593"/>
                  <a:pt x="5126294" y="1285478"/>
                  <a:pt x="5123956" y="1295272"/>
                </a:cubicBezTo>
                <a:cubicBezTo>
                  <a:pt x="5121619" y="1305066"/>
                  <a:pt x="5117435" y="1313979"/>
                  <a:pt x="5111404" y="1322009"/>
                </a:cubicBezTo>
                <a:cubicBezTo>
                  <a:pt x="5105375" y="1330040"/>
                  <a:pt x="5099642" y="1328358"/>
                  <a:pt x="5094207" y="1316965"/>
                </a:cubicBezTo>
                <a:cubicBezTo>
                  <a:pt x="5088773" y="1305572"/>
                  <a:pt x="5081462" y="1294075"/>
                  <a:pt x="5072277" y="1282473"/>
                </a:cubicBezTo>
                <a:cubicBezTo>
                  <a:pt x="5063092" y="1270872"/>
                  <a:pt x="5064251" y="1266875"/>
                  <a:pt x="5075751" y="1270481"/>
                </a:cubicBezTo>
                <a:cubicBezTo>
                  <a:pt x="5087252" y="1274088"/>
                  <a:pt x="5094129" y="1275891"/>
                  <a:pt x="5096380" y="1275891"/>
                </a:cubicBezTo>
                <a:cubicBezTo>
                  <a:pt x="5096695" y="1275891"/>
                  <a:pt x="5097212" y="1274278"/>
                  <a:pt x="5097929" y="1271051"/>
                </a:cubicBezTo>
                <a:cubicBezTo>
                  <a:pt x="5098556" y="1268228"/>
                  <a:pt x="5098909" y="1250523"/>
                  <a:pt x="5098987" y="1217935"/>
                </a:cubicBezTo>
                <a:lnTo>
                  <a:pt x="5099001" y="1205899"/>
                </a:lnTo>
                <a:lnTo>
                  <a:pt x="5091088" y="1209984"/>
                </a:lnTo>
                <a:cubicBezTo>
                  <a:pt x="5082111" y="1211719"/>
                  <a:pt x="5073815" y="1211683"/>
                  <a:pt x="5066201" y="1209876"/>
                </a:cubicBezTo>
                <a:cubicBezTo>
                  <a:pt x="5063778" y="1231300"/>
                  <a:pt x="5057719" y="1252173"/>
                  <a:pt x="5048025" y="1272493"/>
                </a:cubicBezTo>
                <a:cubicBezTo>
                  <a:pt x="5038331" y="1292813"/>
                  <a:pt x="5025733" y="1307931"/>
                  <a:pt x="5010231" y="1317847"/>
                </a:cubicBezTo>
                <a:cubicBezTo>
                  <a:pt x="4994730" y="1327763"/>
                  <a:pt x="4992420" y="1324677"/>
                  <a:pt x="5003305" y="1308587"/>
                </a:cubicBezTo>
                <a:cubicBezTo>
                  <a:pt x="5014189" y="1292497"/>
                  <a:pt x="5023410" y="1274439"/>
                  <a:pt x="5030967" y="1254413"/>
                </a:cubicBezTo>
                <a:cubicBezTo>
                  <a:pt x="5038525" y="1234387"/>
                  <a:pt x="5042980" y="1203455"/>
                  <a:pt x="5044335" y="1161618"/>
                </a:cubicBezTo>
                <a:cubicBezTo>
                  <a:pt x="5045690" y="1119780"/>
                  <a:pt x="5044343" y="1094391"/>
                  <a:pt x="5040291" y="1085450"/>
                </a:cubicBezTo>
                <a:cubicBezTo>
                  <a:pt x="5036240" y="1076509"/>
                  <a:pt x="5038305" y="1072938"/>
                  <a:pt x="5046486" y="1074738"/>
                </a:cubicBezTo>
                <a:cubicBezTo>
                  <a:pt x="5054668" y="1076537"/>
                  <a:pt x="5062053" y="1077036"/>
                  <a:pt x="5068642" y="1076233"/>
                </a:cubicBezTo>
                <a:cubicBezTo>
                  <a:pt x="5075232" y="1075429"/>
                  <a:pt x="5080921" y="1074157"/>
                  <a:pt x="5085711" y="1072414"/>
                </a:cubicBezTo>
                <a:cubicBezTo>
                  <a:pt x="5090500" y="1070672"/>
                  <a:pt x="5095512" y="1068152"/>
                  <a:pt x="5100746" y="1064854"/>
                </a:cubicBezTo>
                <a:cubicBezTo>
                  <a:pt x="5102055" y="1064029"/>
                  <a:pt x="5103551" y="1063549"/>
                  <a:pt x="5105236" y="1063413"/>
                </a:cubicBezTo>
                <a:close/>
                <a:moveTo>
                  <a:pt x="2609686" y="1063413"/>
                </a:moveTo>
                <a:cubicBezTo>
                  <a:pt x="2614740" y="1063006"/>
                  <a:pt x="2621485" y="1065698"/>
                  <a:pt x="2629923" y="1071490"/>
                </a:cubicBezTo>
                <a:cubicBezTo>
                  <a:pt x="2641173" y="1079212"/>
                  <a:pt x="2644704" y="1085217"/>
                  <a:pt x="2640516" y="1089504"/>
                </a:cubicBezTo>
                <a:cubicBezTo>
                  <a:pt x="2636329" y="1093792"/>
                  <a:pt x="2632948" y="1101722"/>
                  <a:pt x="2630374" y="1113295"/>
                </a:cubicBezTo>
                <a:cubicBezTo>
                  <a:pt x="2627800" y="1124867"/>
                  <a:pt x="2627413" y="1155641"/>
                  <a:pt x="2629213" y="1205617"/>
                </a:cubicBezTo>
                <a:cubicBezTo>
                  <a:pt x="2631012" y="1255593"/>
                  <a:pt x="2630744" y="1285478"/>
                  <a:pt x="2628406" y="1295272"/>
                </a:cubicBezTo>
                <a:cubicBezTo>
                  <a:pt x="2626069" y="1305066"/>
                  <a:pt x="2621885" y="1313979"/>
                  <a:pt x="2615855" y="1322009"/>
                </a:cubicBezTo>
                <a:cubicBezTo>
                  <a:pt x="2609825" y="1330040"/>
                  <a:pt x="2604093" y="1328358"/>
                  <a:pt x="2598657" y="1316965"/>
                </a:cubicBezTo>
                <a:cubicBezTo>
                  <a:pt x="2593223" y="1305572"/>
                  <a:pt x="2585913" y="1294075"/>
                  <a:pt x="2576728" y="1282473"/>
                </a:cubicBezTo>
                <a:cubicBezTo>
                  <a:pt x="2567543" y="1270872"/>
                  <a:pt x="2568701" y="1266875"/>
                  <a:pt x="2580202" y="1270481"/>
                </a:cubicBezTo>
                <a:cubicBezTo>
                  <a:pt x="2591702" y="1274088"/>
                  <a:pt x="2598579" y="1275891"/>
                  <a:pt x="2600830" y="1275891"/>
                </a:cubicBezTo>
                <a:cubicBezTo>
                  <a:pt x="2601145" y="1275891"/>
                  <a:pt x="2601662" y="1274278"/>
                  <a:pt x="2602379" y="1271051"/>
                </a:cubicBezTo>
                <a:cubicBezTo>
                  <a:pt x="2603006" y="1268228"/>
                  <a:pt x="2603359" y="1250523"/>
                  <a:pt x="2603438" y="1217935"/>
                </a:cubicBezTo>
                <a:lnTo>
                  <a:pt x="2603451" y="1205899"/>
                </a:lnTo>
                <a:lnTo>
                  <a:pt x="2595538" y="1209984"/>
                </a:lnTo>
                <a:cubicBezTo>
                  <a:pt x="2586561" y="1211719"/>
                  <a:pt x="2578266" y="1211683"/>
                  <a:pt x="2570651" y="1209876"/>
                </a:cubicBezTo>
                <a:cubicBezTo>
                  <a:pt x="2568228" y="1231300"/>
                  <a:pt x="2562169" y="1252173"/>
                  <a:pt x="2552475" y="1272493"/>
                </a:cubicBezTo>
                <a:cubicBezTo>
                  <a:pt x="2542781" y="1292813"/>
                  <a:pt x="2530183" y="1307931"/>
                  <a:pt x="2514681" y="1317847"/>
                </a:cubicBezTo>
                <a:cubicBezTo>
                  <a:pt x="2499180" y="1327763"/>
                  <a:pt x="2496871" y="1324677"/>
                  <a:pt x="2507755" y="1308587"/>
                </a:cubicBezTo>
                <a:cubicBezTo>
                  <a:pt x="2518639" y="1292497"/>
                  <a:pt x="2527860" y="1274439"/>
                  <a:pt x="2535417" y="1254413"/>
                </a:cubicBezTo>
                <a:cubicBezTo>
                  <a:pt x="2542974" y="1234387"/>
                  <a:pt x="2547431" y="1203455"/>
                  <a:pt x="2548786" y="1161618"/>
                </a:cubicBezTo>
                <a:cubicBezTo>
                  <a:pt x="2550141" y="1119780"/>
                  <a:pt x="2548793" y="1094391"/>
                  <a:pt x="2544742" y="1085450"/>
                </a:cubicBezTo>
                <a:cubicBezTo>
                  <a:pt x="2540691" y="1076509"/>
                  <a:pt x="2542756" y="1072938"/>
                  <a:pt x="2550937" y="1074738"/>
                </a:cubicBezTo>
                <a:cubicBezTo>
                  <a:pt x="2559118" y="1076537"/>
                  <a:pt x="2566503" y="1077036"/>
                  <a:pt x="2573092" y="1076233"/>
                </a:cubicBezTo>
                <a:cubicBezTo>
                  <a:pt x="2579682" y="1075429"/>
                  <a:pt x="2585371" y="1074157"/>
                  <a:pt x="2590161" y="1072414"/>
                </a:cubicBezTo>
                <a:cubicBezTo>
                  <a:pt x="2594950" y="1070672"/>
                  <a:pt x="2599963" y="1068152"/>
                  <a:pt x="2605197" y="1064854"/>
                </a:cubicBezTo>
                <a:cubicBezTo>
                  <a:pt x="2606505" y="1064029"/>
                  <a:pt x="2608002" y="1063549"/>
                  <a:pt x="2609686" y="1063413"/>
                </a:cubicBezTo>
                <a:close/>
                <a:moveTo>
                  <a:pt x="4488245" y="1059282"/>
                </a:moveTo>
                <a:cubicBezTo>
                  <a:pt x="4496691" y="1057891"/>
                  <a:pt x="4504280" y="1060537"/>
                  <a:pt x="4511013" y="1067220"/>
                </a:cubicBezTo>
                <a:cubicBezTo>
                  <a:pt x="4517746" y="1073902"/>
                  <a:pt x="4515366" y="1078649"/>
                  <a:pt x="4503872" y="1081460"/>
                </a:cubicBezTo>
                <a:cubicBezTo>
                  <a:pt x="4492378" y="1084270"/>
                  <a:pt x="4480580" y="1086149"/>
                  <a:pt x="4468477" y="1087095"/>
                </a:cubicBezTo>
                <a:cubicBezTo>
                  <a:pt x="4479275" y="1090824"/>
                  <a:pt x="4484186" y="1095327"/>
                  <a:pt x="4483211" y="1100604"/>
                </a:cubicBezTo>
                <a:cubicBezTo>
                  <a:pt x="4482236" y="1105881"/>
                  <a:pt x="4480020" y="1111660"/>
                  <a:pt x="4476564" y="1117941"/>
                </a:cubicBezTo>
                <a:cubicBezTo>
                  <a:pt x="4494776" y="1116220"/>
                  <a:pt x="4506661" y="1114439"/>
                  <a:pt x="4512218" y="1112596"/>
                </a:cubicBezTo>
                <a:cubicBezTo>
                  <a:pt x="4517775" y="1110753"/>
                  <a:pt x="4525300" y="1112990"/>
                  <a:pt x="4534793" y="1119307"/>
                </a:cubicBezTo>
                <a:cubicBezTo>
                  <a:pt x="4544286" y="1125624"/>
                  <a:pt x="4549552" y="1130682"/>
                  <a:pt x="4550592" y="1134482"/>
                </a:cubicBezTo>
                <a:cubicBezTo>
                  <a:pt x="4551632" y="1138283"/>
                  <a:pt x="4549696" y="1141721"/>
                  <a:pt x="4544784" y="1144797"/>
                </a:cubicBezTo>
                <a:cubicBezTo>
                  <a:pt x="4539873" y="1147873"/>
                  <a:pt x="4534925" y="1152924"/>
                  <a:pt x="4529942" y="1159951"/>
                </a:cubicBezTo>
                <a:cubicBezTo>
                  <a:pt x="4524959" y="1166977"/>
                  <a:pt x="4518362" y="1175033"/>
                  <a:pt x="4510153" y="1184118"/>
                </a:cubicBezTo>
                <a:cubicBezTo>
                  <a:pt x="4501943" y="1193202"/>
                  <a:pt x="4497143" y="1193693"/>
                  <a:pt x="4495752" y="1185591"/>
                </a:cubicBezTo>
                <a:cubicBezTo>
                  <a:pt x="4475116" y="1188287"/>
                  <a:pt x="4453878" y="1190624"/>
                  <a:pt x="4432038" y="1192603"/>
                </a:cubicBezTo>
                <a:cubicBezTo>
                  <a:pt x="4437430" y="1193808"/>
                  <a:pt x="4439366" y="1196185"/>
                  <a:pt x="4437846" y="1199734"/>
                </a:cubicBezTo>
                <a:cubicBezTo>
                  <a:pt x="4436326" y="1203283"/>
                  <a:pt x="4432590" y="1208865"/>
                  <a:pt x="4426639" y="1216480"/>
                </a:cubicBezTo>
                <a:lnTo>
                  <a:pt x="4456173" y="1215469"/>
                </a:lnTo>
                <a:cubicBezTo>
                  <a:pt x="4456173" y="1211181"/>
                  <a:pt x="4457137" y="1208026"/>
                  <a:pt x="4459066" y="1206004"/>
                </a:cubicBezTo>
                <a:cubicBezTo>
                  <a:pt x="4460994" y="1203982"/>
                  <a:pt x="4468039" y="1205674"/>
                  <a:pt x="4480200" y="1211081"/>
                </a:cubicBezTo>
                <a:cubicBezTo>
                  <a:pt x="4513383" y="1208428"/>
                  <a:pt x="4536008" y="1206187"/>
                  <a:pt x="4548075" y="1204359"/>
                </a:cubicBezTo>
                <a:cubicBezTo>
                  <a:pt x="4560143" y="1202530"/>
                  <a:pt x="4571762" y="1203774"/>
                  <a:pt x="4582933" y="1208091"/>
                </a:cubicBezTo>
                <a:cubicBezTo>
                  <a:pt x="4594104" y="1212407"/>
                  <a:pt x="4601891" y="1218735"/>
                  <a:pt x="4606293" y="1227074"/>
                </a:cubicBezTo>
                <a:cubicBezTo>
                  <a:pt x="4610695" y="1235412"/>
                  <a:pt x="4602199" y="1238008"/>
                  <a:pt x="4580803" y="1234860"/>
                </a:cubicBezTo>
                <a:cubicBezTo>
                  <a:pt x="4559408" y="1231713"/>
                  <a:pt x="4541733" y="1230139"/>
                  <a:pt x="4527780" y="1230139"/>
                </a:cubicBezTo>
                <a:lnTo>
                  <a:pt x="4484846" y="1230139"/>
                </a:lnTo>
                <a:cubicBezTo>
                  <a:pt x="4479970" y="1244751"/>
                  <a:pt x="4473610" y="1257493"/>
                  <a:pt x="4465766" y="1268363"/>
                </a:cubicBezTo>
                <a:cubicBezTo>
                  <a:pt x="4508414" y="1286632"/>
                  <a:pt x="4533026" y="1301664"/>
                  <a:pt x="4539600" y="1313459"/>
                </a:cubicBezTo>
                <a:cubicBezTo>
                  <a:pt x="4546175" y="1325254"/>
                  <a:pt x="4548527" y="1335012"/>
                  <a:pt x="4546656" y="1342735"/>
                </a:cubicBezTo>
                <a:cubicBezTo>
                  <a:pt x="4544784" y="1350457"/>
                  <a:pt x="4537252" y="1349363"/>
                  <a:pt x="4524059" y="1339454"/>
                </a:cubicBezTo>
                <a:cubicBezTo>
                  <a:pt x="4510866" y="1329545"/>
                  <a:pt x="4500437" y="1321608"/>
                  <a:pt x="4492772" y="1315642"/>
                </a:cubicBezTo>
                <a:cubicBezTo>
                  <a:pt x="4485107" y="1309677"/>
                  <a:pt x="4471753" y="1299173"/>
                  <a:pt x="4452709" y="1284130"/>
                </a:cubicBezTo>
                <a:cubicBezTo>
                  <a:pt x="4444206" y="1294369"/>
                  <a:pt x="4434591" y="1302288"/>
                  <a:pt x="4423864" y="1307888"/>
                </a:cubicBezTo>
                <a:cubicBezTo>
                  <a:pt x="4413138" y="1313488"/>
                  <a:pt x="4402096" y="1317876"/>
                  <a:pt x="4390738" y="1321052"/>
                </a:cubicBezTo>
                <a:cubicBezTo>
                  <a:pt x="4379381" y="1324228"/>
                  <a:pt x="4368575" y="1326742"/>
                  <a:pt x="4358322" y="1328592"/>
                </a:cubicBezTo>
                <a:cubicBezTo>
                  <a:pt x="4348069" y="1330441"/>
                  <a:pt x="4337292" y="1330581"/>
                  <a:pt x="4325992" y="1329011"/>
                </a:cubicBezTo>
                <a:cubicBezTo>
                  <a:pt x="4314692" y="1327441"/>
                  <a:pt x="4318439" y="1323863"/>
                  <a:pt x="4337231" y="1318277"/>
                </a:cubicBezTo>
                <a:cubicBezTo>
                  <a:pt x="4356024" y="1312692"/>
                  <a:pt x="4373763" y="1306167"/>
                  <a:pt x="4390448" y="1298703"/>
                </a:cubicBezTo>
                <a:cubicBezTo>
                  <a:pt x="4407133" y="1291239"/>
                  <a:pt x="4420939" y="1282961"/>
                  <a:pt x="4431866" y="1273869"/>
                </a:cubicBezTo>
                <a:cubicBezTo>
                  <a:pt x="4411431" y="1267158"/>
                  <a:pt x="4397998" y="1263197"/>
                  <a:pt x="4391566" y="1261985"/>
                </a:cubicBezTo>
                <a:cubicBezTo>
                  <a:pt x="4385135" y="1260773"/>
                  <a:pt x="4383099" y="1257901"/>
                  <a:pt x="4385457" y="1253370"/>
                </a:cubicBezTo>
                <a:cubicBezTo>
                  <a:pt x="4387816" y="1248838"/>
                  <a:pt x="4391591" y="1243339"/>
                  <a:pt x="4396783" y="1236872"/>
                </a:cubicBezTo>
                <a:cubicBezTo>
                  <a:pt x="4360215" y="1243181"/>
                  <a:pt x="4337450" y="1247458"/>
                  <a:pt x="4328487" y="1249702"/>
                </a:cubicBezTo>
                <a:cubicBezTo>
                  <a:pt x="4319525" y="1251947"/>
                  <a:pt x="4310218" y="1249165"/>
                  <a:pt x="4300567" y="1241356"/>
                </a:cubicBezTo>
                <a:cubicBezTo>
                  <a:pt x="4290916" y="1233548"/>
                  <a:pt x="4288869" y="1229268"/>
                  <a:pt x="4294426" y="1228515"/>
                </a:cubicBezTo>
                <a:cubicBezTo>
                  <a:pt x="4299983" y="1227762"/>
                  <a:pt x="4306231" y="1227152"/>
                  <a:pt x="4313172" y="1226686"/>
                </a:cubicBezTo>
                <a:cubicBezTo>
                  <a:pt x="4320113" y="1226220"/>
                  <a:pt x="4331313" y="1225328"/>
                  <a:pt x="4346771" y="1224008"/>
                </a:cubicBezTo>
                <a:cubicBezTo>
                  <a:pt x="4362230" y="1222689"/>
                  <a:pt x="4380965" y="1220760"/>
                  <a:pt x="4402978" y="1218222"/>
                </a:cubicBezTo>
                <a:cubicBezTo>
                  <a:pt x="4405143" y="1212744"/>
                  <a:pt x="4407126" y="1207736"/>
                  <a:pt x="4408925" y="1203197"/>
                </a:cubicBezTo>
                <a:cubicBezTo>
                  <a:pt x="4410725" y="1198659"/>
                  <a:pt x="4412679" y="1196389"/>
                  <a:pt x="4414787" y="1196389"/>
                </a:cubicBezTo>
                <a:lnTo>
                  <a:pt x="4389340" y="1198798"/>
                </a:lnTo>
                <a:cubicBezTo>
                  <a:pt x="4384995" y="1209783"/>
                  <a:pt x="4378485" y="1205506"/>
                  <a:pt x="4369809" y="1185967"/>
                </a:cubicBezTo>
                <a:cubicBezTo>
                  <a:pt x="4361133" y="1166429"/>
                  <a:pt x="4354461" y="1152454"/>
                  <a:pt x="4349793" y="1144044"/>
                </a:cubicBezTo>
                <a:cubicBezTo>
                  <a:pt x="4345126" y="1135633"/>
                  <a:pt x="4347503" y="1131880"/>
                  <a:pt x="4356924" y="1132783"/>
                </a:cubicBezTo>
                <a:cubicBezTo>
                  <a:pt x="4366346" y="1133687"/>
                  <a:pt x="4373856" y="1133930"/>
                  <a:pt x="4379456" y="1133515"/>
                </a:cubicBezTo>
                <a:cubicBezTo>
                  <a:pt x="4385056" y="1133099"/>
                  <a:pt x="4393076" y="1131787"/>
                  <a:pt x="4403515" y="1129578"/>
                </a:cubicBezTo>
                <a:cubicBezTo>
                  <a:pt x="4401838" y="1109272"/>
                  <a:pt x="4400260" y="1098696"/>
                  <a:pt x="4398783" y="1097850"/>
                </a:cubicBezTo>
                <a:cubicBezTo>
                  <a:pt x="4391283" y="1098754"/>
                  <a:pt x="4384350" y="1096209"/>
                  <a:pt x="4377983" y="1090214"/>
                </a:cubicBezTo>
                <a:cubicBezTo>
                  <a:pt x="4371616" y="1084220"/>
                  <a:pt x="4374817" y="1080388"/>
                  <a:pt x="4387587" y="1078717"/>
                </a:cubicBezTo>
                <a:cubicBezTo>
                  <a:pt x="4400357" y="1077046"/>
                  <a:pt x="4412141" y="1075085"/>
                  <a:pt x="4422939" y="1072834"/>
                </a:cubicBezTo>
                <a:cubicBezTo>
                  <a:pt x="4433737" y="1070582"/>
                  <a:pt x="4445210" y="1068109"/>
                  <a:pt x="4457356" y="1065413"/>
                </a:cubicBezTo>
                <a:cubicBezTo>
                  <a:pt x="4469502" y="1062717"/>
                  <a:pt x="4479798" y="1060673"/>
                  <a:pt x="4488245" y="1059282"/>
                </a:cubicBezTo>
                <a:close/>
                <a:moveTo>
                  <a:pt x="1298779" y="1055612"/>
                </a:moveTo>
                <a:cubicBezTo>
                  <a:pt x="1302695" y="1055872"/>
                  <a:pt x="1307000" y="1056952"/>
                  <a:pt x="1311693" y="1058852"/>
                </a:cubicBezTo>
                <a:cubicBezTo>
                  <a:pt x="1321078" y="1062652"/>
                  <a:pt x="1328966" y="1067514"/>
                  <a:pt x="1335355" y="1073436"/>
                </a:cubicBezTo>
                <a:cubicBezTo>
                  <a:pt x="1341743" y="1079359"/>
                  <a:pt x="1342288" y="1084471"/>
                  <a:pt x="1336989" y="1088773"/>
                </a:cubicBezTo>
                <a:cubicBezTo>
                  <a:pt x="1331690" y="1093075"/>
                  <a:pt x="1326653" y="1099134"/>
                  <a:pt x="1321878" y="1106949"/>
                </a:cubicBezTo>
                <a:cubicBezTo>
                  <a:pt x="1317103" y="1114765"/>
                  <a:pt x="1309008" y="1128026"/>
                  <a:pt x="1297593" y="1146733"/>
                </a:cubicBezTo>
                <a:cubicBezTo>
                  <a:pt x="1286178" y="1165439"/>
                  <a:pt x="1278047" y="1169394"/>
                  <a:pt x="1273201" y="1158596"/>
                </a:cubicBezTo>
                <a:cubicBezTo>
                  <a:pt x="1264668" y="1160388"/>
                  <a:pt x="1255734" y="1162367"/>
                  <a:pt x="1246398" y="1164532"/>
                </a:cubicBezTo>
                <a:lnTo>
                  <a:pt x="1246398" y="1189484"/>
                </a:lnTo>
                <a:cubicBezTo>
                  <a:pt x="1283324" y="1185082"/>
                  <a:pt x="1307549" y="1181282"/>
                  <a:pt x="1319071" y="1178084"/>
                </a:cubicBezTo>
                <a:cubicBezTo>
                  <a:pt x="1330593" y="1174886"/>
                  <a:pt x="1340259" y="1176112"/>
                  <a:pt x="1348067" y="1181762"/>
                </a:cubicBezTo>
                <a:cubicBezTo>
                  <a:pt x="1355875" y="1187412"/>
                  <a:pt x="1359116" y="1192134"/>
                  <a:pt x="1357789" y="1195927"/>
                </a:cubicBezTo>
                <a:cubicBezTo>
                  <a:pt x="1356463" y="1199720"/>
                  <a:pt x="1345131" y="1202312"/>
                  <a:pt x="1323792" y="1203703"/>
                </a:cubicBezTo>
                <a:cubicBezTo>
                  <a:pt x="1302454" y="1205094"/>
                  <a:pt x="1276656" y="1207467"/>
                  <a:pt x="1246398" y="1210823"/>
                </a:cubicBezTo>
                <a:lnTo>
                  <a:pt x="1246398" y="1215791"/>
                </a:lnTo>
                <a:cubicBezTo>
                  <a:pt x="1266461" y="1235007"/>
                  <a:pt x="1284899" y="1250362"/>
                  <a:pt x="1301712" y="1261856"/>
                </a:cubicBezTo>
                <a:cubicBezTo>
                  <a:pt x="1318527" y="1273349"/>
                  <a:pt x="1334838" y="1281731"/>
                  <a:pt x="1350648" y="1287001"/>
                </a:cubicBezTo>
                <a:cubicBezTo>
                  <a:pt x="1366458" y="1292271"/>
                  <a:pt x="1379357" y="1296964"/>
                  <a:pt x="1389345" y="1301080"/>
                </a:cubicBezTo>
                <a:cubicBezTo>
                  <a:pt x="1399333" y="1305195"/>
                  <a:pt x="1395916" y="1309014"/>
                  <a:pt x="1379096" y="1312534"/>
                </a:cubicBezTo>
                <a:cubicBezTo>
                  <a:pt x="1362274" y="1316055"/>
                  <a:pt x="1348928" y="1318048"/>
                  <a:pt x="1339054" y="1318514"/>
                </a:cubicBezTo>
                <a:cubicBezTo>
                  <a:pt x="1329181" y="1318980"/>
                  <a:pt x="1320448" y="1315431"/>
                  <a:pt x="1312855" y="1307866"/>
                </a:cubicBezTo>
                <a:cubicBezTo>
                  <a:pt x="1305261" y="1300302"/>
                  <a:pt x="1296492" y="1291773"/>
                  <a:pt x="1286547" y="1282280"/>
                </a:cubicBezTo>
                <a:cubicBezTo>
                  <a:pt x="1276603" y="1272787"/>
                  <a:pt x="1263219" y="1257206"/>
                  <a:pt x="1246398" y="1235538"/>
                </a:cubicBezTo>
                <a:lnTo>
                  <a:pt x="1246398" y="1300241"/>
                </a:lnTo>
                <a:cubicBezTo>
                  <a:pt x="1246398" y="1315040"/>
                  <a:pt x="1244082" y="1328875"/>
                  <a:pt x="1239451" y="1341745"/>
                </a:cubicBezTo>
                <a:cubicBezTo>
                  <a:pt x="1234819" y="1354615"/>
                  <a:pt x="1228943" y="1355544"/>
                  <a:pt x="1221823" y="1344531"/>
                </a:cubicBezTo>
                <a:cubicBezTo>
                  <a:pt x="1214703" y="1333517"/>
                  <a:pt x="1212269" y="1322447"/>
                  <a:pt x="1214520" y="1311319"/>
                </a:cubicBezTo>
                <a:cubicBezTo>
                  <a:pt x="1216771" y="1300191"/>
                  <a:pt x="1218345" y="1288991"/>
                  <a:pt x="1219242" y="1277720"/>
                </a:cubicBezTo>
                <a:cubicBezTo>
                  <a:pt x="1220138" y="1266448"/>
                  <a:pt x="1220586" y="1250136"/>
                  <a:pt x="1220586" y="1228784"/>
                </a:cubicBezTo>
                <a:cubicBezTo>
                  <a:pt x="1201987" y="1255815"/>
                  <a:pt x="1186736" y="1274823"/>
                  <a:pt x="1174833" y="1285808"/>
                </a:cubicBezTo>
                <a:cubicBezTo>
                  <a:pt x="1162931" y="1296792"/>
                  <a:pt x="1149860" y="1306189"/>
                  <a:pt x="1135620" y="1313997"/>
                </a:cubicBezTo>
                <a:cubicBezTo>
                  <a:pt x="1121381" y="1321805"/>
                  <a:pt x="1109263" y="1326878"/>
                  <a:pt x="1099268" y="1329215"/>
                </a:cubicBezTo>
                <a:cubicBezTo>
                  <a:pt x="1089273" y="1331553"/>
                  <a:pt x="1090979" y="1327684"/>
                  <a:pt x="1104388" y="1317611"/>
                </a:cubicBezTo>
                <a:cubicBezTo>
                  <a:pt x="1117796" y="1307536"/>
                  <a:pt x="1135183" y="1292479"/>
                  <a:pt x="1156550" y="1272439"/>
                </a:cubicBezTo>
                <a:cubicBezTo>
                  <a:pt x="1177917" y="1252398"/>
                  <a:pt x="1195218" y="1233344"/>
                  <a:pt x="1208455" y="1215275"/>
                </a:cubicBezTo>
                <a:cubicBezTo>
                  <a:pt x="1181538" y="1221456"/>
                  <a:pt x="1163222" y="1225926"/>
                  <a:pt x="1153506" y="1228687"/>
                </a:cubicBezTo>
                <a:cubicBezTo>
                  <a:pt x="1143791" y="1231447"/>
                  <a:pt x="1133871" y="1228533"/>
                  <a:pt x="1123747" y="1219943"/>
                </a:cubicBezTo>
                <a:cubicBezTo>
                  <a:pt x="1113622" y="1211353"/>
                  <a:pt x="1114440" y="1207058"/>
                  <a:pt x="1126199" y="1207058"/>
                </a:cubicBezTo>
                <a:cubicBezTo>
                  <a:pt x="1134961" y="1207058"/>
                  <a:pt x="1147042" y="1205958"/>
                  <a:pt x="1162444" y="1203756"/>
                </a:cubicBezTo>
                <a:cubicBezTo>
                  <a:pt x="1177845" y="1201555"/>
                  <a:pt x="1197226" y="1198368"/>
                  <a:pt x="1220586" y="1194195"/>
                </a:cubicBezTo>
                <a:lnTo>
                  <a:pt x="1220586" y="1168039"/>
                </a:lnTo>
                <a:cubicBezTo>
                  <a:pt x="1216542" y="1168928"/>
                  <a:pt x="1208927" y="1170570"/>
                  <a:pt x="1197742" y="1172964"/>
                </a:cubicBezTo>
                <a:cubicBezTo>
                  <a:pt x="1189999" y="1183175"/>
                  <a:pt x="1183857" y="1183021"/>
                  <a:pt x="1179318" y="1172502"/>
                </a:cubicBezTo>
                <a:cubicBezTo>
                  <a:pt x="1174780" y="1161983"/>
                  <a:pt x="1170678" y="1150999"/>
                  <a:pt x="1167014" y="1139548"/>
                </a:cubicBezTo>
                <a:cubicBezTo>
                  <a:pt x="1163350" y="1128098"/>
                  <a:pt x="1159565" y="1118239"/>
                  <a:pt x="1155657" y="1109971"/>
                </a:cubicBezTo>
                <a:cubicBezTo>
                  <a:pt x="1151749" y="1101704"/>
                  <a:pt x="1147196" y="1094183"/>
                  <a:pt x="1141998" y="1087407"/>
                </a:cubicBezTo>
                <a:cubicBezTo>
                  <a:pt x="1136799" y="1080631"/>
                  <a:pt x="1137596" y="1076376"/>
                  <a:pt x="1144386" y="1074641"/>
                </a:cubicBezTo>
                <a:cubicBezTo>
                  <a:pt x="1151176" y="1072906"/>
                  <a:pt x="1157733" y="1072716"/>
                  <a:pt x="1164057" y="1074071"/>
                </a:cubicBezTo>
                <a:cubicBezTo>
                  <a:pt x="1170381" y="1075426"/>
                  <a:pt x="1183764" y="1074763"/>
                  <a:pt x="1204206" y="1072081"/>
                </a:cubicBezTo>
                <a:cubicBezTo>
                  <a:pt x="1224648" y="1069399"/>
                  <a:pt x="1242186" y="1066954"/>
                  <a:pt x="1256820" y="1064746"/>
                </a:cubicBezTo>
                <a:cubicBezTo>
                  <a:pt x="1271454" y="1062538"/>
                  <a:pt x="1281912" y="1060053"/>
                  <a:pt x="1288193" y="1057293"/>
                </a:cubicBezTo>
                <a:cubicBezTo>
                  <a:pt x="1291333" y="1055912"/>
                  <a:pt x="1294862" y="1055352"/>
                  <a:pt x="1298779" y="1055612"/>
                </a:cubicBezTo>
                <a:close/>
                <a:moveTo>
                  <a:pt x="1864384" y="1054799"/>
                </a:moveTo>
                <a:cubicBezTo>
                  <a:pt x="1865909" y="1054567"/>
                  <a:pt x="1867931" y="1054745"/>
                  <a:pt x="1870451" y="1055335"/>
                </a:cubicBezTo>
                <a:cubicBezTo>
                  <a:pt x="1880533" y="1057694"/>
                  <a:pt x="1889108" y="1060724"/>
                  <a:pt x="1896178" y="1064423"/>
                </a:cubicBezTo>
                <a:cubicBezTo>
                  <a:pt x="1903247" y="1068123"/>
                  <a:pt x="1904968" y="1073680"/>
                  <a:pt x="1901340" y="1081094"/>
                </a:cubicBezTo>
                <a:cubicBezTo>
                  <a:pt x="1897712" y="1088508"/>
                  <a:pt x="1895475" y="1109337"/>
                  <a:pt x="1894629" y="1143581"/>
                </a:cubicBezTo>
                <a:cubicBezTo>
                  <a:pt x="1895389" y="1143739"/>
                  <a:pt x="1899128" y="1142431"/>
                  <a:pt x="1905847" y="1139656"/>
                </a:cubicBezTo>
                <a:cubicBezTo>
                  <a:pt x="1912565" y="1136881"/>
                  <a:pt x="1918900" y="1138759"/>
                  <a:pt x="1924851" y="1145291"/>
                </a:cubicBezTo>
                <a:cubicBezTo>
                  <a:pt x="1930802" y="1151823"/>
                  <a:pt x="1929849" y="1156570"/>
                  <a:pt x="1921990" y="1159531"/>
                </a:cubicBezTo>
                <a:cubicBezTo>
                  <a:pt x="1914132" y="1162492"/>
                  <a:pt x="1905011" y="1164712"/>
                  <a:pt x="1894629" y="1166189"/>
                </a:cubicBezTo>
                <a:lnTo>
                  <a:pt x="1894629" y="1191700"/>
                </a:lnTo>
                <a:cubicBezTo>
                  <a:pt x="1905097" y="1194109"/>
                  <a:pt x="1913113" y="1197622"/>
                  <a:pt x="1918678" y="1202240"/>
                </a:cubicBezTo>
                <a:cubicBezTo>
                  <a:pt x="1924242" y="1206857"/>
                  <a:pt x="1926124" y="1212884"/>
                  <a:pt x="1924324" y="1220319"/>
                </a:cubicBezTo>
                <a:cubicBezTo>
                  <a:pt x="1922524" y="1227755"/>
                  <a:pt x="1917799" y="1229766"/>
                  <a:pt x="1910149" y="1226353"/>
                </a:cubicBezTo>
                <a:cubicBezTo>
                  <a:pt x="1902498" y="1222940"/>
                  <a:pt x="1897325" y="1217003"/>
                  <a:pt x="1894629" y="1208542"/>
                </a:cubicBezTo>
                <a:cubicBezTo>
                  <a:pt x="1895504" y="1262835"/>
                  <a:pt x="1893958" y="1297778"/>
                  <a:pt x="1889993" y="1313373"/>
                </a:cubicBezTo>
                <a:cubicBezTo>
                  <a:pt x="1886028" y="1328968"/>
                  <a:pt x="1880160" y="1330796"/>
                  <a:pt x="1872387" y="1318858"/>
                </a:cubicBezTo>
                <a:cubicBezTo>
                  <a:pt x="1864615" y="1306920"/>
                  <a:pt x="1862080" y="1295860"/>
                  <a:pt x="1864784" y="1285678"/>
                </a:cubicBezTo>
                <a:cubicBezTo>
                  <a:pt x="1867487" y="1275497"/>
                  <a:pt x="1869512" y="1263419"/>
                  <a:pt x="1870860" y="1249444"/>
                </a:cubicBezTo>
                <a:cubicBezTo>
                  <a:pt x="1872208" y="1235470"/>
                  <a:pt x="1872882" y="1217785"/>
                  <a:pt x="1872882" y="1196389"/>
                </a:cubicBezTo>
                <a:cubicBezTo>
                  <a:pt x="1857982" y="1232354"/>
                  <a:pt x="1839860" y="1257991"/>
                  <a:pt x="1818515" y="1273299"/>
                </a:cubicBezTo>
                <a:cubicBezTo>
                  <a:pt x="1797169" y="1288607"/>
                  <a:pt x="1792165" y="1288672"/>
                  <a:pt x="1803501" y="1273493"/>
                </a:cubicBezTo>
                <a:cubicBezTo>
                  <a:pt x="1814837" y="1258314"/>
                  <a:pt x="1826093" y="1241331"/>
                  <a:pt x="1837272" y="1222546"/>
                </a:cubicBezTo>
                <a:cubicBezTo>
                  <a:pt x="1848450" y="1203760"/>
                  <a:pt x="1856721" y="1187391"/>
                  <a:pt x="1862084" y="1173438"/>
                </a:cubicBezTo>
                <a:cubicBezTo>
                  <a:pt x="1849278" y="1177883"/>
                  <a:pt x="1839021" y="1181468"/>
                  <a:pt x="1831313" y="1184193"/>
                </a:cubicBezTo>
                <a:cubicBezTo>
                  <a:pt x="1823606" y="1186917"/>
                  <a:pt x="1814883" y="1184583"/>
                  <a:pt x="1805146" y="1177191"/>
                </a:cubicBezTo>
                <a:cubicBezTo>
                  <a:pt x="1795409" y="1169799"/>
                  <a:pt x="1796463" y="1165522"/>
                  <a:pt x="1808308" y="1164360"/>
                </a:cubicBezTo>
                <a:cubicBezTo>
                  <a:pt x="1820153" y="1163199"/>
                  <a:pt x="1841678" y="1158395"/>
                  <a:pt x="1872882" y="1149948"/>
                </a:cubicBezTo>
                <a:cubicBezTo>
                  <a:pt x="1872882" y="1106110"/>
                  <a:pt x="1869957" y="1078792"/>
                  <a:pt x="1864106" y="1067994"/>
                </a:cubicBezTo>
                <a:cubicBezTo>
                  <a:pt x="1859718" y="1059895"/>
                  <a:pt x="1859811" y="1055497"/>
                  <a:pt x="1864384" y="1054799"/>
                </a:cubicBezTo>
                <a:close/>
                <a:moveTo>
                  <a:pt x="4797371" y="1053366"/>
                </a:moveTo>
                <a:cubicBezTo>
                  <a:pt x="4798984" y="1053191"/>
                  <a:pt x="4801054" y="1053399"/>
                  <a:pt x="4803581" y="1053991"/>
                </a:cubicBezTo>
                <a:cubicBezTo>
                  <a:pt x="4813691" y="1056357"/>
                  <a:pt x="4822492" y="1059870"/>
                  <a:pt x="4829986" y="1064531"/>
                </a:cubicBezTo>
                <a:cubicBezTo>
                  <a:pt x="4837478" y="1069191"/>
                  <a:pt x="4839851" y="1074522"/>
                  <a:pt x="4837105" y="1080524"/>
                </a:cubicBezTo>
                <a:cubicBezTo>
                  <a:pt x="4834359" y="1086525"/>
                  <a:pt x="4832323" y="1099718"/>
                  <a:pt x="4830997" y="1120103"/>
                </a:cubicBezTo>
                <a:cubicBezTo>
                  <a:pt x="4829670" y="1140487"/>
                  <a:pt x="4828576" y="1158660"/>
                  <a:pt x="4827716" y="1174621"/>
                </a:cubicBezTo>
                <a:cubicBezTo>
                  <a:pt x="4833424" y="1165644"/>
                  <a:pt x="4842250" y="1153440"/>
                  <a:pt x="4854195" y="1138010"/>
                </a:cubicBezTo>
                <a:cubicBezTo>
                  <a:pt x="4866141" y="1122580"/>
                  <a:pt x="4871662" y="1110427"/>
                  <a:pt x="4870758" y="1101550"/>
                </a:cubicBezTo>
                <a:cubicBezTo>
                  <a:pt x="4869855" y="1092674"/>
                  <a:pt x="4873511" y="1089956"/>
                  <a:pt x="4881728" y="1093398"/>
                </a:cubicBezTo>
                <a:cubicBezTo>
                  <a:pt x="4889945" y="1096839"/>
                  <a:pt x="4897173" y="1102486"/>
                  <a:pt x="4903411" y="1110337"/>
                </a:cubicBezTo>
                <a:cubicBezTo>
                  <a:pt x="4909649" y="1118188"/>
                  <a:pt x="4909828" y="1123996"/>
                  <a:pt x="4903949" y="1127761"/>
                </a:cubicBezTo>
                <a:cubicBezTo>
                  <a:pt x="4898069" y="1131525"/>
                  <a:pt x="4889121" y="1140305"/>
                  <a:pt x="4877104" y="1154100"/>
                </a:cubicBezTo>
                <a:cubicBezTo>
                  <a:pt x="4865087" y="1167895"/>
                  <a:pt x="4848574" y="1184860"/>
                  <a:pt x="4827565" y="1204993"/>
                </a:cubicBezTo>
                <a:cubicBezTo>
                  <a:pt x="4826763" y="1221542"/>
                  <a:pt x="4827458" y="1236194"/>
                  <a:pt x="4829652" y="1248950"/>
                </a:cubicBezTo>
                <a:cubicBezTo>
                  <a:pt x="4831846" y="1261705"/>
                  <a:pt x="4837267" y="1270955"/>
                  <a:pt x="4845914" y="1276698"/>
                </a:cubicBezTo>
                <a:cubicBezTo>
                  <a:pt x="4854561" y="1282441"/>
                  <a:pt x="4868392" y="1284897"/>
                  <a:pt x="4887407" y="1284065"/>
                </a:cubicBezTo>
                <a:cubicBezTo>
                  <a:pt x="4906422" y="1283233"/>
                  <a:pt x="4919450" y="1279709"/>
                  <a:pt x="4926491" y="1273493"/>
                </a:cubicBezTo>
                <a:cubicBezTo>
                  <a:pt x="4933533" y="1267276"/>
                  <a:pt x="4940204" y="1254868"/>
                  <a:pt x="4946506" y="1236269"/>
                </a:cubicBezTo>
                <a:cubicBezTo>
                  <a:pt x="4952809" y="1217670"/>
                  <a:pt x="4955960" y="1218746"/>
                  <a:pt x="4955960" y="1239496"/>
                </a:cubicBezTo>
                <a:cubicBezTo>
                  <a:pt x="4955960" y="1256460"/>
                  <a:pt x="4957760" y="1270334"/>
                  <a:pt x="4961360" y="1281118"/>
                </a:cubicBezTo>
                <a:cubicBezTo>
                  <a:pt x="4964959" y="1291902"/>
                  <a:pt x="4958771" y="1300499"/>
                  <a:pt x="4942796" y="1306909"/>
                </a:cubicBezTo>
                <a:cubicBezTo>
                  <a:pt x="4926822" y="1313319"/>
                  <a:pt x="4905591" y="1316065"/>
                  <a:pt x="4879104" y="1315148"/>
                </a:cubicBezTo>
                <a:cubicBezTo>
                  <a:pt x="4852618" y="1314230"/>
                  <a:pt x="4834065" y="1308938"/>
                  <a:pt x="4823446" y="1299273"/>
                </a:cubicBezTo>
                <a:cubicBezTo>
                  <a:pt x="4812827" y="1289608"/>
                  <a:pt x="4806586" y="1277049"/>
                  <a:pt x="4804721" y="1261598"/>
                </a:cubicBezTo>
                <a:cubicBezTo>
                  <a:pt x="4802858" y="1246146"/>
                  <a:pt x="4802370" y="1232957"/>
                  <a:pt x="4803259" y="1222029"/>
                </a:cubicBezTo>
                <a:cubicBezTo>
                  <a:pt x="4800419" y="1227851"/>
                  <a:pt x="4794361" y="1233315"/>
                  <a:pt x="4785083" y="1238420"/>
                </a:cubicBezTo>
                <a:cubicBezTo>
                  <a:pt x="4775805" y="1243525"/>
                  <a:pt x="4766168" y="1247243"/>
                  <a:pt x="4756173" y="1249573"/>
                </a:cubicBezTo>
                <a:cubicBezTo>
                  <a:pt x="4746178" y="1251904"/>
                  <a:pt x="4744708" y="1249634"/>
                  <a:pt x="4751763" y="1242765"/>
                </a:cubicBezTo>
                <a:cubicBezTo>
                  <a:pt x="4758819" y="1235896"/>
                  <a:pt x="4767243" y="1228235"/>
                  <a:pt x="4777038" y="1219782"/>
                </a:cubicBezTo>
                <a:cubicBezTo>
                  <a:pt x="4786832" y="1211328"/>
                  <a:pt x="4795580" y="1202391"/>
                  <a:pt x="4803280" y="1192969"/>
                </a:cubicBezTo>
                <a:cubicBezTo>
                  <a:pt x="4804170" y="1169996"/>
                  <a:pt x="4804614" y="1150859"/>
                  <a:pt x="4804614" y="1135558"/>
                </a:cubicBezTo>
                <a:cubicBezTo>
                  <a:pt x="4804614" y="1119626"/>
                  <a:pt x="4804177" y="1106404"/>
                  <a:pt x="4803302" y="1095893"/>
                </a:cubicBezTo>
                <a:cubicBezTo>
                  <a:pt x="4802427" y="1085382"/>
                  <a:pt x="4799728" y="1075179"/>
                  <a:pt x="4795203" y="1065284"/>
                </a:cubicBezTo>
                <a:cubicBezTo>
                  <a:pt x="4791810" y="1057863"/>
                  <a:pt x="4792533" y="1053890"/>
                  <a:pt x="4797371" y="1053366"/>
                </a:cubicBezTo>
                <a:close/>
                <a:moveTo>
                  <a:pt x="4731014" y="1052379"/>
                </a:moveTo>
                <a:cubicBezTo>
                  <a:pt x="4732505" y="1052387"/>
                  <a:pt x="4734320" y="1052756"/>
                  <a:pt x="4736459" y="1053485"/>
                </a:cubicBezTo>
                <a:cubicBezTo>
                  <a:pt x="4745013" y="1056404"/>
                  <a:pt x="4752688" y="1061233"/>
                  <a:pt x="4759486" y="1067973"/>
                </a:cubicBezTo>
                <a:cubicBezTo>
                  <a:pt x="4766283" y="1074712"/>
                  <a:pt x="4767301" y="1080438"/>
                  <a:pt x="4762540" y="1085149"/>
                </a:cubicBezTo>
                <a:cubicBezTo>
                  <a:pt x="4757779" y="1089859"/>
                  <a:pt x="4752258" y="1098722"/>
                  <a:pt x="4745977" y="1111735"/>
                </a:cubicBezTo>
                <a:cubicBezTo>
                  <a:pt x="4739696" y="1124749"/>
                  <a:pt x="4733200" y="1136999"/>
                  <a:pt x="4726489" y="1148486"/>
                </a:cubicBezTo>
                <a:cubicBezTo>
                  <a:pt x="4739983" y="1156315"/>
                  <a:pt x="4745823" y="1166798"/>
                  <a:pt x="4744009" y="1179934"/>
                </a:cubicBezTo>
                <a:cubicBezTo>
                  <a:pt x="4742195" y="1193069"/>
                  <a:pt x="4741514" y="1213554"/>
                  <a:pt x="4741965" y="1241389"/>
                </a:cubicBezTo>
                <a:cubicBezTo>
                  <a:pt x="4742417" y="1269223"/>
                  <a:pt x="4740406" y="1292752"/>
                  <a:pt x="4735932" y="1311975"/>
                </a:cubicBezTo>
                <a:cubicBezTo>
                  <a:pt x="4731458" y="1331198"/>
                  <a:pt x="4725363" y="1333664"/>
                  <a:pt x="4717648" y="1319374"/>
                </a:cubicBezTo>
                <a:cubicBezTo>
                  <a:pt x="4709933" y="1305084"/>
                  <a:pt x="4707875" y="1293548"/>
                  <a:pt x="4711474" y="1284764"/>
                </a:cubicBezTo>
                <a:cubicBezTo>
                  <a:pt x="4715074" y="1275981"/>
                  <a:pt x="4717551" y="1262852"/>
                  <a:pt x="4718906" y="1245379"/>
                </a:cubicBezTo>
                <a:cubicBezTo>
                  <a:pt x="4720261" y="1227905"/>
                  <a:pt x="4720724" y="1209790"/>
                  <a:pt x="4720294" y="1191033"/>
                </a:cubicBezTo>
                <a:cubicBezTo>
                  <a:pt x="4719864" y="1172276"/>
                  <a:pt x="4718860" y="1162360"/>
                  <a:pt x="4717282" y="1161284"/>
                </a:cubicBezTo>
                <a:cubicBezTo>
                  <a:pt x="4703774" y="1182078"/>
                  <a:pt x="4687509" y="1198974"/>
                  <a:pt x="4668486" y="1211973"/>
                </a:cubicBezTo>
                <a:cubicBezTo>
                  <a:pt x="4649464" y="1224973"/>
                  <a:pt x="4646743" y="1222754"/>
                  <a:pt x="4660323" y="1205316"/>
                </a:cubicBezTo>
                <a:cubicBezTo>
                  <a:pt x="4673903" y="1187878"/>
                  <a:pt x="4686734" y="1168193"/>
                  <a:pt x="4698816" y="1146259"/>
                </a:cubicBezTo>
                <a:cubicBezTo>
                  <a:pt x="4710897" y="1124326"/>
                  <a:pt x="4718953" y="1106964"/>
                  <a:pt x="4722983" y="1094172"/>
                </a:cubicBezTo>
                <a:cubicBezTo>
                  <a:pt x="4727012" y="1081381"/>
                  <a:pt x="4728127" y="1070672"/>
                  <a:pt x="4726327" y="1062046"/>
                </a:cubicBezTo>
                <a:cubicBezTo>
                  <a:pt x="4724978" y="1055577"/>
                  <a:pt x="4726540" y="1052355"/>
                  <a:pt x="4731014" y="1052379"/>
                </a:cubicBezTo>
                <a:close/>
                <a:moveTo>
                  <a:pt x="171342" y="1051818"/>
                </a:moveTo>
                <a:cubicBezTo>
                  <a:pt x="181237" y="1051818"/>
                  <a:pt x="191372" y="1054812"/>
                  <a:pt x="201747" y="1060799"/>
                </a:cubicBezTo>
                <a:cubicBezTo>
                  <a:pt x="212122" y="1066786"/>
                  <a:pt x="215926" y="1076032"/>
                  <a:pt x="213158" y="1088536"/>
                </a:cubicBezTo>
                <a:cubicBezTo>
                  <a:pt x="210391" y="1101041"/>
                  <a:pt x="201285" y="1100973"/>
                  <a:pt x="185840" y="1088332"/>
                </a:cubicBezTo>
                <a:cubicBezTo>
                  <a:pt x="170396" y="1075691"/>
                  <a:pt x="161183" y="1066445"/>
                  <a:pt x="158199" y="1060595"/>
                </a:cubicBezTo>
                <a:cubicBezTo>
                  <a:pt x="155217" y="1054744"/>
                  <a:pt x="159598" y="1051818"/>
                  <a:pt x="171342" y="1051818"/>
                </a:cubicBezTo>
                <a:close/>
                <a:moveTo>
                  <a:pt x="6265549" y="1049931"/>
                </a:moveTo>
                <a:cubicBezTo>
                  <a:pt x="6268047" y="1049755"/>
                  <a:pt x="6271645" y="1050757"/>
                  <a:pt x="6276342" y="1052937"/>
                </a:cubicBezTo>
                <a:cubicBezTo>
                  <a:pt x="6285735" y="1057296"/>
                  <a:pt x="6292868" y="1062459"/>
                  <a:pt x="6297745" y="1068424"/>
                </a:cubicBezTo>
                <a:cubicBezTo>
                  <a:pt x="6302620" y="1074390"/>
                  <a:pt x="6300749" y="1078516"/>
                  <a:pt x="6292131" y="1080803"/>
                </a:cubicBezTo>
                <a:cubicBezTo>
                  <a:pt x="6283511" y="1083091"/>
                  <a:pt x="6273290" y="1086859"/>
                  <a:pt x="6261467" y="1092107"/>
                </a:cubicBezTo>
                <a:cubicBezTo>
                  <a:pt x="6249643" y="1097356"/>
                  <a:pt x="6240777" y="1100611"/>
                  <a:pt x="6234870" y="1101873"/>
                </a:cubicBezTo>
                <a:cubicBezTo>
                  <a:pt x="6242055" y="1103149"/>
                  <a:pt x="6247449" y="1105666"/>
                  <a:pt x="6251056" y="1109423"/>
                </a:cubicBezTo>
                <a:cubicBezTo>
                  <a:pt x="6254663" y="1113180"/>
                  <a:pt x="6255343" y="1117941"/>
                  <a:pt x="6253099" y="1123706"/>
                </a:cubicBezTo>
                <a:cubicBezTo>
                  <a:pt x="6250855" y="1129471"/>
                  <a:pt x="6249733" y="1142843"/>
                  <a:pt x="6249733" y="1163823"/>
                </a:cubicBezTo>
                <a:cubicBezTo>
                  <a:pt x="6287533" y="1159434"/>
                  <a:pt x="6314418" y="1155638"/>
                  <a:pt x="6330386" y="1152433"/>
                </a:cubicBezTo>
                <a:cubicBezTo>
                  <a:pt x="6346354" y="1149228"/>
                  <a:pt x="6358382" y="1149841"/>
                  <a:pt x="6366470" y="1154272"/>
                </a:cubicBezTo>
                <a:cubicBezTo>
                  <a:pt x="6374558" y="1158703"/>
                  <a:pt x="6380293" y="1164805"/>
                  <a:pt x="6383679" y="1172577"/>
                </a:cubicBezTo>
                <a:cubicBezTo>
                  <a:pt x="6387062" y="1180350"/>
                  <a:pt x="6381495" y="1183562"/>
                  <a:pt x="6366975" y="1182214"/>
                </a:cubicBezTo>
                <a:cubicBezTo>
                  <a:pt x="6352456" y="1180866"/>
                  <a:pt x="6335183" y="1180418"/>
                  <a:pt x="6315157" y="1180869"/>
                </a:cubicBezTo>
                <a:cubicBezTo>
                  <a:pt x="6295131" y="1181321"/>
                  <a:pt x="6273323" y="1182766"/>
                  <a:pt x="6249733" y="1185204"/>
                </a:cubicBezTo>
                <a:lnTo>
                  <a:pt x="6249733" y="1284044"/>
                </a:lnTo>
                <a:cubicBezTo>
                  <a:pt x="6249733" y="1313269"/>
                  <a:pt x="6246460" y="1334310"/>
                  <a:pt x="6239914" y="1347166"/>
                </a:cubicBezTo>
                <a:cubicBezTo>
                  <a:pt x="6233367" y="1360022"/>
                  <a:pt x="6228839" y="1359122"/>
                  <a:pt x="6226331" y="1344466"/>
                </a:cubicBezTo>
                <a:cubicBezTo>
                  <a:pt x="6223820" y="1329810"/>
                  <a:pt x="6222566" y="1308766"/>
                  <a:pt x="6222566" y="1281333"/>
                </a:cubicBezTo>
                <a:lnTo>
                  <a:pt x="6222566" y="1188280"/>
                </a:lnTo>
                <a:cubicBezTo>
                  <a:pt x="6199191" y="1190918"/>
                  <a:pt x="6178463" y="1193822"/>
                  <a:pt x="6160379" y="1196991"/>
                </a:cubicBezTo>
                <a:cubicBezTo>
                  <a:pt x="6142296" y="1200161"/>
                  <a:pt x="6129261" y="1201978"/>
                  <a:pt x="6121274" y="1202444"/>
                </a:cubicBezTo>
                <a:cubicBezTo>
                  <a:pt x="6113286" y="1202910"/>
                  <a:pt x="6105449" y="1199297"/>
                  <a:pt x="6097763" y="1191603"/>
                </a:cubicBezTo>
                <a:cubicBezTo>
                  <a:pt x="6090077" y="1183910"/>
                  <a:pt x="6089861" y="1180063"/>
                  <a:pt x="6097118" y="1180063"/>
                </a:cubicBezTo>
                <a:cubicBezTo>
                  <a:pt x="6102481" y="1180063"/>
                  <a:pt x="6115437" y="1178944"/>
                  <a:pt x="6135987" y="1176707"/>
                </a:cubicBezTo>
                <a:cubicBezTo>
                  <a:pt x="6156535" y="1174470"/>
                  <a:pt x="6185396" y="1171236"/>
                  <a:pt x="6222566" y="1167006"/>
                </a:cubicBezTo>
                <a:cubicBezTo>
                  <a:pt x="6222566" y="1133751"/>
                  <a:pt x="6220923" y="1115202"/>
                  <a:pt x="6217640" y="1111359"/>
                </a:cubicBezTo>
                <a:cubicBezTo>
                  <a:pt x="6202783" y="1118515"/>
                  <a:pt x="6187518" y="1123003"/>
                  <a:pt x="6171845" y="1124824"/>
                </a:cubicBezTo>
                <a:cubicBezTo>
                  <a:pt x="6156170" y="1126646"/>
                  <a:pt x="6154723" y="1123792"/>
                  <a:pt x="6167499" y="1116263"/>
                </a:cubicBezTo>
                <a:cubicBezTo>
                  <a:pt x="6180277" y="1108735"/>
                  <a:pt x="6194003" y="1101192"/>
                  <a:pt x="6208681" y="1093634"/>
                </a:cubicBezTo>
                <a:cubicBezTo>
                  <a:pt x="6223358" y="1086077"/>
                  <a:pt x="6235655" y="1078846"/>
                  <a:pt x="6245571" y="1071941"/>
                </a:cubicBezTo>
                <a:cubicBezTo>
                  <a:pt x="6255487" y="1065036"/>
                  <a:pt x="6260747" y="1059053"/>
                  <a:pt x="6261349" y="1053991"/>
                </a:cubicBezTo>
                <a:cubicBezTo>
                  <a:pt x="6261651" y="1051460"/>
                  <a:pt x="6263050" y="1050106"/>
                  <a:pt x="6265549" y="1049931"/>
                </a:cubicBezTo>
                <a:close/>
                <a:moveTo>
                  <a:pt x="3374587" y="1049833"/>
                </a:moveTo>
                <a:cubicBezTo>
                  <a:pt x="3376139" y="1049689"/>
                  <a:pt x="3378081" y="1049974"/>
                  <a:pt x="3380413" y="1050689"/>
                </a:cubicBezTo>
                <a:cubicBezTo>
                  <a:pt x="3389742" y="1053550"/>
                  <a:pt x="3397643" y="1057633"/>
                  <a:pt x="3404118" y="1062939"/>
                </a:cubicBezTo>
                <a:cubicBezTo>
                  <a:pt x="3410592" y="1068245"/>
                  <a:pt x="3412148" y="1073060"/>
                  <a:pt x="3408785" y="1077383"/>
                </a:cubicBezTo>
                <a:cubicBezTo>
                  <a:pt x="3405423" y="1081707"/>
                  <a:pt x="3401282" y="1090132"/>
                  <a:pt x="3396363" y="1102658"/>
                </a:cubicBezTo>
                <a:cubicBezTo>
                  <a:pt x="3391445" y="1115184"/>
                  <a:pt x="3384669" y="1129277"/>
                  <a:pt x="3376036" y="1144936"/>
                </a:cubicBezTo>
                <a:cubicBezTo>
                  <a:pt x="3385128" y="1145008"/>
                  <a:pt x="3396256" y="1142854"/>
                  <a:pt x="3409420" y="1138473"/>
                </a:cubicBezTo>
                <a:cubicBezTo>
                  <a:pt x="3422584" y="1134092"/>
                  <a:pt x="3432802" y="1129574"/>
                  <a:pt x="3440072" y="1124921"/>
                </a:cubicBezTo>
                <a:cubicBezTo>
                  <a:pt x="3447343" y="1120268"/>
                  <a:pt x="3455312" y="1119615"/>
                  <a:pt x="3463981" y="1122964"/>
                </a:cubicBezTo>
                <a:cubicBezTo>
                  <a:pt x="3472649" y="1126312"/>
                  <a:pt x="3481078" y="1131851"/>
                  <a:pt x="3489266" y="1139580"/>
                </a:cubicBezTo>
                <a:cubicBezTo>
                  <a:pt x="3497455" y="1147310"/>
                  <a:pt x="3494895" y="1153247"/>
                  <a:pt x="3481587" y="1157391"/>
                </a:cubicBezTo>
                <a:cubicBezTo>
                  <a:pt x="3468280" y="1161535"/>
                  <a:pt x="3454305" y="1169519"/>
                  <a:pt x="3439663" y="1181343"/>
                </a:cubicBezTo>
                <a:cubicBezTo>
                  <a:pt x="3425022" y="1193166"/>
                  <a:pt x="3420204" y="1193320"/>
                  <a:pt x="3425208" y="1181805"/>
                </a:cubicBezTo>
                <a:cubicBezTo>
                  <a:pt x="3430213" y="1170290"/>
                  <a:pt x="3433590" y="1162643"/>
                  <a:pt x="3435340" y="1158864"/>
                </a:cubicBezTo>
                <a:cubicBezTo>
                  <a:pt x="3437090" y="1155086"/>
                  <a:pt x="3435856" y="1153415"/>
                  <a:pt x="3431640" y="1153853"/>
                </a:cubicBezTo>
                <a:cubicBezTo>
                  <a:pt x="3427424" y="1154290"/>
                  <a:pt x="3417899" y="1156538"/>
                  <a:pt x="3403064" y="1160596"/>
                </a:cubicBezTo>
                <a:cubicBezTo>
                  <a:pt x="3388229" y="1164654"/>
                  <a:pt x="3377377" y="1164439"/>
                  <a:pt x="3370508" y="1159951"/>
                </a:cubicBezTo>
                <a:cubicBezTo>
                  <a:pt x="3360814" y="1175381"/>
                  <a:pt x="3349837" y="1186437"/>
                  <a:pt x="3337575" y="1193120"/>
                </a:cubicBezTo>
                <a:cubicBezTo>
                  <a:pt x="3325315" y="1199802"/>
                  <a:pt x="3324164" y="1195335"/>
                  <a:pt x="3334123" y="1179719"/>
                </a:cubicBezTo>
                <a:cubicBezTo>
                  <a:pt x="3344082" y="1164102"/>
                  <a:pt x="3353529" y="1143427"/>
                  <a:pt x="3362463" y="1117694"/>
                </a:cubicBezTo>
                <a:cubicBezTo>
                  <a:pt x="3371397" y="1091960"/>
                  <a:pt x="3374290" y="1073644"/>
                  <a:pt x="3371143" y="1062746"/>
                </a:cubicBezTo>
                <a:cubicBezTo>
                  <a:pt x="3368782" y="1054572"/>
                  <a:pt x="3369930" y="1050268"/>
                  <a:pt x="3374587" y="1049833"/>
                </a:cubicBezTo>
                <a:close/>
                <a:moveTo>
                  <a:pt x="2328245" y="1049611"/>
                </a:moveTo>
                <a:cubicBezTo>
                  <a:pt x="2331632" y="1049846"/>
                  <a:pt x="2336938" y="1051603"/>
                  <a:pt x="2344162" y="1054884"/>
                </a:cubicBezTo>
                <a:cubicBezTo>
                  <a:pt x="2358610" y="1061444"/>
                  <a:pt x="2364396" y="1066983"/>
                  <a:pt x="2361521" y="1071500"/>
                </a:cubicBezTo>
                <a:cubicBezTo>
                  <a:pt x="2358646" y="1076017"/>
                  <a:pt x="2355724" y="1080613"/>
                  <a:pt x="2352756" y="1085288"/>
                </a:cubicBezTo>
                <a:cubicBezTo>
                  <a:pt x="2349787" y="1089963"/>
                  <a:pt x="2342904" y="1103544"/>
                  <a:pt x="2332106" y="1126029"/>
                </a:cubicBezTo>
                <a:cubicBezTo>
                  <a:pt x="2338458" y="1126129"/>
                  <a:pt x="2347027" y="1124383"/>
                  <a:pt x="2357810" y="1120791"/>
                </a:cubicBezTo>
                <a:cubicBezTo>
                  <a:pt x="2368594" y="1117199"/>
                  <a:pt x="2379597" y="1113574"/>
                  <a:pt x="2390818" y="1109918"/>
                </a:cubicBezTo>
                <a:cubicBezTo>
                  <a:pt x="2402039" y="1106261"/>
                  <a:pt x="2410131" y="1107444"/>
                  <a:pt x="2415092" y="1113467"/>
                </a:cubicBezTo>
                <a:cubicBezTo>
                  <a:pt x="2420054" y="1119490"/>
                  <a:pt x="2417125" y="1124889"/>
                  <a:pt x="2406305" y="1129664"/>
                </a:cubicBezTo>
                <a:cubicBezTo>
                  <a:pt x="2395486" y="1134439"/>
                  <a:pt x="2379941" y="1138881"/>
                  <a:pt x="2359671" y="1142990"/>
                </a:cubicBezTo>
                <a:cubicBezTo>
                  <a:pt x="2339401" y="1147098"/>
                  <a:pt x="2327101" y="1146449"/>
                  <a:pt x="2322770" y="1141043"/>
                </a:cubicBezTo>
                <a:cubicBezTo>
                  <a:pt x="2314453" y="1152200"/>
                  <a:pt x="2304228" y="1160840"/>
                  <a:pt x="2292097" y="1166963"/>
                </a:cubicBezTo>
                <a:cubicBezTo>
                  <a:pt x="2279965" y="1173086"/>
                  <a:pt x="2279567" y="1168777"/>
                  <a:pt x="2290903" y="1154035"/>
                </a:cubicBezTo>
                <a:cubicBezTo>
                  <a:pt x="2302239" y="1139294"/>
                  <a:pt x="2311237" y="1123082"/>
                  <a:pt x="2317898" y="1105401"/>
                </a:cubicBezTo>
                <a:cubicBezTo>
                  <a:pt x="2324559" y="1087719"/>
                  <a:pt x="2327438" y="1076050"/>
                  <a:pt x="2326535" y="1070392"/>
                </a:cubicBezTo>
                <a:cubicBezTo>
                  <a:pt x="2325631" y="1064735"/>
                  <a:pt x="2324731" y="1059096"/>
                  <a:pt x="2323835" y="1053475"/>
                </a:cubicBezTo>
                <a:cubicBezTo>
                  <a:pt x="2323387" y="1050664"/>
                  <a:pt x="2324857" y="1049376"/>
                  <a:pt x="2328245" y="1049611"/>
                </a:cubicBezTo>
                <a:close/>
                <a:moveTo>
                  <a:pt x="1979078" y="1048954"/>
                </a:moveTo>
                <a:cubicBezTo>
                  <a:pt x="1980593" y="1048659"/>
                  <a:pt x="1982605" y="1048746"/>
                  <a:pt x="1985112" y="1049216"/>
                </a:cubicBezTo>
                <a:cubicBezTo>
                  <a:pt x="1995143" y="1051094"/>
                  <a:pt x="2003719" y="1054156"/>
                  <a:pt x="2010838" y="1058400"/>
                </a:cubicBezTo>
                <a:cubicBezTo>
                  <a:pt x="2017958" y="1062645"/>
                  <a:pt x="2019704" y="1068220"/>
                  <a:pt x="2016076" y="1075125"/>
                </a:cubicBezTo>
                <a:cubicBezTo>
                  <a:pt x="2012448" y="1082030"/>
                  <a:pt x="2010211" y="1101249"/>
                  <a:pt x="2009365" y="1132783"/>
                </a:cubicBezTo>
                <a:cubicBezTo>
                  <a:pt x="2022572" y="1130274"/>
                  <a:pt x="2033898" y="1127398"/>
                  <a:pt x="2043341" y="1124158"/>
                </a:cubicBezTo>
                <a:cubicBezTo>
                  <a:pt x="2052784" y="1120917"/>
                  <a:pt x="2061406" y="1123104"/>
                  <a:pt x="2069207" y="1130718"/>
                </a:cubicBezTo>
                <a:cubicBezTo>
                  <a:pt x="2077008" y="1138333"/>
                  <a:pt x="2073828" y="1143746"/>
                  <a:pt x="2059667" y="1146958"/>
                </a:cubicBezTo>
                <a:cubicBezTo>
                  <a:pt x="2045506" y="1150171"/>
                  <a:pt x="2028739" y="1153799"/>
                  <a:pt x="2009365" y="1157843"/>
                </a:cubicBezTo>
                <a:lnTo>
                  <a:pt x="2009365" y="1183591"/>
                </a:lnTo>
                <a:cubicBezTo>
                  <a:pt x="2024107" y="1200942"/>
                  <a:pt x="2039634" y="1215569"/>
                  <a:pt x="2055946" y="1227472"/>
                </a:cubicBezTo>
                <a:cubicBezTo>
                  <a:pt x="2072257" y="1239374"/>
                  <a:pt x="2089495" y="1248799"/>
                  <a:pt x="2107656" y="1255747"/>
                </a:cubicBezTo>
                <a:cubicBezTo>
                  <a:pt x="2125818" y="1262695"/>
                  <a:pt x="2127740" y="1267137"/>
                  <a:pt x="2113421" y="1269073"/>
                </a:cubicBezTo>
                <a:cubicBezTo>
                  <a:pt x="2099102" y="1271008"/>
                  <a:pt x="2085953" y="1272424"/>
                  <a:pt x="2073971" y="1273321"/>
                </a:cubicBezTo>
                <a:cubicBezTo>
                  <a:pt x="2061990" y="1274217"/>
                  <a:pt x="2051733" y="1269478"/>
                  <a:pt x="2043201" y="1259102"/>
                </a:cubicBezTo>
                <a:cubicBezTo>
                  <a:pt x="2034668" y="1248727"/>
                  <a:pt x="2023390" y="1230970"/>
                  <a:pt x="2009365" y="1205832"/>
                </a:cubicBezTo>
                <a:cubicBezTo>
                  <a:pt x="2009365" y="1234928"/>
                  <a:pt x="2009584" y="1260536"/>
                  <a:pt x="2010021" y="1282656"/>
                </a:cubicBezTo>
                <a:cubicBezTo>
                  <a:pt x="2010458" y="1304776"/>
                  <a:pt x="2008250" y="1322472"/>
                  <a:pt x="2003396" y="1335744"/>
                </a:cubicBezTo>
                <a:cubicBezTo>
                  <a:pt x="1998542" y="1349016"/>
                  <a:pt x="1992899" y="1348055"/>
                  <a:pt x="1986467" y="1332861"/>
                </a:cubicBezTo>
                <a:cubicBezTo>
                  <a:pt x="1980036" y="1317668"/>
                  <a:pt x="1977946" y="1305221"/>
                  <a:pt x="1980197" y="1295519"/>
                </a:cubicBezTo>
                <a:cubicBezTo>
                  <a:pt x="1982449" y="1285818"/>
                  <a:pt x="1984022" y="1272930"/>
                  <a:pt x="1984919" y="1256855"/>
                </a:cubicBezTo>
                <a:cubicBezTo>
                  <a:pt x="1985815" y="1240779"/>
                  <a:pt x="1986263" y="1219721"/>
                  <a:pt x="1986263" y="1193679"/>
                </a:cubicBezTo>
                <a:cubicBezTo>
                  <a:pt x="1976913" y="1216767"/>
                  <a:pt x="1966703" y="1234767"/>
                  <a:pt x="1955632" y="1247681"/>
                </a:cubicBezTo>
                <a:cubicBezTo>
                  <a:pt x="1944562" y="1260594"/>
                  <a:pt x="1931150" y="1271019"/>
                  <a:pt x="1915397" y="1278957"/>
                </a:cubicBezTo>
                <a:cubicBezTo>
                  <a:pt x="1899645" y="1286894"/>
                  <a:pt x="1898372" y="1283445"/>
                  <a:pt x="1911579" y="1268610"/>
                </a:cubicBezTo>
                <a:cubicBezTo>
                  <a:pt x="1924787" y="1253775"/>
                  <a:pt x="1936983" y="1237413"/>
                  <a:pt x="1948168" y="1219524"/>
                </a:cubicBezTo>
                <a:cubicBezTo>
                  <a:pt x="1959354" y="1201634"/>
                  <a:pt x="1969801" y="1182673"/>
                  <a:pt x="1979509" y="1162639"/>
                </a:cubicBezTo>
                <a:cubicBezTo>
                  <a:pt x="1972668" y="1165335"/>
                  <a:pt x="1965886" y="1167361"/>
                  <a:pt x="1959160" y="1168716"/>
                </a:cubicBezTo>
                <a:cubicBezTo>
                  <a:pt x="1952434" y="1170071"/>
                  <a:pt x="1944920" y="1167519"/>
                  <a:pt x="1936617" y="1161058"/>
                </a:cubicBezTo>
                <a:cubicBezTo>
                  <a:pt x="1928314" y="1154598"/>
                  <a:pt x="1929393" y="1150769"/>
                  <a:pt x="1939855" y="1149572"/>
                </a:cubicBezTo>
                <a:cubicBezTo>
                  <a:pt x="1950316" y="1148375"/>
                  <a:pt x="1965800" y="1144492"/>
                  <a:pt x="1986306" y="1137924"/>
                </a:cubicBezTo>
                <a:cubicBezTo>
                  <a:pt x="1987181" y="1097628"/>
                  <a:pt x="1984693" y="1072300"/>
                  <a:pt x="1978842" y="1061939"/>
                </a:cubicBezTo>
                <a:cubicBezTo>
                  <a:pt x="1974454" y="1054168"/>
                  <a:pt x="1974532" y="1049840"/>
                  <a:pt x="1979078" y="1048954"/>
                </a:cubicBezTo>
                <a:close/>
                <a:moveTo>
                  <a:pt x="1498209" y="1047839"/>
                </a:moveTo>
                <a:cubicBezTo>
                  <a:pt x="1505028" y="1048800"/>
                  <a:pt x="1512929" y="1051607"/>
                  <a:pt x="1521913" y="1056260"/>
                </a:cubicBezTo>
                <a:cubicBezTo>
                  <a:pt x="1530897" y="1060914"/>
                  <a:pt x="1533801" y="1066495"/>
                  <a:pt x="1530625" y="1073006"/>
                </a:cubicBezTo>
                <a:cubicBezTo>
                  <a:pt x="1527448" y="1079516"/>
                  <a:pt x="1525437" y="1101242"/>
                  <a:pt x="1524591" y="1138182"/>
                </a:cubicBezTo>
                <a:cubicBezTo>
                  <a:pt x="1527517" y="1138254"/>
                  <a:pt x="1531743" y="1137372"/>
                  <a:pt x="1537272" y="1135536"/>
                </a:cubicBezTo>
                <a:cubicBezTo>
                  <a:pt x="1542800" y="1133701"/>
                  <a:pt x="1547915" y="1134522"/>
                  <a:pt x="1552619" y="1137999"/>
                </a:cubicBezTo>
                <a:cubicBezTo>
                  <a:pt x="1557323" y="1141477"/>
                  <a:pt x="1558295" y="1145704"/>
                  <a:pt x="1555534" y="1150680"/>
                </a:cubicBezTo>
                <a:cubicBezTo>
                  <a:pt x="1552773" y="1155656"/>
                  <a:pt x="1542459" y="1160266"/>
                  <a:pt x="1524591" y="1164511"/>
                </a:cubicBezTo>
                <a:lnTo>
                  <a:pt x="1524591" y="1181848"/>
                </a:lnTo>
                <a:cubicBezTo>
                  <a:pt x="1531073" y="1182565"/>
                  <a:pt x="1538992" y="1185634"/>
                  <a:pt x="1548349" y="1191055"/>
                </a:cubicBezTo>
                <a:cubicBezTo>
                  <a:pt x="1557706" y="1196475"/>
                  <a:pt x="1562080" y="1204344"/>
                  <a:pt x="1561470" y="1214662"/>
                </a:cubicBezTo>
                <a:cubicBezTo>
                  <a:pt x="1560861" y="1224980"/>
                  <a:pt x="1554731" y="1226342"/>
                  <a:pt x="1543079" y="1218749"/>
                </a:cubicBezTo>
                <a:cubicBezTo>
                  <a:pt x="1531428" y="1211156"/>
                  <a:pt x="1525265" y="1204599"/>
                  <a:pt x="1524591" y="1199078"/>
                </a:cubicBezTo>
                <a:lnTo>
                  <a:pt x="1524591" y="1270535"/>
                </a:lnTo>
                <a:cubicBezTo>
                  <a:pt x="1524591" y="1290382"/>
                  <a:pt x="1523645" y="1305511"/>
                  <a:pt x="1521752" y="1315922"/>
                </a:cubicBezTo>
                <a:cubicBezTo>
                  <a:pt x="1519859" y="1326333"/>
                  <a:pt x="1517041" y="1333758"/>
                  <a:pt x="1513298" y="1338196"/>
                </a:cubicBezTo>
                <a:cubicBezTo>
                  <a:pt x="1509556" y="1342634"/>
                  <a:pt x="1504852" y="1339314"/>
                  <a:pt x="1499188" y="1328237"/>
                </a:cubicBezTo>
                <a:cubicBezTo>
                  <a:pt x="1493523" y="1317159"/>
                  <a:pt x="1491813" y="1307214"/>
                  <a:pt x="1494057" y="1298402"/>
                </a:cubicBezTo>
                <a:cubicBezTo>
                  <a:pt x="1496301" y="1289590"/>
                  <a:pt x="1498105" y="1276587"/>
                  <a:pt x="1499468" y="1259393"/>
                </a:cubicBezTo>
                <a:cubicBezTo>
                  <a:pt x="1500830" y="1242199"/>
                  <a:pt x="1501948" y="1220746"/>
                  <a:pt x="1502823" y="1195034"/>
                </a:cubicBezTo>
                <a:cubicBezTo>
                  <a:pt x="1497789" y="1209345"/>
                  <a:pt x="1490243" y="1222675"/>
                  <a:pt x="1480183" y="1235022"/>
                </a:cubicBezTo>
                <a:cubicBezTo>
                  <a:pt x="1470123" y="1247369"/>
                  <a:pt x="1456310" y="1257962"/>
                  <a:pt x="1438744" y="1266803"/>
                </a:cubicBezTo>
                <a:cubicBezTo>
                  <a:pt x="1421177" y="1275644"/>
                  <a:pt x="1419015" y="1272851"/>
                  <a:pt x="1432258" y="1258425"/>
                </a:cubicBezTo>
                <a:cubicBezTo>
                  <a:pt x="1445502" y="1243999"/>
                  <a:pt x="1458332" y="1227027"/>
                  <a:pt x="1470751" y="1207510"/>
                </a:cubicBezTo>
                <a:cubicBezTo>
                  <a:pt x="1483169" y="1187993"/>
                  <a:pt x="1490713" y="1175288"/>
                  <a:pt x="1493380" y="1169394"/>
                </a:cubicBezTo>
                <a:cubicBezTo>
                  <a:pt x="1489522" y="1171158"/>
                  <a:pt x="1483969" y="1172498"/>
                  <a:pt x="1476720" y="1173416"/>
                </a:cubicBezTo>
                <a:cubicBezTo>
                  <a:pt x="1469471" y="1174334"/>
                  <a:pt x="1461437" y="1172412"/>
                  <a:pt x="1452618" y="1167651"/>
                </a:cubicBezTo>
                <a:cubicBezTo>
                  <a:pt x="1443799" y="1162890"/>
                  <a:pt x="1445308" y="1159284"/>
                  <a:pt x="1457146" y="1156832"/>
                </a:cubicBezTo>
                <a:cubicBezTo>
                  <a:pt x="1468984" y="1154380"/>
                  <a:pt x="1483765" y="1150328"/>
                  <a:pt x="1501489" y="1144678"/>
                </a:cubicBezTo>
                <a:lnTo>
                  <a:pt x="1501489" y="1093720"/>
                </a:lnTo>
                <a:cubicBezTo>
                  <a:pt x="1501489" y="1081890"/>
                  <a:pt x="1499238" y="1071045"/>
                  <a:pt x="1494735" y="1061186"/>
                </a:cubicBezTo>
                <a:cubicBezTo>
                  <a:pt x="1490232" y="1051327"/>
                  <a:pt x="1491390" y="1046878"/>
                  <a:pt x="1498209" y="1047839"/>
                </a:cubicBezTo>
                <a:close/>
                <a:moveTo>
                  <a:pt x="4108879" y="1046101"/>
                </a:moveTo>
                <a:cubicBezTo>
                  <a:pt x="4110845" y="1046076"/>
                  <a:pt x="4113325" y="1046477"/>
                  <a:pt x="4116320" y="1047301"/>
                </a:cubicBezTo>
                <a:cubicBezTo>
                  <a:pt x="4128302" y="1050599"/>
                  <a:pt x="4137099" y="1054127"/>
                  <a:pt x="4142714" y="1057884"/>
                </a:cubicBezTo>
                <a:cubicBezTo>
                  <a:pt x="4148328" y="1061641"/>
                  <a:pt x="4149536" y="1066750"/>
                  <a:pt x="4146338" y="1073210"/>
                </a:cubicBezTo>
                <a:cubicBezTo>
                  <a:pt x="4143140" y="1079671"/>
                  <a:pt x="4140243" y="1095033"/>
                  <a:pt x="4137648" y="1119296"/>
                </a:cubicBezTo>
                <a:cubicBezTo>
                  <a:pt x="4146826" y="1117561"/>
                  <a:pt x="4154756" y="1116001"/>
                  <a:pt x="4161438" y="1114618"/>
                </a:cubicBezTo>
                <a:cubicBezTo>
                  <a:pt x="4168121" y="1113234"/>
                  <a:pt x="4174825" y="1116145"/>
                  <a:pt x="4181550" y="1123351"/>
                </a:cubicBezTo>
                <a:cubicBezTo>
                  <a:pt x="4188276" y="1130557"/>
                  <a:pt x="4186347" y="1135296"/>
                  <a:pt x="4175764" y="1137569"/>
                </a:cubicBezTo>
                <a:cubicBezTo>
                  <a:pt x="4165181" y="1139842"/>
                  <a:pt x="4151923" y="1142570"/>
                  <a:pt x="4135992" y="1145754"/>
                </a:cubicBezTo>
                <a:cubicBezTo>
                  <a:pt x="4134357" y="1166217"/>
                  <a:pt x="4132657" y="1184838"/>
                  <a:pt x="4130894" y="1201616"/>
                </a:cubicBezTo>
                <a:cubicBezTo>
                  <a:pt x="4165224" y="1199006"/>
                  <a:pt x="4189298" y="1196554"/>
                  <a:pt x="4203115" y="1194260"/>
                </a:cubicBezTo>
                <a:cubicBezTo>
                  <a:pt x="4216931" y="1191965"/>
                  <a:pt x="4229045" y="1194525"/>
                  <a:pt x="4239456" y="1201939"/>
                </a:cubicBezTo>
                <a:cubicBezTo>
                  <a:pt x="4249867" y="1209353"/>
                  <a:pt x="4254442" y="1215454"/>
                  <a:pt x="4253180" y="1220244"/>
                </a:cubicBezTo>
                <a:cubicBezTo>
                  <a:pt x="4251918" y="1225034"/>
                  <a:pt x="4242841" y="1226980"/>
                  <a:pt x="4225948" y="1226084"/>
                </a:cubicBezTo>
                <a:cubicBezTo>
                  <a:pt x="4209055" y="1225188"/>
                  <a:pt x="4189939" y="1224740"/>
                  <a:pt x="4168601" y="1224740"/>
                </a:cubicBezTo>
                <a:cubicBezTo>
                  <a:pt x="4148252" y="1224740"/>
                  <a:pt x="4120967" y="1226988"/>
                  <a:pt x="4086744" y="1231483"/>
                </a:cubicBezTo>
                <a:cubicBezTo>
                  <a:pt x="4052521" y="1235979"/>
                  <a:pt x="4027429" y="1239775"/>
                  <a:pt x="4011468" y="1242873"/>
                </a:cubicBezTo>
                <a:cubicBezTo>
                  <a:pt x="3995508" y="1245970"/>
                  <a:pt x="3983175" y="1248896"/>
                  <a:pt x="3974471" y="1251649"/>
                </a:cubicBezTo>
                <a:cubicBezTo>
                  <a:pt x="3965766" y="1254402"/>
                  <a:pt x="3955663" y="1251093"/>
                  <a:pt x="3944162" y="1241722"/>
                </a:cubicBezTo>
                <a:cubicBezTo>
                  <a:pt x="3932662" y="1232351"/>
                  <a:pt x="3935107" y="1227389"/>
                  <a:pt x="3951498" y="1226837"/>
                </a:cubicBezTo>
                <a:cubicBezTo>
                  <a:pt x="3967888" y="1226285"/>
                  <a:pt x="3998877" y="1222137"/>
                  <a:pt x="4044465" y="1214393"/>
                </a:cubicBezTo>
                <a:cubicBezTo>
                  <a:pt x="4045282" y="1197830"/>
                  <a:pt x="4045691" y="1181031"/>
                  <a:pt x="4045691" y="1163995"/>
                </a:cubicBezTo>
                <a:cubicBezTo>
                  <a:pt x="4033774" y="1167594"/>
                  <a:pt x="4021797" y="1166074"/>
                  <a:pt x="4009758" y="1159434"/>
                </a:cubicBezTo>
                <a:cubicBezTo>
                  <a:pt x="3997720" y="1152795"/>
                  <a:pt x="3998089" y="1148288"/>
                  <a:pt x="4010866" y="1145915"/>
                </a:cubicBezTo>
                <a:cubicBezTo>
                  <a:pt x="4023643" y="1143542"/>
                  <a:pt x="4035251" y="1141230"/>
                  <a:pt x="4045691" y="1138978"/>
                </a:cubicBezTo>
                <a:cubicBezTo>
                  <a:pt x="4045691" y="1131822"/>
                  <a:pt x="4045042" y="1124552"/>
                  <a:pt x="4043744" y="1117167"/>
                </a:cubicBezTo>
                <a:cubicBezTo>
                  <a:pt x="4042447" y="1109782"/>
                  <a:pt x="4039525" y="1101765"/>
                  <a:pt x="4034979" y="1093118"/>
                </a:cubicBezTo>
                <a:cubicBezTo>
                  <a:pt x="4030433" y="1084471"/>
                  <a:pt x="4032685" y="1080850"/>
                  <a:pt x="4041733" y="1082255"/>
                </a:cubicBezTo>
                <a:cubicBezTo>
                  <a:pt x="4050782" y="1083661"/>
                  <a:pt x="4059132" y="1086195"/>
                  <a:pt x="4066782" y="1089859"/>
                </a:cubicBezTo>
                <a:cubicBezTo>
                  <a:pt x="4074432" y="1093523"/>
                  <a:pt x="4077340" y="1098381"/>
                  <a:pt x="4075504" y="1104433"/>
                </a:cubicBezTo>
                <a:cubicBezTo>
                  <a:pt x="4073669" y="1110484"/>
                  <a:pt x="4072335" y="1119934"/>
                  <a:pt x="4071504" y="1132783"/>
                </a:cubicBezTo>
                <a:cubicBezTo>
                  <a:pt x="4080237" y="1131177"/>
                  <a:pt x="4093286" y="1128718"/>
                  <a:pt x="4110652" y="1125405"/>
                </a:cubicBezTo>
                <a:cubicBezTo>
                  <a:pt x="4111441" y="1117633"/>
                  <a:pt x="4111836" y="1107071"/>
                  <a:pt x="4111836" y="1093720"/>
                </a:cubicBezTo>
                <a:cubicBezTo>
                  <a:pt x="4111836" y="1080040"/>
                  <a:pt x="4109588" y="1068059"/>
                  <a:pt x="4105092" y="1057777"/>
                </a:cubicBezTo>
                <a:cubicBezTo>
                  <a:pt x="4101720" y="1050065"/>
                  <a:pt x="4102983" y="1046173"/>
                  <a:pt x="4108879" y="1046101"/>
                </a:cubicBezTo>
                <a:close/>
                <a:moveTo>
                  <a:pt x="1666520" y="1045203"/>
                </a:moveTo>
                <a:cubicBezTo>
                  <a:pt x="1668249" y="1045078"/>
                  <a:pt x="1670492" y="1045311"/>
                  <a:pt x="1673249" y="1045903"/>
                </a:cubicBezTo>
                <a:cubicBezTo>
                  <a:pt x="1684277" y="1048269"/>
                  <a:pt x="1692626" y="1051345"/>
                  <a:pt x="1698298" y="1055131"/>
                </a:cubicBezTo>
                <a:cubicBezTo>
                  <a:pt x="1703969" y="1058917"/>
                  <a:pt x="1705450" y="1063559"/>
                  <a:pt x="1702740" y="1069059"/>
                </a:cubicBezTo>
                <a:cubicBezTo>
                  <a:pt x="1700029" y="1074558"/>
                  <a:pt x="1699083" y="1097148"/>
                  <a:pt x="1699900" y="1136827"/>
                </a:cubicBezTo>
                <a:cubicBezTo>
                  <a:pt x="1708318" y="1135106"/>
                  <a:pt x="1716944" y="1133102"/>
                  <a:pt x="1725777" y="1130815"/>
                </a:cubicBezTo>
                <a:cubicBezTo>
                  <a:pt x="1734611" y="1128528"/>
                  <a:pt x="1742430" y="1130707"/>
                  <a:pt x="1749234" y="1137354"/>
                </a:cubicBezTo>
                <a:cubicBezTo>
                  <a:pt x="1756039" y="1144001"/>
                  <a:pt x="1754149" y="1148747"/>
                  <a:pt x="1743566" y="1151594"/>
                </a:cubicBezTo>
                <a:cubicBezTo>
                  <a:pt x="1732983" y="1154440"/>
                  <a:pt x="1718478" y="1157068"/>
                  <a:pt x="1700051" y="1159477"/>
                </a:cubicBezTo>
                <a:cubicBezTo>
                  <a:pt x="1700051" y="1179883"/>
                  <a:pt x="1700266" y="1200992"/>
                  <a:pt x="1700696" y="1222804"/>
                </a:cubicBezTo>
                <a:cubicBezTo>
                  <a:pt x="1701126" y="1244615"/>
                  <a:pt x="1702026" y="1265656"/>
                  <a:pt x="1703396" y="1285926"/>
                </a:cubicBezTo>
                <a:cubicBezTo>
                  <a:pt x="1704765" y="1306196"/>
                  <a:pt x="1700535" y="1322436"/>
                  <a:pt x="1690705" y="1334647"/>
                </a:cubicBezTo>
                <a:cubicBezTo>
                  <a:pt x="1680874" y="1346857"/>
                  <a:pt x="1674195" y="1349299"/>
                  <a:pt x="1670668" y="1341971"/>
                </a:cubicBezTo>
                <a:cubicBezTo>
                  <a:pt x="1667140" y="1334643"/>
                  <a:pt x="1662569" y="1328168"/>
                  <a:pt x="1656955" y="1322547"/>
                </a:cubicBezTo>
                <a:cubicBezTo>
                  <a:pt x="1651341" y="1316926"/>
                  <a:pt x="1645397" y="1310663"/>
                  <a:pt x="1639123" y="1303758"/>
                </a:cubicBezTo>
                <a:cubicBezTo>
                  <a:pt x="1632849" y="1296853"/>
                  <a:pt x="1634771" y="1294756"/>
                  <a:pt x="1644888" y="1297466"/>
                </a:cubicBezTo>
                <a:cubicBezTo>
                  <a:pt x="1655005" y="1300176"/>
                  <a:pt x="1662573" y="1301532"/>
                  <a:pt x="1667592" y="1301532"/>
                </a:cubicBezTo>
                <a:cubicBezTo>
                  <a:pt x="1671363" y="1301532"/>
                  <a:pt x="1673866" y="1297265"/>
                  <a:pt x="1675099" y="1288733"/>
                </a:cubicBezTo>
                <a:cubicBezTo>
                  <a:pt x="1676332" y="1280200"/>
                  <a:pt x="1676723" y="1274009"/>
                  <a:pt x="1676271" y="1270159"/>
                </a:cubicBezTo>
                <a:cubicBezTo>
                  <a:pt x="1675819" y="1266308"/>
                  <a:pt x="1675594" y="1230469"/>
                  <a:pt x="1675594" y="1162639"/>
                </a:cubicBezTo>
                <a:cubicBezTo>
                  <a:pt x="1663304" y="1164446"/>
                  <a:pt x="1655238" y="1165350"/>
                  <a:pt x="1651395" y="1165350"/>
                </a:cubicBezTo>
                <a:cubicBezTo>
                  <a:pt x="1648053" y="1165350"/>
                  <a:pt x="1642252" y="1162625"/>
                  <a:pt x="1633993" y="1157176"/>
                </a:cubicBezTo>
                <a:cubicBezTo>
                  <a:pt x="1625733" y="1151726"/>
                  <a:pt x="1626579" y="1149002"/>
                  <a:pt x="1636531" y="1149002"/>
                </a:cubicBezTo>
                <a:cubicBezTo>
                  <a:pt x="1643400" y="1149002"/>
                  <a:pt x="1656421" y="1147016"/>
                  <a:pt x="1675594" y="1143044"/>
                </a:cubicBezTo>
                <a:lnTo>
                  <a:pt x="1674260" y="1106067"/>
                </a:lnTo>
                <a:cubicBezTo>
                  <a:pt x="1673385" y="1081775"/>
                  <a:pt x="1670241" y="1065083"/>
                  <a:pt x="1664828" y="1055991"/>
                </a:cubicBezTo>
                <a:cubicBezTo>
                  <a:pt x="1660767" y="1049173"/>
                  <a:pt x="1661332" y="1045576"/>
                  <a:pt x="1666520" y="1045203"/>
                </a:cubicBezTo>
                <a:close/>
                <a:moveTo>
                  <a:pt x="5852655" y="1038557"/>
                </a:moveTo>
                <a:cubicBezTo>
                  <a:pt x="5856829" y="1038887"/>
                  <a:pt x="5862573" y="1040203"/>
                  <a:pt x="5869887" y="1042504"/>
                </a:cubicBezTo>
                <a:cubicBezTo>
                  <a:pt x="5884514" y="1046878"/>
                  <a:pt x="5890027" y="1053277"/>
                  <a:pt x="5886428" y="1061702"/>
                </a:cubicBezTo>
                <a:cubicBezTo>
                  <a:pt x="5882829" y="1070127"/>
                  <a:pt x="5881029" y="1087547"/>
                  <a:pt x="5881029" y="1113962"/>
                </a:cubicBezTo>
                <a:cubicBezTo>
                  <a:pt x="5881029" y="1140821"/>
                  <a:pt x="5880312" y="1161686"/>
                  <a:pt x="5878879" y="1176557"/>
                </a:cubicBezTo>
                <a:cubicBezTo>
                  <a:pt x="5877443" y="1191427"/>
                  <a:pt x="5874225" y="1200024"/>
                  <a:pt x="5869219" y="1202348"/>
                </a:cubicBezTo>
                <a:cubicBezTo>
                  <a:pt x="5864215" y="1204671"/>
                  <a:pt x="5859056" y="1200960"/>
                  <a:pt x="5853743" y="1191216"/>
                </a:cubicBezTo>
                <a:cubicBezTo>
                  <a:pt x="5848430" y="1181472"/>
                  <a:pt x="5847347" y="1171742"/>
                  <a:pt x="5850495" y="1162026"/>
                </a:cubicBezTo>
                <a:cubicBezTo>
                  <a:pt x="5853643" y="1152311"/>
                  <a:pt x="5855217" y="1134045"/>
                  <a:pt x="5855217" y="1107229"/>
                </a:cubicBezTo>
                <a:cubicBezTo>
                  <a:pt x="5855217" y="1080226"/>
                  <a:pt x="5852969" y="1063179"/>
                  <a:pt x="5848473" y="1056088"/>
                </a:cubicBezTo>
                <a:cubicBezTo>
                  <a:pt x="5843977" y="1048997"/>
                  <a:pt x="5842765" y="1043809"/>
                  <a:pt x="5844838" y="1040525"/>
                </a:cubicBezTo>
                <a:cubicBezTo>
                  <a:pt x="5845874" y="1038883"/>
                  <a:pt x="5848479" y="1038227"/>
                  <a:pt x="5852655" y="1038557"/>
                </a:cubicBezTo>
                <a:close/>
                <a:moveTo>
                  <a:pt x="531206" y="1038503"/>
                </a:moveTo>
                <a:cubicBezTo>
                  <a:pt x="534594" y="1037718"/>
                  <a:pt x="540915" y="1038797"/>
                  <a:pt x="550167" y="1041741"/>
                </a:cubicBezTo>
                <a:cubicBezTo>
                  <a:pt x="568673" y="1047627"/>
                  <a:pt x="575654" y="1055045"/>
                  <a:pt x="571108" y="1063993"/>
                </a:cubicBezTo>
                <a:cubicBezTo>
                  <a:pt x="566562" y="1072941"/>
                  <a:pt x="562984" y="1091820"/>
                  <a:pt x="560374" y="1120630"/>
                </a:cubicBezTo>
                <a:cubicBezTo>
                  <a:pt x="579733" y="1112542"/>
                  <a:pt x="593346" y="1111936"/>
                  <a:pt x="601211" y="1118812"/>
                </a:cubicBezTo>
                <a:cubicBezTo>
                  <a:pt x="609077" y="1125688"/>
                  <a:pt x="605804" y="1131984"/>
                  <a:pt x="591392" y="1137698"/>
                </a:cubicBezTo>
                <a:cubicBezTo>
                  <a:pt x="576980" y="1143413"/>
                  <a:pt x="557706" y="1148772"/>
                  <a:pt x="533572" y="1153777"/>
                </a:cubicBezTo>
                <a:cubicBezTo>
                  <a:pt x="509438" y="1158782"/>
                  <a:pt x="492652" y="1161284"/>
                  <a:pt x="483216" y="1161284"/>
                </a:cubicBezTo>
                <a:cubicBezTo>
                  <a:pt x="482399" y="1182465"/>
                  <a:pt x="481123" y="1199064"/>
                  <a:pt x="479387" y="1211081"/>
                </a:cubicBezTo>
                <a:cubicBezTo>
                  <a:pt x="521863" y="1202348"/>
                  <a:pt x="546016" y="1195439"/>
                  <a:pt x="551845" y="1190356"/>
                </a:cubicBezTo>
                <a:cubicBezTo>
                  <a:pt x="557674" y="1185272"/>
                  <a:pt x="564300" y="1184171"/>
                  <a:pt x="571720" y="1187054"/>
                </a:cubicBezTo>
                <a:cubicBezTo>
                  <a:pt x="579142" y="1189936"/>
                  <a:pt x="585853" y="1193546"/>
                  <a:pt x="591854" y="1197884"/>
                </a:cubicBezTo>
                <a:cubicBezTo>
                  <a:pt x="597856" y="1202222"/>
                  <a:pt x="598569" y="1207184"/>
                  <a:pt x="593995" y="1212769"/>
                </a:cubicBezTo>
                <a:cubicBezTo>
                  <a:pt x="589420" y="1218355"/>
                  <a:pt x="586714" y="1224277"/>
                  <a:pt x="585874" y="1230537"/>
                </a:cubicBezTo>
                <a:cubicBezTo>
                  <a:pt x="585036" y="1236796"/>
                  <a:pt x="585068" y="1253904"/>
                  <a:pt x="585971" y="1281860"/>
                </a:cubicBezTo>
                <a:cubicBezTo>
                  <a:pt x="586875" y="1309817"/>
                  <a:pt x="585286" y="1330004"/>
                  <a:pt x="581207" y="1342423"/>
                </a:cubicBezTo>
                <a:cubicBezTo>
                  <a:pt x="577127" y="1354841"/>
                  <a:pt x="571706" y="1356247"/>
                  <a:pt x="564945" y="1346639"/>
                </a:cubicBezTo>
                <a:cubicBezTo>
                  <a:pt x="558183" y="1337031"/>
                  <a:pt x="555480" y="1326846"/>
                  <a:pt x="556836" y="1316083"/>
                </a:cubicBezTo>
                <a:cubicBezTo>
                  <a:pt x="558191" y="1305321"/>
                  <a:pt x="558643" y="1286679"/>
                  <a:pt x="558191" y="1260156"/>
                </a:cubicBezTo>
                <a:cubicBezTo>
                  <a:pt x="557739" y="1233634"/>
                  <a:pt x="556933" y="1219075"/>
                  <a:pt x="555771" y="1216480"/>
                </a:cubicBezTo>
                <a:cubicBezTo>
                  <a:pt x="554609" y="1213884"/>
                  <a:pt x="551397" y="1213475"/>
                  <a:pt x="546134" y="1215254"/>
                </a:cubicBezTo>
                <a:cubicBezTo>
                  <a:pt x="540871" y="1217032"/>
                  <a:pt x="530274" y="1219731"/>
                  <a:pt x="514342" y="1223352"/>
                </a:cubicBezTo>
                <a:cubicBezTo>
                  <a:pt x="498410" y="1226973"/>
                  <a:pt x="486378" y="1228332"/>
                  <a:pt x="478248" y="1227429"/>
                </a:cubicBezTo>
                <a:cubicBezTo>
                  <a:pt x="471536" y="1250287"/>
                  <a:pt x="462803" y="1268036"/>
                  <a:pt x="452048" y="1280677"/>
                </a:cubicBezTo>
                <a:cubicBezTo>
                  <a:pt x="441293" y="1293318"/>
                  <a:pt x="425813" y="1303575"/>
                  <a:pt x="405607" y="1311448"/>
                </a:cubicBezTo>
                <a:cubicBezTo>
                  <a:pt x="385402" y="1319321"/>
                  <a:pt x="382169" y="1317589"/>
                  <a:pt x="395906" y="1306253"/>
                </a:cubicBezTo>
                <a:cubicBezTo>
                  <a:pt x="409644" y="1294917"/>
                  <a:pt x="421360" y="1282646"/>
                  <a:pt x="431054" y="1269438"/>
                </a:cubicBezTo>
                <a:cubicBezTo>
                  <a:pt x="440748" y="1256231"/>
                  <a:pt x="447377" y="1240263"/>
                  <a:pt x="450940" y="1221535"/>
                </a:cubicBezTo>
                <a:cubicBezTo>
                  <a:pt x="454504" y="1202806"/>
                  <a:pt x="456508" y="1184533"/>
                  <a:pt x="456952" y="1166716"/>
                </a:cubicBezTo>
                <a:cubicBezTo>
                  <a:pt x="457397" y="1148898"/>
                  <a:pt x="456738" y="1132729"/>
                  <a:pt x="454973" y="1118210"/>
                </a:cubicBezTo>
                <a:cubicBezTo>
                  <a:pt x="453209" y="1103690"/>
                  <a:pt x="450510" y="1092595"/>
                  <a:pt x="446875" y="1084923"/>
                </a:cubicBezTo>
                <a:cubicBezTo>
                  <a:pt x="443239" y="1077251"/>
                  <a:pt x="444598" y="1073415"/>
                  <a:pt x="450951" y="1073415"/>
                </a:cubicBezTo>
                <a:cubicBezTo>
                  <a:pt x="456199" y="1073415"/>
                  <a:pt x="464051" y="1075946"/>
                  <a:pt x="474505" y="1081008"/>
                </a:cubicBezTo>
                <a:cubicBezTo>
                  <a:pt x="484959" y="1086070"/>
                  <a:pt x="489046" y="1092752"/>
                  <a:pt x="486765" y="1101055"/>
                </a:cubicBezTo>
                <a:cubicBezTo>
                  <a:pt x="484486" y="1109358"/>
                  <a:pt x="482922" y="1123082"/>
                  <a:pt x="482076" y="1142226"/>
                </a:cubicBezTo>
                <a:cubicBezTo>
                  <a:pt x="488156" y="1141509"/>
                  <a:pt x="505716" y="1136877"/>
                  <a:pt x="534755" y="1128331"/>
                </a:cubicBezTo>
                <a:cubicBezTo>
                  <a:pt x="536433" y="1114922"/>
                  <a:pt x="537272" y="1100238"/>
                  <a:pt x="537272" y="1084277"/>
                </a:cubicBezTo>
                <a:cubicBezTo>
                  <a:pt x="537272" y="1068087"/>
                  <a:pt x="534795" y="1055479"/>
                  <a:pt x="529840" y="1046452"/>
                </a:cubicBezTo>
                <a:cubicBezTo>
                  <a:pt x="527363" y="1041938"/>
                  <a:pt x="527818" y="1039289"/>
                  <a:pt x="531206" y="1038503"/>
                </a:cubicBezTo>
                <a:close/>
                <a:moveTo>
                  <a:pt x="6570801" y="1038436"/>
                </a:moveTo>
                <a:cubicBezTo>
                  <a:pt x="6572529" y="1038319"/>
                  <a:pt x="6574715" y="1038557"/>
                  <a:pt x="6577357" y="1039149"/>
                </a:cubicBezTo>
                <a:cubicBezTo>
                  <a:pt x="6587925" y="1041515"/>
                  <a:pt x="6596049" y="1044584"/>
                  <a:pt x="6601729" y="1048355"/>
                </a:cubicBezTo>
                <a:cubicBezTo>
                  <a:pt x="6607407" y="1052127"/>
                  <a:pt x="6609095" y="1056568"/>
                  <a:pt x="6606793" y="1061681"/>
                </a:cubicBezTo>
                <a:cubicBezTo>
                  <a:pt x="6604492" y="1066793"/>
                  <a:pt x="6601591" y="1079244"/>
                  <a:pt x="6598093" y="1099033"/>
                </a:cubicBezTo>
                <a:cubicBezTo>
                  <a:pt x="6612877" y="1096581"/>
                  <a:pt x="6626737" y="1093720"/>
                  <a:pt x="6639673" y="1090451"/>
                </a:cubicBezTo>
                <a:cubicBezTo>
                  <a:pt x="6652607" y="1087181"/>
                  <a:pt x="6662635" y="1090175"/>
                  <a:pt x="6669755" y="1099431"/>
                </a:cubicBezTo>
                <a:cubicBezTo>
                  <a:pt x="6676875" y="1108688"/>
                  <a:pt x="6672971" y="1114098"/>
                  <a:pt x="6658043" y="1115661"/>
                </a:cubicBezTo>
                <a:cubicBezTo>
                  <a:pt x="6643114" y="1117224"/>
                  <a:pt x="6622492" y="1119705"/>
                  <a:pt x="6596179" y="1123104"/>
                </a:cubicBezTo>
                <a:cubicBezTo>
                  <a:pt x="6593769" y="1137530"/>
                  <a:pt x="6592163" y="1147503"/>
                  <a:pt x="6591361" y="1153024"/>
                </a:cubicBezTo>
                <a:cubicBezTo>
                  <a:pt x="6597985" y="1152207"/>
                  <a:pt x="6604711" y="1151156"/>
                  <a:pt x="6611537" y="1149873"/>
                </a:cubicBezTo>
                <a:cubicBezTo>
                  <a:pt x="6618362" y="1148590"/>
                  <a:pt x="6624019" y="1146546"/>
                  <a:pt x="6628509" y="1143743"/>
                </a:cubicBezTo>
                <a:cubicBezTo>
                  <a:pt x="6632997" y="1140939"/>
                  <a:pt x="6639131" y="1140989"/>
                  <a:pt x="6646911" y="1143893"/>
                </a:cubicBezTo>
                <a:cubicBezTo>
                  <a:pt x="6654689" y="1146797"/>
                  <a:pt x="6661996" y="1151465"/>
                  <a:pt x="6668829" y="1157896"/>
                </a:cubicBezTo>
                <a:cubicBezTo>
                  <a:pt x="6675662" y="1164328"/>
                  <a:pt x="6674867" y="1170573"/>
                  <a:pt x="6666442" y="1176632"/>
                </a:cubicBezTo>
                <a:cubicBezTo>
                  <a:pt x="6658017" y="1182691"/>
                  <a:pt x="6650535" y="1191535"/>
                  <a:pt x="6643996" y="1203165"/>
                </a:cubicBezTo>
                <a:cubicBezTo>
                  <a:pt x="6651195" y="1214465"/>
                  <a:pt x="6651234" y="1220434"/>
                  <a:pt x="6644114" y="1221072"/>
                </a:cubicBezTo>
                <a:cubicBezTo>
                  <a:pt x="6636994" y="1221710"/>
                  <a:pt x="6624809" y="1222660"/>
                  <a:pt x="6607557" y="1223922"/>
                </a:cubicBezTo>
                <a:cubicBezTo>
                  <a:pt x="6618356" y="1230548"/>
                  <a:pt x="6622155" y="1237040"/>
                  <a:pt x="6618958" y="1243400"/>
                </a:cubicBezTo>
                <a:cubicBezTo>
                  <a:pt x="6615759" y="1249760"/>
                  <a:pt x="6613509" y="1260669"/>
                  <a:pt x="6612204" y="1276128"/>
                </a:cubicBezTo>
                <a:cubicBezTo>
                  <a:pt x="6610898" y="1291587"/>
                  <a:pt x="6613648" y="1301711"/>
                  <a:pt x="6620453" y="1306500"/>
                </a:cubicBezTo>
                <a:cubicBezTo>
                  <a:pt x="6627257" y="1311290"/>
                  <a:pt x="6640518" y="1313473"/>
                  <a:pt x="6660237" y="1313050"/>
                </a:cubicBezTo>
                <a:cubicBezTo>
                  <a:pt x="6679954" y="1312627"/>
                  <a:pt x="6693742" y="1310555"/>
                  <a:pt x="6701601" y="1306834"/>
                </a:cubicBezTo>
                <a:cubicBezTo>
                  <a:pt x="6709459" y="1303113"/>
                  <a:pt x="6715080" y="1298291"/>
                  <a:pt x="6718465" y="1292368"/>
                </a:cubicBezTo>
                <a:cubicBezTo>
                  <a:pt x="6721849" y="1286446"/>
                  <a:pt x="6725827" y="1277716"/>
                  <a:pt x="6730403" y="1266179"/>
                </a:cubicBezTo>
                <a:cubicBezTo>
                  <a:pt x="6734977" y="1254643"/>
                  <a:pt x="6737677" y="1256008"/>
                  <a:pt x="6738501" y="1270277"/>
                </a:cubicBezTo>
                <a:cubicBezTo>
                  <a:pt x="6739326" y="1284546"/>
                  <a:pt x="6741326" y="1295774"/>
                  <a:pt x="6744503" y="1303962"/>
                </a:cubicBezTo>
                <a:cubicBezTo>
                  <a:pt x="6747679" y="1312150"/>
                  <a:pt x="6746905" y="1318708"/>
                  <a:pt x="6742179" y="1323633"/>
                </a:cubicBezTo>
                <a:cubicBezTo>
                  <a:pt x="6737455" y="1328559"/>
                  <a:pt x="6729489" y="1332420"/>
                  <a:pt x="6718281" y="1335217"/>
                </a:cubicBezTo>
                <a:cubicBezTo>
                  <a:pt x="6707075" y="1338013"/>
                  <a:pt x="6691989" y="1340096"/>
                  <a:pt x="6673024" y="1341465"/>
                </a:cubicBezTo>
                <a:cubicBezTo>
                  <a:pt x="6654059" y="1342835"/>
                  <a:pt x="6636159" y="1340881"/>
                  <a:pt x="6619324" y="1335604"/>
                </a:cubicBezTo>
                <a:cubicBezTo>
                  <a:pt x="6602487" y="1330327"/>
                  <a:pt x="6593590" y="1319969"/>
                  <a:pt x="6592629" y="1304532"/>
                </a:cubicBezTo>
                <a:cubicBezTo>
                  <a:pt x="6591668" y="1289095"/>
                  <a:pt x="6591640" y="1273464"/>
                  <a:pt x="6592543" y="1257640"/>
                </a:cubicBezTo>
                <a:cubicBezTo>
                  <a:pt x="6593447" y="1241815"/>
                  <a:pt x="6592291" y="1231293"/>
                  <a:pt x="6589081" y="1226073"/>
                </a:cubicBezTo>
                <a:lnTo>
                  <a:pt x="6567053" y="1228203"/>
                </a:lnTo>
                <a:cubicBezTo>
                  <a:pt x="6569391" y="1229537"/>
                  <a:pt x="6572227" y="1232551"/>
                  <a:pt x="6575561" y="1237248"/>
                </a:cubicBezTo>
                <a:cubicBezTo>
                  <a:pt x="6578895" y="1241944"/>
                  <a:pt x="6578357" y="1246662"/>
                  <a:pt x="6573947" y="1251402"/>
                </a:cubicBezTo>
                <a:cubicBezTo>
                  <a:pt x="6569538" y="1256141"/>
                  <a:pt x="6563959" y="1263688"/>
                  <a:pt x="6557213" y="1274041"/>
                </a:cubicBezTo>
                <a:cubicBezTo>
                  <a:pt x="6550465" y="1284395"/>
                  <a:pt x="6538789" y="1296491"/>
                  <a:pt x="6522183" y="1310329"/>
                </a:cubicBezTo>
                <a:cubicBezTo>
                  <a:pt x="6505577" y="1324168"/>
                  <a:pt x="6486605" y="1332933"/>
                  <a:pt x="6465267" y="1336626"/>
                </a:cubicBezTo>
                <a:cubicBezTo>
                  <a:pt x="6443929" y="1340318"/>
                  <a:pt x="6442466" y="1336880"/>
                  <a:pt x="6460879" y="1326311"/>
                </a:cubicBezTo>
                <a:cubicBezTo>
                  <a:pt x="6479291" y="1315743"/>
                  <a:pt x="6495335" y="1304063"/>
                  <a:pt x="6509008" y="1291271"/>
                </a:cubicBezTo>
                <a:cubicBezTo>
                  <a:pt x="6522681" y="1278480"/>
                  <a:pt x="6532823" y="1265785"/>
                  <a:pt x="6539435" y="1253187"/>
                </a:cubicBezTo>
                <a:cubicBezTo>
                  <a:pt x="6546045" y="1240589"/>
                  <a:pt x="6548949" y="1233351"/>
                  <a:pt x="6548146" y="1231472"/>
                </a:cubicBezTo>
                <a:lnTo>
                  <a:pt x="6545501" y="1232462"/>
                </a:lnTo>
                <a:cubicBezTo>
                  <a:pt x="6540137" y="1240808"/>
                  <a:pt x="6535193" y="1241381"/>
                  <a:pt x="6530669" y="1234183"/>
                </a:cubicBezTo>
                <a:cubicBezTo>
                  <a:pt x="6526144" y="1226984"/>
                  <a:pt x="6522541" y="1217129"/>
                  <a:pt x="6519860" y="1204617"/>
                </a:cubicBezTo>
                <a:cubicBezTo>
                  <a:pt x="6517177" y="1192105"/>
                  <a:pt x="6513324" y="1181626"/>
                  <a:pt x="6508298" y="1173180"/>
                </a:cubicBezTo>
                <a:cubicBezTo>
                  <a:pt x="6503271" y="1164733"/>
                  <a:pt x="6503508" y="1159940"/>
                  <a:pt x="6509008" y="1158800"/>
                </a:cubicBezTo>
                <a:cubicBezTo>
                  <a:pt x="6514507" y="1157660"/>
                  <a:pt x="6520595" y="1157764"/>
                  <a:pt x="6527270" y="1159112"/>
                </a:cubicBezTo>
                <a:cubicBezTo>
                  <a:pt x="6533945" y="1160460"/>
                  <a:pt x="6547227" y="1159972"/>
                  <a:pt x="6567118" y="1157649"/>
                </a:cubicBezTo>
                <a:cubicBezTo>
                  <a:pt x="6568767" y="1142735"/>
                  <a:pt x="6570043" y="1132253"/>
                  <a:pt x="6570947" y="1126201"/>
                </a:cubicBezTo>
                <a:cubicBezTo>
                  <a:pt x="6559561" y="1127993"/>
                  <a:pt x="6549335" y="1129342"/>
                  <a:pt x="6540273" y="1130245"/>
                </a:cubicBezTo>
                <a:cubicBezTo>
                  <a:pt x="6531210" y="1131148"/>
                  <a:pt x="6522807" y="1128058"/>
                  <a:pt x="6515063" y="1120974"/>
                </a:cubicBezTo>
                <a:cubicBezTo>
                  <a:pt x="6507319" y="1113890"/>
                  <a:pt x="6509169" y="1110054"/>
                  <a:pt x="6520613" y="1109466"/>
                </a:cubicBezTo>
                <a:cubicBezTo>
                  <a:pt x="6532057" y="1108878"/>
                  <a:pt x="6549335" y="1106935"/>
                  <a:pt x="6572453" y="1103637"/>
                </a:cubicBezTo>
                <a:cubicBezTo>
                  <a:pt x="6573241" y="1093240"/>
                  <a:pt x="6573636" y="1083639"/>
                  <a:pt x="6573636" y="1074834"/>
                </a:cubicBezTo>
                <a:cubicBezTo>
                  <a:pt x="6573636" y="1066589"/>
                  <a:pt x="6571614" y="1057988"/>
                  <a:pt x="6567570" y="1049033"/>
                </a:cubicBezTo>
                <a:cubicBezTo>
                  <a:pt x="6564537" y="1042316"/>
                  <a:pt x="6565613" y="1038784"/>
                  <a:pt x="6570801" y="1038436"/>
                </a:cubicBezTo>
                <a:close/>
                <a:moveTo>
                  <a:pt x="5518487" y="1030764"/>
                </a:moveTo>
                <a:cubicBezTo>
                  <a:pt x="5519854" y="1030795"/>
                  <a:pt x="5521427" y="1031177"/>
                  <a:pt x="5523205" y="1031911"/>
                </a:cubicBezTo>
                <a:cubicBezTo>
                  <a:pt x="5530318" y="1034843"/>
                  <a:pt x="5536821" y="1039052"/>
                  <a:pt x="5542715" y="1044537"/>
                </a:cubicBezTo>
                <a:cubicBezTo>
                  <a:pt x="5548609" y="1050022"/>
                  <a:pt x="5549903" y="1054091"/>
                  <a:pt x="5546597" y="1056744"/>
                </a:cubicBezTo>
                <a:cubicBezTo>
                  <a:pt x="5543292" y="1059397"/>
                  <a:pt x="5538191" y="1061806"/>
                  <a:pt x="5531293" y="1063972"/>
                </a:cubicBezTo>
                <a:cubicBezTo>
                  <a:pt x="5551111" y="1063972"/>
                  <a:pt x="5564587" y="1062168"/>
                  <a:pt x="5571721" y="1058562"/>
                </a:cubicBezTo>
                <a:cubicBezTo>
                  <a:pt x="5578856" y="1054955"/>
                  <a:pt x="5585803" y="1054844"/>
                  <a:pt x="5592565" y="1058228"/>
                </a:cubicBezTo>
                <a:cubicBezTo>
                  <a:pt x="5599326" y="1061613"/>
                  <a:pt x="5605428" y="1065951"/>
                  <a:pt x="5610870" y="1071242"/>
                </a:cubicBezTo>
                <a:cubicBezTo>
                  <a:pt x="5616312" y="1076534"/>
                  <a:pt x="5615835" y="1080606"/>
                  <a:pt x="5609440" y="1083460"/>
                </a:cubicBezTo>
                <a:cubicBezTo>
                  <a:pt x="5603044" y="1086314"/>
                  <a:pt x="5596982" y="1091268"/>
                  <a:pt x="5591252" y="1098324"/>
                </a:cubicBezTo>
                <a:cubicBezTo>
                  <a:pt x="5585524" y="1105379"/>
                  <a:pt x="5577436" y="1113897"/>
                  <a:pt x="5566989" y="1123878"/>
                </a:cubicBezTo>
                <a:cubicBezTo>
                  <a:pt x="5556542" y="1133859"/>
                  <a:pt x="5545848" y="1142725"/>
                  <a:pt x="5534907" y="1150475"/>
                </a:cubicBezTo>
                <a:lnTo>
                  <a:pt x="5530357" y="1152987"/>
                </a:lnTo>
                <a:lnTo>
                  <a:pt x="5534388" y="1152559"/>
                </a:lnTo>
                <a:cubicBezTo>
                  <a:pt x="5536008" y="1152749"/>
                  <a:pt x="5537898" y="1153273"/>
                  <a:pt x="5540058" y="1154132"/>
                </a:cubicBezTo>
                <a:cubicBezTo>
                  <a:pt x="5548698" y="1157567"/>
                  <a:pt x="5555022" y="1161840"/>
                  <a:pt x="5559030" y="1166952"/>
                </a:cubicBezTo>
                <a:cubicBezTo>
                  <a:pt x="5563039" y="1172064"/>
                  <a:pt x="5562999" y="1176069"/>
                  <a:pt x="5558912" y="1178966"/>
                </a:cubicBezTo>
                <a:cubicBezTo>
                  <a:pt x="5554825" y="1181862"/>
                  <a:pt x="5550573" y="1184028"/>
                  <a:pt x="5546156" y="1185462"/>
                </a:cubicBezTo>
                <a:cubicBezTo>
                  <a:pt x="5554746" y="1185462"/>
                  <a:pt x="5563981" y="1184386"/>
                  <a:pt x="5573862" y="1182235"/>
                </a:cubicBezTo>
                <a:cubicBezTo>
                  <a:pt x="5583742" y="1180084"/>
                  <a:pt x="5591429" y="1177378"/>
                  <a:pt x="5596921" y="1174115"/>
                </a:cubicBezTo>
                <a:cubicBezTo>
                  <a:pt x="5602413" y="1170853"/>
                  <a:pt x="5609257" y="1171150"/>
                  <a:pt x="5617452" y="1175008"/>
                </a:cubicBezTo>
                <a:cubicBezTo>
                  <a:pt x="5625648" y="1178865"/>
                  <a:pt x="5633134" y="1184053"/>
                  <a:pt x="5639909" y="1190571"/>
                </a:cubicBezTo>
                <a:cubicBezTo>
                  <a:pt x="5646685" y="1197088"/>
                  <a:pt x="5646660" y="1202261"/>
                  <a:pt x="5639834" y="1206090"/>
                </a:cubicBezTo>
                <a:cubicBezTo>
                  <a:pt x="5633008" y="1209919"/>
                  <a:pt x="5624684" y="1217634"/>
                  <a:pt x="5614860" y="1229235"/>
                </a:cubicBezTo>
                <a:cubicBezTo>
                  <a:pt x="5605037" y="1240837"/>
                  <a:pt x="5589496" y="1256363"/>
                  <a:pt x="5568236" y="1275816"/>
                </a:cubicBezTo>
                <a:cubicBezTo>
                  <a:pt x="5546977" y="1295268"/>
                  <a:pt x="5522624" y="1311623"/>
                  <a:pt x="5495177" y="1324881"/>
                </a:cubicBezTo>
                <a:cubicBezTo>
                  <a:pt x="5467730" y="1338139"/>
                  <a:pt x="5440766" y="1346133"/>
                  <a:pt x="5414287" y="1348865"/>
                </a:cubicBezTo>
                <a:cubicBezTo>
                  <a:pt x="5387808" y="1351597"/>
                  <a:pt x="5386611" y="1348281"/>
                  <a:pt x="5410695" y="1338917"/>
                </a:cubicBezTo>
                <a:cubicBezTo>
                  <a:pt x="5434779" y="1329552"/>
                  <a:pt x="5458792" y="1318216"/>
                  <a:pt x="5482733" y="1304909"/>
                </a:cubicBezTo>
                <a:cubicBezTo>
                  <a:pt x="5506674" y="1291601"/>
                  <a:pt x="5523707" y="1280444"/>
                  <a:pt x="5533831" y="1271439"/>
                </a:cubicBezTo>
                <a:cubicBezTo>
                  <a:pt x="5527507" y="1267538"/>
                  <a:pt x="5519179" y="1259658"/>
                  <a:pt x="5508846" y="1247799"/>
                </a:cubicBezTo>
                <a:cubicBezTo>
                  <a:pt x="5498515" y="1235939"/>
                  <a:pt x="5496357" y="1229103"/>
                  <a:pt x="5502372" y="1227289"/>
                </a:cubicBezTo>
                <a:cubicBezTo>
                  <a:pt x="5508388" y="1225475"/>
                  <a:pt x="5517612" y="1227009"/>
                  <a:pt x="5530045" y="1231892"/>
                </a:cubicBezTo>
                <a:cubicBezTo>
                  <a:pt x="5542478" y="1236775"/>
                  <a:pt x="5549046" y="1246479"/>
                  <a:pt x="5549749" y="1261006"/>
                </a:cubicBezTo>
                <a:cubicBezTo>
                  <a:pt x="5559385" y="1251111"/>
                  <a:pt x="5569492" y="1239331"/>
                  <a:pt x="5580067" y="1225665"/>
                </a:cubicBezTo>
                <a:cubicBezTo>
                  <a:pt x="5590643" y="1211998"/>
                  <a:pt x="5595931" y="1203115"/>
                  <a:pt x="5595931" y="1199013"/>
                </a:cubicBezTo>
                <a:cubicBezTo>
                  <a:pt x="5595931" y="1197264"/>
                  <a:pt x="5591773" y="1197289"/>
                  <a:pt x="5583455" y="1199089"/>
                </a:cubicBezTo>
                <a:cubicBezTo>
                  <a:pt x="5575138" y="1200888"/>
                  <a:pt x="5566641" y="1202462"/>
                  <a:pt x="5557966" y="1203810"/>
                </a:cubicBezTo>
                <a:cubicBezTo>
                  <a:pt x="5549290" y="1205158"/>
                  <a:pt x="5541847" y="1203136"/>
                  <a:pt x="5535638" y="1197744"/>
                </a:cubicBezTo>
                <a:cubicBezTo>
                  <a:pt x="5522703" y="1211597"/>
                  <a:pt x="5507065" y="1223334"/>
                  <a:pt x="5488724" y="1232957"/>
                </a:cubicBezTo>
                <a:cubicBezTo>
                  <a:pt x="5470383" y="1242579"/>
                  <a:pt x="5453296" y="1249236"/>
                  <a:pt x="5437465" y="1252929"/>
                </a:cubicBezTo>
                <a:cubicBezTo>
                  <a:pt x="5421633" y="1256622"/>
                  <a:pt x="5421590" y="1253406"/>
                  <a:pt x="5437336" y="1243282"/>
                </a:cubicBezTo>
                <a:cubicBezTo>
                  <a:pt x="5453081" y="1233157"/>
                  <a:pt x="5469146" y="1222119"/>
                  <a:pt x="5485529" y="1210167"/>
                </a:cubicBezTo>
                <a:cubicBezTo>
                  <a:pt x="5501913" y="1198214"/>
                  <a:pt x="5512937" y="1187659"/>
                  <a:pt x="5518602" y="1178503"/>
                </a:cubicBezTo>
                <a:cubicBezTo>
                  <a:pt x="5524266" y="1169347"/>
                  <a:pt x="5527098" y="1163134"/>
                  <a:pt x="5527098" y="1159865"/>
                </a:cubicBezTo>
                <a:cubicBezTo>
                  <a:pt x="5527098" y="1158051"/>
                  <a:pt x="5527368" y="1156571"/>
                  <a:pt x="5527908" y="1155425"/>
                </a:cubicBezTo>
                <a:lnTo>
                  <a:pt x="5530319" y="1153009"/>
                </a:lnTo>
                <a:lnTo>
                  <a:pt x="5488960" y="1175847"/>
                </a:lnTo>
                <a:cubicBezTo>
                  <a:pt x="5469272" y="1185010"/>
                  <a:pt x="5450683" y="1190051"/>
                  <a:pt x="5433195" y="1190969"/>
                </a:cubicBezTo>
                <a:cubicBezTo>
                  <a:pt x="5415707" y="1191886"/>
                  <a:pt x="5414098" y="1188771"/>
                  <a:pt x="5428366" y="1181622"/>
                </a:cubicBezTo>
                <a:cubicBezTo>
                  <a:pt x="5442634" y="1174474"/>
                  <a:pt x="5456580" y="1167608"/>
                  <a:pt x="5470203" y="1161026"/>
                </a:cubicBezTo>
                <a:cubicBezTo>
                  <a:pt x="5483826" y="1154444"/>
                  <a:pt x="5498289" y="1146507"/>
                  <a:pt x="5513590" y="1137214"/>
                </a:cubicBezTo>
                <a:cubicBezTo>
                  <a:pt x="5498719" y="1126115"/>
                  <a:pt x="5490276" y="1117203"/>
                  <a:pt x="5488261" y="1110477"/>
                </a:cubicBezTo>
                <a:lnTo>
                  <a:pt x="5489709" y="1104841"/>
                </a:lnTo>
                <a:lnTo>
                  <a:pt x="5488089" y="1106121"/>
                </a:lnTo>
                <a:cubicBezTo>
                  <a:pt x="5473096" y="1117471"/>
                  <a:pt x="5456275" y="1125681"/>
                  <a:pt x="5437626" y="1130750"/>
                </a:cubicBezTo>
                <a:cubicBezTo>
                  <a:pt x="5418976" y="1135820"/>
                  <a:pt x="5417919" y="1132643"/>
                  <a:pt x="5434453" y="1121221"/>
                </a:cubicBezTo>
                <a:cubicBezTo>
                  <a:pt x="5450988" y="1109799"/>
                  <a:pt x="5467869" y="1095477"/>
                  <a:pt x="5485099" y="1078255"/>
                </a:cubicBezTo>
                <a:cubicBezTo>
                  <a:pt x="5502329" y="1061032"/>
                  <a:pt x="5511209" y="1048269"/>
                  <a:pt x="5511740" y="1039966"/>
                </a:cubicBezTo>
                <a:cubicBezTo>
                  <a:pt x="5512138" y="1033739"/>
                  <a:pt x="5514387" y="1030672"/>
                  <a:pt x="5518487" y="1030764"/>
                </a:cubicBezTo>
                <a:close/>
                <a:moveTo>
                  <a:pt x="911837" y="1028991"/>
                </a:moveTo>
                <a:cubicBezTo>
                  <a:pt x="914660" y="1029419"/>
                  <a:pt x="918103" y="1030321"/>
                  <a:pt x="922167" y="1031695"/>
                </a:cubicBezTo>
                <a:cubicBezTo>
                  <a:pt x="938421" y="1037195"/>
                  <a:pt x="944921" y="1042877"/>
                  <a:pt x="941666" y="1048742"/>
                </a:cubicBezTo>
                <a:cubicBezTo>
                  <a:pt x="938411" y="1054607"/>
                  <a:pt x="934639" y="1062824"/>
                  <a:pt x="930351" y="1073393"/>
                </a:cubicBezTo>
                <a:cubicBezTo>
                  <a:pt x="950557" y="1070740"/>
                  <a:pt x="965528" y="1068503"/>
                  <a:pt x="975265" y="1066682"/>
                </a:cubicBezTo>
                <a:cubicBezTo>
                  <a:pt x="985002" y="1064861"/>
                  <a:pt x="994348" y="1068926"/>
                  <a:pt x="1003304" y="1078878"/>
                </a:cubicBezTo>
                <a:cubicBezTo>
                  <a:pt x="1012259" y="1088830"/>
                  <a:pt x="1007068" y="1093355"/>
                  <a:pt x="987730" y="1092451"/>
                </a:cubicBezTo>
                <a:cubicBezTo>
                  <a:pt x="968392" y="1091548"/>
                  <a:pt x="947101" y="1092358"/>
                  <a:pt x="923855" y="1094882"/>
                </a:cubicBezTo>
                <a:cubicBezTo>
                  <a:pt x="919783" y="1107100"/>
                  <a:pt x="913745" y="1116948"/>
                  <a:pt x="905743" y="1124426"/>
                </a:cubicBezTo>
                <a:lnTo>
                  <a:pt x="900818" y="1128470"/>
                </a:lnTo>
                <a:lnTo>
                  <a:pt x="905047" y="1127486"/>
                </a:lnTo>
                <a:cubicBezTo>
                  <a:pt x="912990" y="1125565"/>
                  <a:pt x="919023" y="1124014"/>
                  <a:pt x="923145" y="1122835"/>
                </a:cubicBezTo>
                <a:cubicBezTo>
                  <a:pt x="931391" y="1120476"/>
                  <a:pt x="939601" y="1123380"/>
                  <a:pt x="947775" y="1131546"/>
                </a:cubicBezTo>
                <a:cubicBezTo>
                  <a:pt x="955949" y="1139713"/>
                  <a:pt x="952482" y="1145137"/>
                  <a:pt x="937375" y="1147819"/>
                </a:cubicBezTo>
                <a:cubicBezTo>
                  <a:pt x="922267" y="1150500"/>
                  <a:pt x="905077" y="1153189"/>
                  <a:pt x="885803" y="1155885"/>
                </a:cubicBezTo>
                <a:cubicBezTo>
                  <a:pt x="893906" y="1160187"/>
                  <a:pt x="896376" y="1165045"/>
                  <a:pt x="893214" y="1170458"/>
                </a:cubicBezTo>
                <a:cubicBezTo>
                  <a:pt x="890052" y="1175872"/>
                  <a:pt x="888880" y="1190309"/>
                  <a:pt x="889697" y="1213770"/>
                </a:cubicBezTo>
                <a:cubicBezTo>
                  <a:pt x="903564" y="1213841"/>
                  <a:pt x="919402" y="1212540"/>
                  <a:pt x="937213" y="1209865"/>
                </a:cubicBezTo>
                <a:cubicBezTo>
                  <a:pt x="955023" y="1207191"/>
                  <a:pt x="967819" y="1205147"/>
                  <a:pt x="975598" y="1203735"/>
                </a:cubicBezTo>
                <a:cubicBezTo>
                  <a:pt x="983378" y="1202322"/>
                  <a:pt x="992659" y="1203305"/>
                  <a:pt x="1003443" y="1206682"/>
                </a:cubicBezTo>
                <a:cubicBezTo>
                  <a:pt x="1014227" y="1210059"/>
                  <a:pt x="1022286" y="1216386"/>
                  <a:pt x="1027621" y="1225665"/>
                </a:cubicBezTo>
                <a:cubicBezTo>
                  <a:pt x="1032956" y="1234943"/>
                  <a:pt x="1028582" y="1239130"/>
                  <a:pt x="1014500" y="1238227"/>
                </a:cubicBezTo>
                <a:cubicBezTo>
                  <a:pt x="1000418" y="1237323"/>
                  <a:pt x="983091" y="1236197"/>
                  <a:pt x="962520" y="1234850"/>
                </a:cubicBezTo>
                <a:cubicBezTo>
                  <a:pt x="941949" y="1233502"/>
                  <a:pt x="917725" y="1234061"/>
                  <a:pt x="889847" y="1236527"/>
                </a:cubicBezTo>
                <a:cubicBezTo>
                  <a:pt x="889847" y="1254395"/>
                  <a:pt x="889611" y="1270693"/>
                  <a:pt x="889138" y="1285420"/>
                </a:cubicBezTo>
                <a:cubicBezTo>
                  <a:pt x="888664" y="1300148"/>
                  <a:pt x="887736" y="1313265"/>
                  <a:pt x="886352" y="1324773"/>
                </a:cubicBezTo>
                <a:cubicBezTo>
                  <a:pt x="884968" y="1336282"/>
                  <a:pt x="881541" y="1345656"/>
                  <a:pt x="876070" y="1352898"/>
                </a:cubicBezTo>
                <a:cubicBezTo>
                  <a:pt x="870599" y="1360140"/>
                  <a:pt x="867003" y="1354121"/>
                  <a:pt x="865282" y="1334840"/>
                </a:cubicBezTo>
                <a:cubicBezTo>
                  <a:pt x="863562" y="1315560"/>
                  <a:pt x="862702" y="1283355"/>
                  <a:pt x="862702" y="1238227"/>
                </a:cubicBezTo>
                <a:cubicBezTo>
                  <a:pt x="829260" y="1241783"/>
                  <a:pt x="806022" y="1244457"/>
                  <a:pt x="792986" y="1246250"/>
                </a:cubicBezTo>
                <a:cubicBezTo>
                  <a:pt x="779952" y="1248043"/>
                  <a:pt x="768866" y="1250305"/>
                  <a:pt x="759732" y="1253037"/>
                </a:cubicBezTo>
                <a:cubicBezTo>
                  <a:pt x="750597" y="1255768"/>
                  <a:pt x="740502" y="1252610"/>
                  <a:pt x="729445" y="1243561"/>
                </a:cubicBezTo>
                <a:cubicBezTo>
                  <a:pt x="718389" y="1234513"/>
                  <a:pt x="719637" y="1229988"/>
                  <a:pt x="733188" y="1229988"/>
                </a:cubicBezTo>
                <a:cubicBezTo>
                  <a:pt x="744947" y="1229988"/>
                  <a:pt x="757989" y="1229339"/>
                  <a:pt x="772315" y="1228042"/>
                </a:cubicBezTo>
                <a:cubicBezTo>
                  <a:pt x="786641" y="1226744"/>
                  <a:pt x="816770" y="1223499"/>
                  <a:pt x="862702" y="1218308"/>
                </a:cubicBezTo>
                <a:lnTo>
                  <a:pt x="862702" y="1180106"/>
                </a:lnTo>
                <a:cubicBezTo>
                  <a:pt x="862702" y="1169136"/>
                  <a:pt x="862379" y="1162862"/>
                  <a:pt x="861733" y="1161284"/>
                </a:cubicBezTo>
                <a:cubicBezTo>
                  <a:pt x="851423" y="1163048"/>
                  <a:pt x="843217" y="1164167"/>
                  <a:pt x="837115" y="1164640"/>
                </a:cubicBezTo>
                <a:cubicBezTo>
                  <a:pt x="831013" y="1165113"/>
                  <a:pt x="823854" y="1162098"/>
                  <a:pt x="815637" y="1155595"/>
                </a:cubicBezTo>
                <a:cubicBezTo>
                  <a:pt x="807420" y="1149091"/>
                  <a:pt x="809460" y="1145259"/>
                  <a:pt x="821756" y="1144098"/>
                </a:cubicBezTo>
                <a:cubicBezTo>
                  <a:pt x="834053" y="1142936"/>
                  <a:pt x="851964" y="1139692"/>
                  <a:pt x="875490" y="1134364"/>
                </a:cubicBezTo>
                <a:lnTo>
                  <a:pt x="896149" y="1129557"/>
                </a:lnTo>
                <a:lnTo>
                  <a:pt x="895248" y="1128954"/>
                </a:lnTo>
                <a:cubicBezTo>
                  <a:pt x="894915" y="1128090"/>
                  <a:pt x="894861" y="1126771"/>
                  <a:pt x="895085" y="1124996"/>
                </a:cubicBezTo>
                <a:cubicBezTo>
                  <a:pt x="895982" y="1117898"/>
                  <a:pt x="897785" y="1108849"/>
                  <a:pt x="900495" y="1097850"/>
                </a:cubicBezTo>
                <a:lnTo>
                  <a:pt x="857453" y="1104110"/>
                </a:lnTo>
                <a:cubicBezTo>
                  <a:pt x="858356" y="1118407"/>
                  <a:pt x="857571" y="1127689"/>
                  <a:pt x="855097" y="1131955"/>
                </a:cubicBezTo>
                <a:cubicBezTo>
                  <a:pt x="852624" y="1136221"/>
                  <a:pt x="849275" y="1135945"/>
                  <a:pt x="845052" y="1131127"/>
                </a:cubicBezTo>
                <a:cubicBezTo>
                  <a:pt x="840829" y="1126309"/>
                  <a:pt x="837212" y="1118816"/>
                  <a:pt x="834201" y="1108649"/>
                </a:cubicBezTo>
                <a:cubicBezTo>
                  <a:pt x="811643" y="1113065"/>
                  <a:pt x="796704" y="1116195"/>
                  <a:pt x="789383" y="1118038"/>
                </a:cubicBezTo>
                <a:cubicBezTo>
                  <a:pt x="782063" y="1119881"/>
                  <a:pt x="772656" y="1116503"/>
                  <a:pt x="761162" y="1107906"/>
                </a:cubicBezTo>
                <a:cubicBezTo>
                  <a:pt x="749668" y="1099309"/>
                  <a:pt x="752045" y="1095011"/>
                  <a:pt x="768293" y="1095011"/>
                </a:cubicBezTo>
                <a:cubicBezTo>
                  <a:pt x="781557" y="1095011"/>
                  <a:pt x="802229" y="1092996"/>
                  <a:pt x="830307" y="1088967"/>
                </a:cubicBezTo>
                <a:cubicBezTo>
                  <a:pt x="825216" y="1076534"/>
                  <a:pt x="820118" y="1066556"/>
                  <a:pt x="815013" y="1059035"/>
                </a:cubicBezTo>
                <a:cubicBezTo>
                  <a:pt x="809908" y="1051514"/>
                  <a:pt x="815257" y="1049219"/>
                  <a:pt x="831060" y="1052152"/>
                </a:cubicBezTo>
                <a:cubicBezTo>
                  <a:pt x="846862" y="1055084"/>
                  <a:pt x="854531" y="1059809"/>
                  <a:pt x="854065" y="1066327"/>
                </a:cubicBezTo>
                <a:cubicBezTo>
                  <a:pt x="853599" y="1072845"/>
                  <a:pt x="853703" y="1078799"/>
                  <a:pt x="854377" y="1084191"/>
                </a:cubicBezTo>
                <a:lnTo>
                  <a:pt x="902302" y="1077953"/>
                </a:lnTo>
                <a:cubicBezTo>
                  <a:pt x="906489" y="1060917"/>
                  <a:pt x="906783" y="1047574"/>
                  <a:pt x="903184" y="1037923"/>
                </a:cubicBezTo>
                <a:cubicBezTo>
                  <a:pt x="900485" y="1030684"/>
                  <a:pt x="903369" y="1027707"/>
                  <a:pt x="911837" y="1028991"/>
                </a:cubicBezTo>
                <a:close/>
                <a:moveTo>
                  <a:pt x="7026207" y="754881"/>
                </a:moveTo>
                <a:cubicBezTo>
                  <a:pt x="7030189" y="754238"/>
                  <a:pt x="7034592" y="754536"/>
                  <a:pt x="7039414" y="755776"/>
                </a:cubicBezTo>
                <a:cubicBezTo>
                  <a:pt x="7049057" y="758257"/>
                  <a:pt x="7055357" y="763474"/>
                  <a:pt x="7058311" y="771425"/>
                </a:cubicBezTo>
                <a:cubicBezTo>
                  <a:pt x="7061265" y="779377"/>
                  <a:pt x="7060849" y="789325"/>
                  <a:pt x="7057063" y="801271"/>
                </a:cubicBezTo>
                <a:cubicBezTo>
                  <a:pt x="7053277" y="813216"/>
                  <a:pt x="7046401" y="824642"/>
                  <a:pt x="7036435" y="835547"/>
                </a:cubicBezTo>
                <a:cubicBezTo>
                  <a:pt x="7026468" y="846453"/>
                  <a:pt x="7016860" y="852390"/>
                  <a:pt x="7007611" y="853358"/>
                </a:cubicBezTo>
                <a:cubicBezTo>
                  <a:pt x="6998361" y="854326"/>
                  <a:pt x="6996554" y="851842"/>
                  <a:pt x="7002190" y="845905"/>
                </a:cubicBezTo>
                <a:cubicBezTo>
                  <a:pt x="7007825" y="839968"/>
                  <a:pt x="7013021" y="833977"/>
                  <a:pt x="7017775" y="827933"/>
                </a:cubicBezTo>
                <a:cubicBezTo>
                  <a:pt x="7022528" y="821888"/>
                  <a:pt x="7026661" y="814650"/>
                  <a:pt x="7030175" y="806218"/>
                </a:cubicBezTo>
                <a:cubicBezTo>
                  <a:pt x="7023851" y="806218"/>
                  <a:pt x="7018535" y="804601"/>
                  <a:pt x="7014225" y="801368"/>
                </a:cubicBezTo>
                <a:cubicBezTo>
                  <a:pt x="7009916" y="798134"/>
                  <a:pt x="7006998" y="793904"/>
                  <a:pt x="7005471" y="788677"/>
                </a:cubicBezTo>
                <a:cubicBezTo>
                  <a:pt x="7003943" y="783450"/>
                  <a:pt x="7003663" y="778567"/>
                  <a:pt x="7004631" y="774028"/>
                </a:cubicBezTo>
                <a:cubicBezTo>
                  <a:pt x="7005599" y="769489"/>
                  <a:pt x="7009228" y="764693"/>
                  <a:pt x="7015516" y="759638"/>
                </a:cubicBezTo>
                <a:cubicBezTo>
                  <a:pt x="7018660" y="757110"/>
                  <a:pt x="7022223" y="755525"/>
                  <a:pt x="7026207" y="754881"/>
                </a:cubicBezTo>
                <a:close/>
                <a:moveTo>
                  <a:pt x="1510323" y="744699"/>
                </a:moveTo>
                <a:cubicBezTo>
                  <a:pt x="1506951" y="744889"/>
                  <a:pt x="1503672" y="746169"/>
                  <a:pt x="1500485" y="748538"/>
                </a:cubicBezTo>
                <a:cubicBezTo>
                  <a:pt x="1494111" y="753278"/>
                  <a:pt x="1490923" y="759595"/>
                  <a:pt x="1490923" y="767489"/>
                </a:cubicBezTo>
                <a:cubicBezTo>
                  <a:pt x="1490923" y="775383"/>
                  <a:pt x="1494473" y="781309"/>
                  <a:pt x="1501571" y="785267"/>
                </a:cubicBezTo>
                <a:cubicBezTo>
                  <a:pt x="1508670" y="789225"/>
                  <a:pt x="1515617" y="789024"/>
                  <a:pt x="1522415" y="784665"/>
                </a:cubicBezTo>
                <a:cubicBezTo>
                  <a:pt x="1529212" y="780291"/>
                  <a:pt x="1532406" y="773981"/>
                  <a:pt x="1531997" y="765736"/>
                </a:cubicBezTo>
                <a:cubicBezTo>
                  <a:pt x="1531589" y="757490"/>
                  <a:pt x="1527828" y="751378"/>
                  <a:pt x="1520715" y="747398"/>
                </a:cubicBezTo>
                <a:cubicBezTo>
                  <a:pt x="1517159" y="745409"/>
                  <a:pt x="1513695" y="744509"/>
                  <a:pt x="1510323" y="744699"/>
                </a:cubicBezTo>
                <a:close/>
                <a:moveTo>
                  <a:pt x="1512805" y="721779"/>
                </a:moveTo>
                <a:cubicBezTo>
                  <a:pt x="1518326" y="721901"/>
                  <a:pt x="1523971" y="723174"/>
                  <a:pt x="1529739" y="725598"/>
                </a:cubicBezTo>
                <a:cubicBezTo>
                  <a:pt x="1541276" y="730444"/>
                  <a:pt x="1548937" y="738124"/>
                  <a:pt x="1552723" y="748635"/>
                </a:cubicBezTo>
                <a:cubicBezTo>
                  <a:pt x="1556508" y="759146"/>
                  <a:pt x="1556953" y="769543"/>
                  <a:pt x="1554056" y="779825"/>
                </a:cubicBezTo>
                <a:cubicBezTo>
                  <a:pt x="1551160" y="790107"/>
                  <a:pt x="1545739" y="797976"/>
                  <a:pt x="1537795" y="803433"/>
                </a:cubicBezTo>
                <a:cubicBezTo>
                  <a:pt x="1529850" y="808889"/>
                  <a:pt x="1520410" y="811617"/>
                  <a:pt x="1509477" y="811617"/>
                </a:cubicBezTo>
                <a:cubicBezTo>
                  <a:pt x="1498542" y="811617"/>
                  <a:pt x="1488640" y="807179"/>
                  <a:pt x="1479770" y="798302"/>
                </a:cubicBezTo>
                <a:cubicBezTo>
                  <a:pt x="1470901" y="789426"/>
                  <a:pt x="1466466" y="779882"/>
                  <a:pt x="1466466" y="769672"/>
                </a:cubicBezTo>
                <a:cubicBezTo>
                  <a:pt x="1466466" y="759462"/>
                  <a:pt x="1468854" y="750532"/>
                  <a:pt x="1473629" y="742881"/>
                </a:cubicBezTo>
                <a:cubicBezTo>
                  <a:pt x="1478404" y="735231"/>
                  <a:pt x="1486066" y="729226"/>
                  <a:pt x="1496613" y="724866"/>
                </a:cubicBezTo>
                <a:cubicBezTo>
                  <a:pt x="1501887" y="722686"/>
                  <a:pt x="1507284" y="721658"/>
                  <a:pt x="1512805" y="721779"/>
                </a:cubicBezTo>
                <a:close/>
                <a:moveTo>
                  <a:pt x="5180072" y="717122"/>
                </a:moveTo>
                <a:lnTo>
                  <a:pt x="5143483" y="720994"/>
                </a:lnTo>
                <a:cubicBezTo>
                  <a:pt x="5140788" y="725712"/>
                  <a:pt x="5138590" y="729347"/>
                  <a:pt x="5136891" y="731900"/>
                </a:cubicBezTo>
                <a:cubicBezTo>
                  <a:pt x="5135191" y="734453"/>
                  <a:pt x="5135647" y="736001"/>
                  <a:pt x="5138256" y="736546"/>
                </a:cubicBezTo>
                <a:cubicBezTo>
                  <a:pt x="5140867" y="737091"/>
                  <a:pt x="5150145" y="739565"/>
                  <a:pt x="5166091" y="743967"/>
                </a:cubicBezTo>
                <a:cubicBezTo>
                  <a:pt x="5170135" y="738948"/>
                  <a:pt x="5174795" y="730000"/>
                  <a:pt x="5180072" y="717122"/>
                </a:cubicBezTo>
                <a:close/>
                <a:moveTo>
                  <a:pt x="4495382" y="694192"/>
                </a:moveTo>
                <a:lnTo>
                  <a:pt x="4444963" y="698147"/>
                </a:lnTo>
                <a:lnTo>
                  <a:pt x="4449446" y="699333"/>
                </a:lnTo>
                <a:cubicBezTo>
                  <a:pt x="4461112" y="703779"/>
                  <a:pt x="4467436" y="709103"/>
                  <a:pt x="4468418" y="715305"/>
                </a:cubicBezTo>
                <a:cubicBezTo>
                  <a:pt x="4469401" y="721507"/>
                  <a:pt x="4467831" y="727412"/>
                  <a:pt x="4463708" y="733019"/>
                </a:cubicBezTo>
                <a:cubicBezTo>
                  <a:pt x="4459585" y="738626"/>
                  <a:pt x="4454921" y="737486"/>
                  <a:pt x="4449715" y="729598"/>
                </a:cubicBezTo>
                <a:cubicBezTo>
                  <a:pt x="4444510" y="721711"/>
                  <a:pt x="4440065" y="714541"/>
                  <a:pt x="4436379" y="708088"/>
                </a:cubicBezTo>
                <a:cubicBezTo>
                  <a:pt x="4435640" y="705518"/>
                  <a:pt x="4435359" y="703407"/>
                  <a:pt x="4435534" y="701757"/>
                </a:cubicBezTo>
                <a:lnTo>
                  <a:pt x="4437126" y="698761"/>
                </a:lnTo>
                <a:lnTo>
                  <a:pt x="4411728" y="700753"/>
                </a:lnTo>
                <a:cubicBezTo>
                  <a:pt x="4399697" y="724773"/>
                  <a:pt x="4392089" y="737378"/>
                  <a:pt x="4388906" y="738568"/>
                </a:cubicBezTo>
                <a:cubicBezTo>
                  <a:pt x="4425789" y="738611"/>
                  <a:pt x="4459617" y="738611"/>
                  <a:pt x="4490391" y="738568"/>
                </a:cubicBezTo>
                <a:cubicBezTo>
                  <a:pt x="4491954" y="730107"/>
                  <a:pt x="4493618" y="715316"/>
                  <a:pt x="4495382" y="694192"/>
                </a:cubicBezTo>
                <a:close/>
                <a:moveTo>
                  <a:pt x="2704682" y="694192"/>
                </a:moveTo>
                <a:lnTo>
                  <a:pt x="2654263" y="698147"/>
                </a:lnTo>
                <a:lnTo>
                  <a:pt x="2658746" y="699333"/>
                </a:lnTo>
                <a:cubicBezTo>
                  <a:pt x="2670412" y="703779"/>
                  <a:pt x="2676736" y="709103"/>
                  <a:pt x="2677719" y="715305"/>
                </a:cubicBezTo>
                <a:cubicBezTo>
                  <a:pt x="2678701" y="721507"/>
                  <a:pt x="2677131" y="727412"/>
                  <a:pt x="2673008" y="733019"/>
                </a:cubicBezTo>
                <a:cubicBezTo>
                  <a:pt x="2668885" y="738626"/>
                  <a:pt x="2664221" y="737486"/>
                  <a:pt x="2659015" y="729598"/>
                </a:cubicBezTo>
                <a:cubicBezTo>
                  <a:pt x="2653810" y="721711"/>
                  <a:pt x="2649364" y="714541"/>
                  <a:pt x="2645679" y="708088"/>
                </a:cubicBezTo>
                <a:cubicBezTo>
                  <a:pt x="2644940" y="705518"/>
                  <a:pt x="2644659" y="703407"/>
                  <a:pt x="2644834" y="701757"/>
                </a:cubicBezTo>
                <a:lnTo>
                  <a:pt x="2646426" y="698761"/>
                </a:lnTo>
                <a:lnTo>
                  <a:pt x="2621028" y="700753"/>
                </a:lnTo>
                <a:cubicBezTo>
                  <a:pt x="2608997" y="724773"/>
                  <a:pt x="2601389" y="737378"/>
                  <a:pt x="2598206" y="738568"/>
                </a:cubicBezTo>
                <a:cubicBezTo>
                  <a:pt x="2635089" y="738611"/>
                  <a:pt x="2668917" y="738611"/>
                  <a:pt x="2699691" y="738568"/>
                </a:cubicBezTo>
                <a:cubicBezTo>
                  <a:pt x="2701254" y="730107"/>
                  <a:pt x="2702918" y="715316"/>
                  <a:pt x="2704682" y="694192"/>
                </a:cubicBezTo>
                <a:close/>
                <a:moveTo>
                  <a:pt x="199607" y="694192"/>
                </a:moveTo>
                <a:lnTo>
                  <a:pt x="149189" y="698147"/>
                </a:lnTo>
                <a:lnTo>
                  <a:pt x="153672" y="699333"/>
                </a:lnTo>
                <a:cubicBezTo>
                  <a:pt x="165338" y="703779"/>
                  <a:pt x="171661" y="709103"/>
                  <a:pt x="172644" y="715305"/>
                </a:cubicBezTo>
                <a:cubicBezTo>
                  <a:pt x="173627" y="721507"/>
                  <a:pt x="172056" y="727412"/>
                  <a:pt x="167933" y="733019"/>
                </a:cubicBezTo>
                <a:cubicBezTo>
                  <a:pt x="163811" y="738626"/>
                  <a:pt x="159146" y="737486"/>
                  <a:pt x="153941" y="729598"/>
                </a:cubicBezTo>
                <a:cubicBezTo>
                  <a:pt x="148735" y="721711"/>
                  <a:pt x="144290" y="714541"/>
                  <a:pt x="140604" y="708088"/>
                </a:cubicBezTo>
                <a:cubicBezTo>
                  <a:pt x="139866" y="705518"/>
                  <a:pt x="139584" y="703407"/>
                  <a:pt x="139759" y="701757"/>
                </a:cubicBezTo>
                <a:lnTo>
                  <a:pt x="141351" y="698761"/>
                </a:lnTo>
                <a:lnTo>
                  <a:pt x="115954" y="700753"/>
                </a:lnTo>
                <a:cubicBezTo>
                  <a:pt x="103922" y="724773"/>
                  <a:pt x="96315" y="737378"/>
                  <a:pt x="93131" y="738568"/>
                </a:cubicBezTo>
                <a:cubicBezTo>
                  <a:pt x="130014" y="738611"/>
                  <a:pt x="163843" y="738611"/>
                  <a:pt x="194617" y="738568"/>
                </a:cubicBezTo>
                <a:cubicBezTo>
                  <a:pt x="196180" y="730107"/>
                  <a:pt x="197843" y="715316"/>
                  <a:pt x="199607" y="694192"/>
                </a:cubicBezTo>
                <a:close/>
                <a:moveTo>
                  <a:pt x="4137538" y="670356"/>
                </a:moveTo>
                <a:cubicBezTo>
                  <a:pt x="4140127" y="670494"/>
                  <a:pt x="4143508" y="671406"/>
                  <a:pt x="4147683" y="673091"/>
                </a:cubicBezTo>
                <a:cubicBezTo>
                  <a:pt x="4164382" y="679831"/>
                  <a:pt x="4172731" y="687732"/>
                  <a:pt x="4172731" y="696795"/>
                </a:cubicBezTo>
                <a:cubicBezTo>
                  <a:pt x="4172731" y="706346"/>
                  <a:pt x="4170358" y="712573"/>
                  <a:pt x="4165611" y="715477"/>
                </a:cubicBezTo>
                <a:cubicBezTo>
                  <a:pt x="4160865" y="718381"/>
                  <a:pt x="4156706" y="717997"/>
                  <a:pt x="4153135" y="714326"/>
                </a:cubicBezTo>
                <a:cubicBezTo>
                  <a:pt x="4149565" y="710655"/>
                  <a:pt x="4143743" y="702546"/>
                  <a:pt x="4135669" y="689998"/>
                </a:cubicBezTo>
                <a:cubicBezTo>
                  <a:pt x="4129151" y="676489"/>
                  <a:pt x="4129774" y="669942"/>
                  <a:pt x="4137538" y="670356"/>
                </a:cubicBezTo>
                <a:close/>
                <a:moveTo>
                  <a:pt x="4742132" y="668934"/>
                </a:moveTo>
                <a:cubicBezTo>
                  <a:pt x="4744638" y="668966"/>
                  <a:pt x="4744256" y="672783"/>
                  <a:pt x="4740986" y="680383"/>
                </a:cubicBezTo>
                <a:cubicBezTo>
                  <a:pt x="4734447" y="695583"/>
                  <a:pt x="4726471" y="710357"/>
                  <a:pt x="4717056" y="724705"/>
                </a:cubicBezTo>
                <a:cubicBezTo>
                  <a:pt x="4707642" y="739052"/>
                  <a:pt x="4699045" y="754199"/>
                  <a:pt x="4691265" y="770145"/>
                </a:cubicBezTo>
                <a:cubicBezTo>
                  <a:pt x="4683486" y="786092"/>
                  <a:pt x="4675011" y="786396"/>
                  <a:pt x="4665840" y="771060"/>
                </a:cubicBezTo>
                <a:cubicBezTo>
                  <a:pt x="4656670" y="755723"/>
                  <a:pt x="4654795" y="747248"/>
                  <a:pt x="4660215" y="745634"/>
                </a:cubicBezTo>
                <a:cubicBezTo>
                  <a:pt x="4665636" y="744021"/>
                  <a:pt x="4674932" y="736188"/>
                  <a:pt x="4688103" y="722134"/>
                </a:cubicBezTo>
                <a:cubicBezTo>
                  <a:pt x="4701275" y="708081"/>
                  <a:pt x="4713891" y="694099"/>
                  <a:pt x="4725951" y="680189"/>
                </a:cubicBezTo>
                <a:cubicBezTo>
                  <a:pt x="4734232" y="672653"/>
                  <a:pt x="4739626" y="668902"/>
                  <a:pt x="4742132" y="668934"/>
                </a:cubicBezTo>
                <a:close/>
                <a:moveTo>
                  <a:pt x="4791266" y="666455"/>
                </a:moveTo>
                <a:cubicBezTo>
                  <a:pt x="4799462" y="667867"/>
                  <a:pt x="4806686" y="670277"/>
                  <a:pt x="4812938" y="673682"/>
                </a:cubicBezTo>
                <a:cubicBezTo>
                  <a:pt x="4819191" y="677088"/>
                  <a:pt x="4821195" y="680462"/>
                  <a:pt x="4818950" y="683803"/>
                </a:cubicBezTo>
                <a:cubicBezTo>
                  <a:pt x="4816706" y="687144"/>
                  <a:pt x="4815584" y="691747"/>
                  <a:pt x="4815584" y="697613"/>
                </a:cubicBezTo>
                <a:cubicBezTo>
                  <a:pt x="4832190" y="718607"/>
                  <a:pt x="4848473" y="736417"/>
                  <a:pt x="4864434" y="751044"/>
                </a:cubicBezTo>
                <a:cubicBezTo>
                  <a:pt x="4880395" y="765671"/>
                  <a:pt x="4894739" y="775179"/>
                  <a:pt x="4907465" y="779567"/>
                </a:cubicBezTo>
                <a:cubicBezTo>
                  <a:pt x="4920192" y="783955"/>
                  <a:pt x="4933930" y="788300"/>
                  <a:pt x="4948679" y="792602"/>
                </a:cubicBezTo>
                <a:cubicBezTo>
                  <a:pt x="4963428" y="796904"/>
                  <a:pt x="4967608" y="801138"/>
                  <a:pt x="4961219" y="805304"/>
                </a:cubicBezTo>
                <a:cubicBezTo>
                  <a:pt x="4954831" y="809470"/>
                  <a:pt x="4938956" y="812463"/>
                  <a:pt x="4913596" y="814285"/>
                </a:cubicBezTo>
                <a:cubicBezTo>
                  <a:pt x="4888235" y="816106"/>
                  <a:pt x="4870618" y="810226"/>
                  <a:pt x="4860745" y="796646"/>
                </a:cubicBezTo>
                <a:cubicBezTo>
                  <a:pt x="4850872" y="783066"/>
                  <a:pt x="4833667" y="755210"/>
                  <a:pt x="4809131" y="713079"/>
                </a:cubicBezTo>
                <a:cubicBezTo>
                  <a:pt x="4803295" y="741343"/>
                  <a:pt x="4793583" y="762735"/>
                  <a:pt x="4779995" y="777255"/>
                </a:cubicBezTo>
                <a:cubicBezTo>
                  <a:pt x="4766408" y="791774"/>
                  <a:pt x="4747544" y="802031"/>
                  <a:pt x="4723402" y="808025"/>
                </a:cubicBezTo>
                <a:cubicBezTo>
                  <a:pt x="4699260" y="814019"/>
                  <a:pt x="4695901" y="811972"/>
                  <a:pt x="4713324" y="801884"/>
                </a:cubicBezTo>
                <a:cubicBezTo>
                  <a:pt x="4730747" y="791796"/>
                  <a:pt x="4744955" y="780158"/>
                  <a:pt x="4755947" y="766973"/>
                </a:cubicBezTo>
                <a:cubicBezTo>
                  <a:pt x="4766939" y="753787"/>
                  <a:pt x="4774424" y="741042"/>
                  <a:pt x="4778403" y="728738"/>
                </a:cubicBezTo>
                <a:cubicBezTo>
                  <a:pt x="4782383" y="716434"/>
                  <a:pt x="4785047" y="705944"/>
                  <a:pt x="4786395" y="697268"/>
                </a:cubicBezTo>
                <a:cubicBezTo>
                  <a:pt x="4787743" y="688593"/>
                  <a:pt x="4786843" y="680935"/>
                  <a:pt x="4783695" y="674295"/>
                </a:cubicBezTo>
                <a:cubicBezTo>
                  <a:pt x="4780547" y="667656"/>
                  <a:pt x="4783071" y="665042"/>
                  <a:pt x="4791266" y="666455"/>
                </a:cubicBezTo>
                <a:close/>
                <a:moveTo>
                  <a:pt x="1928228" y="665842"/>
                </a:moveTo>
                <a:cubicBezTo>
                  <a:pt x="1913472" y="669413"/>
                  <a:pt x="1902014" y="672302"/>
                  <a:pt x="1893855" y="674511"/>
                </a:cubicBezTo>
                <a:cubicBezTo>
                  <a:pt x="1888979" y="693181"/>
                  <a:pt x="1886541" y="704209"/>
                  <a:pt x="1886541" y="707593"/>
                </a:cubicBezTo>
                <a:cubicBezTo>
                  <a:pt x="1886541" y="709615"/>
                  <a:pt x="1888491" y="711924"/>
                  <a:pt x="1892392" y="714520"/>
                </a:cubicBezTo>
                <a:cubicBezTo>
                  <a:pt x="1896292" y="717115"/>
                  <a:pt x="1901412" y="720629"/>
                  <a:pt x="1907750" y="725060"/>
                </a:cubicBezTo>
                <a:cubicBezTo>
                  <a:pt x="1916053" y="710304"/>
                  <a:pt x="1922879" y="690564"/>
                  <a:pt x="1928228" y="665842"/>
                </a:cubicBezTo>
                <a:close/>
                <a:moveTo>
                  <a:pt x="2048291" y="665490"/>
                </a:moveTo>
                <a:cubicBezTo>
                  <a:pt x="2046141" y="665481"/>
                  <a:pt x="2043165" y="665806"/>
                  <a:pt x="2039361" y="666466"/>
                </a:cubicBezTo>
                <a:cubicBezTo>
                  <a:pt x="2031754" y="667785"/>
                  <a:pt x="2018155" y="669671"/>
                  <a:pt x="1998567" y="672123"/>
                </a:cubicBezTo>
                <a:cubicBezTo>
                  <a:pt x="1999427" y="690321"/>
                  <a:pt x="2000273" y="710669"/>
                  <a:pt x="2001105" y="733169"/>
                </a:cubicBezTo>
                <a:cubicBezTo>
                  <a:pt x="2012348" y="732337"/>
                  <a:pt x="2029047" y="729878"/>
                  <a:pt x="2051202" y="725791"/>
                </a:cubicBezTo>
                <a:cubicBezTo>
                  <a:pt x="2052895" y="702675"/>
                  <a:pt x="2053741" y="687166"/>
                  <a:pt x="2053741" y="679264"/>
                </a:cubicBezTo>
                <a:cubicBezTo>
                  <a:pt x="2053741" y="672123"/>
                  <a:pt x="2053246" y="667875"/>
                  <a:pt x="2052256" y="666519"/>
                </a:cubicBezTo>
                <a:cubicBezTo>
                  <a:pt x="2051762" y="665842"/>
                  <a:pt x="2050440" y="665499"/>
                  <a:pt x="2048291" y="665490"/>
                </a:cubicBezTo>
                <a:close/>
                <a:moveTo>
                  <a:pt x="3308053" y="665041"/>
                </a:moveTo>
                <a:cubicBezTo>
                  <a:pt x="3310579" y="664926"/>
                  <a:pt x="3313726" y="665229"/>
                  <a:pt x="3317496" y="665949"/>
                </a:cubicBezTo>
                <a:cubicBezTo>
                  <a:pt x="3332575" y="668832"/>
                  <a:pt x="3341376" y="673664"/>
                  <a:pt x="3343900" y="680447"/>
                </a:cubicBezTo>
                <a:cubicBezTo>
                  <a:pt x="3346424" y="687230"/>
                  <a:pt x="3346080" y="693239"/>
                  <a:pt x="3342867" y="698473"/>
                </a:cubicBezTo>
                <a:cubicBezTo>
                  <a:pt x="3339655" y="703707"/>
                  <a:pt x="3333524" y="703209"/>
                  <a:pt x="3324476" y="696978"/>
                </a:cubicBezTo>
                <a:cubicBezTo>
                  <a:pt x="3315427" y="690747"/>
                  <a:pt x="3307977" y="684204"/>
                  <a:pt x="3302127" y="677350"/>
                </a:cubicBezTo>
                <a:cubicBezTo>
                  <a:pt x="3298502" y="669488"/>
                  <a:pt x="3300478" y="665385"/>
                  <a:pt x="3308053" y="665041"/>
                </a:cubicBezTo>
                <a:close/>
                <a:moveTo>
                  <a:pt x="6807021" y="652968"/>
                </a:moveTo>
                <a:cubicBezTo>
                  <a:pt x="6805967" y="652545"/>
                  <a:pt x="6797283" y="653459"/>
                  <a:pt x="6780971" y="655711"/>
                </a:cubicBezTo>
                <a:cubicBezTo>
                  <a:pt x="6764659" y="657962"/>
                  <a:pt x="6745583" y="660285"/>
                  <a:pt x="6723743" y="662680"/>
                </a:cubicBezTo>
                <a:cubicBezTo>
                  <a:pt x="6725493" y="677221"/>
                  <a:pt x="6726747" y="689467"/>
                  <a:pt x="6727507" y="699419"/>
                </a:cubicBezTo>
                <a:cubicBezTo>
                  <a:pt x="6747856" y="696767"/>
                  <a:pt x="6772794" y="692916"/>
                  <a:pt x="6802320" y="687868"/>
                </a:cubicBezTo>
                <a:cubicBezTo>
                  <a:pt x="6804729" y="678217"/>
                  <a:pt x="6806379" y="670094"/>
                  <a:pt x="6807267" y="663497"/>
                </a:cubicBezTo>
                <a:cubicBezTo>
                  <a:pt x="6808157" y="656901"/>
                  <a:pt x="6808075" y="653391"/>
                  <a:pt x="6807021" y="652968"/>
                </a:cubicBezTo>
                <a:close/>
                <a:moveTo>
                  <a:pt x="3437177" y="638051"/>
                </a:moveTo>
                <a:cubicBezTo>
                  <a:pt x="3439387" y="637262"/>
                  <a:pt x="3442560" y="637613"/>
                  <a:pt x="3446697" y="639105"/>
                </a:cubicBezTo>
                <a:cubicBezTo>
                  <a:pt x="3452391" y="640983"/>
                  <a:pt x="3458908" y="644995"/>
                  <a:pt x="3466250" y="651140"/>
                </a:cubicBezTo>
                <a:cubicBezTo>
                  <a:pt x="3473592" y="657284"/>
                  <a:pt x="3473331" y="662303"/>
                  <a:pt x="3465465" y="666197"/>
                </a:cubicBezTo>
                <a:cubicBezTo>
                  <a:pt x="3457599" y="670090"/>
                  <a:pt x="3449128" y="674532"/>
                  <a:pt x="3440051" y="679522"/>
                </a:cubicBezTo>
                <a:cubicBezTo>
                  <a:pt x="3430973" y="684513"/>
                  <a:pt x="3420480" y="689328"/>
                  <a:pt x="3408570" y="693967"/>
                </a:cubicBezTo>
                <a:cubicBezTo>
                  <a:pt x="3396661" y="698606"/>
                  <a:pt x="3394876" y="696619"/>
                  <a:pt x="3403214" y="688008"/>
                </a:cubicBezTo>
                <a:cubicBezTo>
                  <a:pt x="3411553" y="679397"/>
                  <a:pt x="3418534" y="671417"/>
                  <a:pt x="3424155" y="664067"/>
                </a:cubicBezTo>
                <a:cubicBezTo>
                  <a:pt x="3429776" y="656718"/>
                  <a:pt x="3432870" y="649974"/>
                  <a:pt x="3433436" y="643837"/>
                </a:cubicBezTo>
                <a:cubicBezTo>
                  <a:pt x="3433720" y="640768"/>
                  <a:pt x="3434966" y="638839"/>
                  <a:pt x="3437177" y="638051"/>
                </a:cubicBezTo>
                <a:close/>
                <a:moveTo>
                  <a:pt x="2062686" y="637290"/>
                </a:moveTo>
                <a:cubicBezTo>
                  <a:pt x="2066237" y="637202"/>
                  <a:pt x="2070332" y="638000"/>
                  <a:pt x="2074971" y="639685"/>
                </a:cubicBezTo>
                <a:cubicBezTo>
                  <a:pt x="2084250" y="643055"/>
                  <a:pt x="2092058" y="647877"/>
                  <a:pt x="2098396" y="654151"/>
                </a:cubicBezTo>
                <a:cubicBezTo>
                  <a:pt x="2104734" y="660425"/>
                  <a:pt x="2104448" y="667000"/>
                  <a:pt x="2097536" y="673876"/>
                </a:cubicBezTo>
                <a:cubicBezTo>
                  <a:pt x="2090624" y="680752"/>
                  <a:pt x="2082830" y="697749"/>
                  <a:pt x="2074154" y="724866"/>
                </a:cubicBezTo>
                <a:cubicBezTo>
                  <a:pt x="2085856" y="740411"/>
                  <a:pt x="2086730" y="747957"/>
                  <a:pt x="2076778" y="747506"/>
                </a:cubicBezTo>
                <a:cubicBezTo>
                  <a:pt x="2066826" y="747054"/>
                  <a:pt x="2056956" y="747054"/>
                  <a:pt x="2047169" y="747506"/>
                </a:cubicBezTo>
                <a:cubicBezTo>
                  <a:pt x="2037382" y="747957"/>
                  <a:pt x="2021913" y="748994"/>
                  <a:pt x="2000761" y="750614"/>
                </a:cubicBezTo>
                <a:cubicBezTo>
                  <a:pt x="1998710" y="763391"/>
                  <a:pt x="1995150" y="768869"/>
                  <a:pt x="1990081" y="767048"/>
                </a:cubicBezTo>
                <a:cubicBezTo>
                  <a:pt x="1985012" y="765227"/>
                  <a:pt x="1981764" y="758401"/>
                  <a:pt x="1980337" y="746570"/>
                </a:cubicBezTo>
                <a:cubicBezTo>
                  <a:pt x="1978910" y="734739"/>
                  <a:pt x="1977530" y="720772"/>
                  <a:pt x="1976196" y="704668"/>
                </a:cubicBezTo>
                <a:cubicBezTo>
                  <a:pt x="1974862" y="688564"/>
                  <a:pt x="1971708" y="674665"/>
                  <a:pt x="1966732" y="662970"/>
                </a:cubicBezTo>
                <a:cubicBezTo>
                  <a:pt x="1961755" y="651276"/>
                  <a:pt x="1963803" y="646594"/>
                  <a:pt x="1972873" y="648924"/>
                </a:cubicBezTo>
                <a:cubicBezTo>
                  <a:pt x="1981943" y="651254"/>
                  <a:pt x="1988536" y="653054"/>
                  <a:pt x="1992651" y="654323"/>
                </a:cubicBezTo>
                <a:cubicBezTo>
                  <a:pt x="1996767" y="655592"/>
                  <a:pt x="2006734" y="654488"/>
                  <a:pt x="2022551" y="651011"/>
                </a:cubicBezTo>
                <a:cubicBezTo>
                  <a:pt x="2038368" y="647533"/>
                  <a:pt x="2048740" y="643934"/>
                  <a:pt x="2053665" y="640212"/>
                </a:cubicBezTo>
                <a:cubicBezTo>
                  <a:pt x="2056128" y="638352"/>
                  <a:pt x="2059135" y="637377"/>
                  <a:pt x="2062686" y="637290"/>
                </a:cubicBezTo>
                <a:close/>
                <a:moveTo>
                  <a:pt x="5822904" y="635759"/>
                </a:moveTo>
                <a:lnTo>
                  <a:pt x="5817161" y="639416"/>
                </a:lnTo>
                <a:cubicBezTo>
                  <a:pt x="5808729" y="641732"/>
                  <a:pt x="5800734" y="642439"/>
                  <a:pt x="5793177" y="641535"/>
                </a:cubicBezTo>
                <a:lnTo>
                  <a:pt x="5792015" y="679200"/>
                </a:lnTo>
                <a:cubicBezTo>
                  <a:pt x="5795099" y="679200"/>
                  <a:pt x="5799733" y="678296"/>
                  <a:pt x="5805921" y="676489"/>
                </a:cubicBezTo>
                <a:cubicBezTo>
                  <a:pt x="5812109" y="674683"/>
                  <a:pt x="5817411" y="676988"/>
                  <a:pt x="5821829" y="683405"/>
                </a:cubicBezTo>
                <a:lnTo>
                  <a:pt x="5822904" y="688687"/>
                </a:lnTo>
                <a:close/>
                <a:moveTo>
                  <a:pt x="148557" y="635393"/>
                </a:moveTo>
                <a:cubicBezTo>
                  <a:pt x="150155" y="635281"/>
                  <a:pt x="152147" y="635589"/>
                  <a:pt x="154533" y="636319"/>
                </a:cubicBezTo>
                <a:cubicBezTo>
                  <a:pt x="164076" y="639237"/>
                  <a:pt x="170626" y="643052"/>
                  <a:pt x="174182" y="647762"/>
                </a:cubicBezTo>
                <a:cubicBezTo>
                  <a:pt x="177739" y="652473"/>
                  <a:pt x="177939" y="658690"/>
                  <a:pt x="174784" y="666412"/>
                </a:cubicBezTo>
                <a:cubicBezTo>
                  <a:pt x="171629" y="674134"/>
                  <a:pt x="166506" y="674267"/>
                  <a:pt x="159415" y="666810"/>
                </a:cubicBezTo>
                <a:cubicBezTo>
                  <a:pt x="152324" y="659353"/>
                  <a:pt x="147459" y="653007"/>
                  <a:pt x="144820" y="647773"/>
                </a:cubicBezTo>
                <a:cubicBezTo>
                  <a:pt x="142519" y="639857"/>
                  <a:pt x="143764" y="635731"/>
                  <a:pt x="148557" y="635393"/>
                </a:cubicBezTo>
                <a:close/>
                <a:moveTo>
                  <a:pt x="4444332" y="635393"/>
                </a:moveTo>
                <a:cubicBezTo>
                  <a:pt x="4445929" y="635281"/>
                  <a:pt x="4447921" y="635589"/>
                  <a:pt x="4450307" y="636319"/>
                </a:cubicBezTo>
                <a:cubicBezTo>
                  <a:pt x="4459850" y="639237"/>
                  <a:pt x="4466400" y="643052"/>
                  <a:pt x="4469956" y="647762"/>
                </a:cubicBezTo>
                <a:cubicBezTo>
                  <a:pt x="4473513" y="652473"/>
                  <a:pt x="4473714" y="658690"/>
                  <a:pt x="4470559" y="666412"/>
                </a:cubicBezTo>
                <a:cubicBezTo>
                  <a:pt x="4467404" y="674134"/>
                  <a:pt x="4462281" y="674267"/>
                  <a:pt x="4455190" y="666810"/>
                </a:cubicBezTo>
                <a:cubicBezTo>
                  <a:pt x="4448099" y="659353"/>
                  <a:pt x="4443234" y="653007"/>
                  <a:pt x="4440595" y="647773"/>
                </a:cubicBezTo>
                <a:cubicBezTo>
                  <a:pt x="4438293" y="639857"/>
                  <a:pt x="4439539" y="635731"/>
                  <a:pt x="4444332" y="635393"/>
                </a:cubicBezTo>
                <a:close/>
                <a:moveTo>
                  <a:pt x="2653632" y="635393"/>
                </a:moveTo>
                <a:cubicBezTo>
                  <a:pt x="2655229" y="635281"/>
                  <a:pt x="2657221" y="635589"/>
                  <a:pt x="2659607" y="636319"/>
                </a:cubicBezTo>
                <a:cubicBezTo>
                  <a:pt x="2669150" y="639237"/>
                  <a:pt x="2675700" y="643052"/>
                  <a:pt x="2679257" y="647762"/>
                </a:cubicBezTo>
                <a:cubicBezTo>
                  <a:pt x="2682813" y="652473"/>
                  <a:pt x="2683014" y="658690"/>
                  <a:pt x="2679859" y="666412"/>
                </a:cubicBezTo>
                <a:cubicBezTo>
                  <a:pt x="2676704" y="674134"/>
                  <a:pt x="2671581" y="674267"/>
                  <a:pt x="2664490" y="666810"/>
                </a:cubicBezTo>
                <a:cubicBezTo>
                  <a:pt x="2657398" y="659353"/>
                  <a:pt x="2652534" y="653007"/>
                  <a:pt x="2649895" y="647773"/>
                </a:cubicBezTo>
                <a:cubicBezTo>
                  <a:pt x="2647593" y="639857"/>
                  <a:pt x="2648839" y="635731"/>
                  <a:pt x="2653632" y="635393"/>
                </a:cubicBezTo>
                <a:close/>
                <a:moveTo>
                  <a:pt x="5127566" y="632092"/>
                </a:moveTo>
                <a:lnTo>
                  <a:pt x="5104636" y="636695"/>
                </a:lnTo>
                <a:cubicBezTo>
                  <a:pt x="5106313" y="639420"/>
                  <a:pt x="5108077" y="644246"/>
                  <a:pt x="5109927" y="651172"/>
                </a:cubicBezTo>
                <a:cubicBezTo>
                  <a:pt x="5111777" y="658098"/>
                  <a:pt x="5113018" y="663834"/>
                  <a:pt x="5113648" y="668380"/>
                </a:cubicBezTo>
                <a:lnTo>
                  <a:pt x="5128770" y="667520"/>
                </a:lnTo>
                <a:close/>
                <a:moveTo>
                  <a:pt x="4487552" y="626604"/>
                </a:moveTo>
                <a:cubicBezTo>
                  <a:pt x="4484612" y="626649"/>
                  <a:pt x="4480733" y="627116"/>
                  <a:pt x="4475915" y="628005"/>
                </a:cubicBezTo>
                <a:cubicBezTo>
                  <a:pt x="4466278" y="629783"/>
                  <a:pt x="4452253" y="631511"/>
                  <a:pt x="4433841" y="633189"/>
                </a:cubicBezTo>
                <a:cubicBezTo>
                  <a:pt x="4429983" y="645565"/>
                  <a:pt x="4424907" y="660443"/>
                  <a:pt x="4418611" y="677823"/>
                </a:cubicBezTo>
                <a:cubicBezTo>
                  <a:pt x="4443492" y="676977"/>
                  <a:pt x="4469104" y="675314"/>
                  <a:pt x="4495446" y="672833"/>
                </a:cubicBezTo>
                <a:cubicBezTo>
                  <a:pt x="4496307" y="644367"/>
                  <a:pt x="4495676" y="629335"/>
                  <a:pt x="4493553" y="627736"/>
                </a:cubicBezTo>
                <a:cubicBezTo>
                  <a:pt x="4492492" y="626937"/>
                  <a:pt x="4490492" y="626560"/>
                  <a:pt x="4487552" y="626604"/>
                </a:cubicBezTo>
                <a:close/>
                <a:moveTo>
                  <a:pt x="2696852" y="626604"/>
                </a:moveTo>
                <a:cubicBezTo>
                  <a:pt x="2693912" y="626649"/>
                  <a:pt x="2690033" y="627116"/>
                  <a:pt x="2685215" y="628005"/>
                </a:cubicBezTo>
                <a:cubicBezTo>
                  <a:pt x="2675578" y="629783"/>
                  <a:pt x="2661554" y="631511"/>
                  <a:pt x="2643141" y="633189"/>
                </a:cubicBezTo>
                <a:cubicBezTo>
                  <a:pt x="2639283" y="645565"/>
                  <a:pt x="2634207" y="660443"/>
                  <a:pt x="2627911" y="677823"/>
                </a:cubicBezTo>
                <a:cubicBezTo>
                  <a:pt x="2652792" y="676977"/>
                  <a:pt x="2678403" y="675314"/>
                  <a:pt x="2704746" y="672833"/>
                </a:cubicBezTo>
                <a:cubicBezTo>
                  <a:pt x="2705607" y="644367"/>
                  <a:pt x="2704976" y="629335"/>
                  <a:pt x="2702853" y="627736"/>
                </a:cubicBezTo>
                <a:cubicBezTo>
                  <a:pt x="2701792" y="626937"/>
                  <a:pt x="2699792" y="626560"/>
                  <a:pt x="2696852" y="626604"/>
                </a:cubicBezTo>
                <a:close/>
                <a:moveTo>
                  <a:pt x="191777" y="626604"/>
                </a:moveTo>
                <a:cubicBezTo>
                  <a:pt x="188838" y="626649"/>
                  <a:pt x="184958" y="627116"/>
                  <a:pt x="180140" y="628005"/>
                </a:cubicBezTo>
                <a:cubicBezTo>
                  <a:pt x="170504" y="629783"/>
                  <a:pt x="156479" y="631511"/>
                  <a:pt x="138067" y="633189"/>
                </a:cubicBezTo>
                <a:cubicBezTo>
                  <a:pt x="134209" y="645565"/>
                  <a:pt x="129132" y="660443"/>
                  <a:pt x="122836" y="677823"/>
                </a:cubicBezTo>
                <a:cubicBezTo>
                  <a:pt x="147717" y="676977"/>
                  <a:pt x="173329" y="675314"/>
                  <a:pt x="199672" y="672833"/>
                </a:cubicBezTo>
                <a:cubicBezTo>
                  <a:pt x="200532" y="644367"/>
                  <a:pt x="199901" y="629335"/>
                  <a:pt x="197778" y="627736"/>
                </a:cubicBezTo>
                <a:cubicBezTo>
                  <a:pt x="196718" y="626937"/>
                  <a:pt x="194718" y="626560"/>
                  <a:pt x="191777" y="626604"/>
                </a:cubicBezTo>
                <a:close/>
                <a:moveTo>
                  <a:pt x="5171963" y="624004"/>
                </a:moveTo>
                <a:lnTo>
                  <a:pt x="5148861" y="628844"/>
                </a:lnTo>
                <a:cubicBezTo>
                  <a:pt x="5148173" y="637090"/>
                  <a:pt x="5147828" y="648469"/>
                  <a:pt x="5147828" y="662981"/>
                </a:cubicBezTo>
                <a:lnTo>
                  <a:pt x="5163036" y="659668"/>
                </a:lnTo>
                <a:cubicBezTo>
                  <a:pt x="5168988" y="639234"/>
                  <a:pt x="5171963" y="627346"/>
                  <a:pt x="5171963" y="624004"/>
                </a:cubicBezTo>
                <a:close/>
                <a:moveTo>
                  <a:pt x="649148" y="622251"/>
                </a:moveTo>
                <a:cubicBezTo>
                  <a:pt x="657556" y="621627"/>
                  <a:pt x="665016" y="624198"/>
                  <a:pt x="671529" y="629963"/>
                </a:cubicBezTo>
                <a:cubicBezTo>
                  <a:pt x="680211" y="637649"/>
                  <a:pt x="682004" y="642844"/>
                  <a:pt x="676906" y="645547"/>
                </a:cubicBezTo>
                <a:cubicBezTo>
                  <a:pt x="671808" y="648250"/>
                  <a:pt x="664268" y="649827"/>
                  <a:pt x="654288" y="650279"/>
                </a:cubicBezTo>
                <a:cubicBezTo>
                  <a:pt x="644307" y="650731"/>
                  <a:pt x="632950" y="651638"/>
                  <a:pt x="620215" y="653000"/>
                </a:cubicBezTo>
                <a:cubicBezTo>
                  <a:pt x="607482" y="654362"/>
                  <a:pt x="596985" y="655323"/>
                  <a:pt x="588724" y="655883"/>
                </a:cubicBezTo>
                <a:cubicBezTo>
                  <a:pt x="593213" y="660730"/>
                  <a:pt x="594776" y="664856"/>
                  <a:pt x="593414" y="668262"/>
                </a:cubicBezTo>
                <a:cubicBezTo>
                  <a:pt x="592051" y="671668"/>
                  <a:pt x="591593" y="680383"/>
                  <a:pt x="592037" y="694408"/>
                </a:cubicBezTo>
                <a:cubicBezTo>
                  <a:pt x="592482" y="708432"/>
                  <a:pt x="593381" y="722443"/>
                  <a:pt x="594737" y="736439"/>
                </a:cubicBezTo>
                <a:cubicBezTo>
                  <a:pt x="596092" y="750435"/>
                  <a:pt x="596536" y="762785"/>
                  <a:pt x="596070" y="773490"/>
                </a:cubicBezTo>
                <a:cubicBezTo>
                  <a:pt x="595604" y="784195"/>
                  <a:pt x="594185" y="793341"/>
                  <a:pt x="591811" y="800927"/>
                </a:cubicBezTo>
                <a:cubicBezTo>
                  <a:pt x="589438" y="808513"/>
                  <a:pt x="584172" y="816238"/>
                  <a:pt x="576012" y="824104"/>
                </a:cubicBezTo>
                <a:cubicBezTo>
                  <a:pt x="567852" y="831970"/>
                  <a:pt x="562568" y="832407"/>
                  <a:pt x="560159" y="825416"/>
                </a:cubicBezTo>
                <a:cubicBezTo>
                  <a:pt x="557750" y="818425"/>
                  <a:pt x="553741" y="811696"/>
                  <a:pt x="548134" y="805229"/>
                </a:cubicBezTo>
                <a:cubicBezTo>
                  <a:pt x="542528" y="798761"/>
                  <a:pt x="537290" y="792559"/>
                  <a:pt x="532421" y="786622"/>
                </a:cubicBezTo>
                <a:cubicBezTo>
                  <a:pt x="527553" y="780685"/>
                  <a:pt x="531159" y="779065"/>
                  <a:pt x="543241" y="781761"/>
                </a:cubicBezTo>
                <a:cubicBezTo>
                  <a:pt x="555323" y="784457"/>
                  <a:pt x="562073" y="785235"/>
                  <a:pt x="563493" y="784095"/>
                </a:cubicBezTo>
                <a:cubicBezTo>
                  <a:pt x="564913" y="782955"/>
                  <a:pt x="565845" y="775770"/>
                  <a:pt x="566289" y="762541"/>
                </a:cubicBezTo>
                <a:cubicBezTo>
                  <a:pt x="566734" y="749313"/>
                  <a:pt x="566956" y="735499"/>
                  <a:pt x="566956" y="721102"/>
                </a:cubicBezTo>
                <a:cubicBezTo>
                  <a:pt x="566956" y="706919"/>
                  <a:pt x="566529" y="693798"/>
                  <a:pt x="565676" y="681738"/>
                </a:cubicBezTo>
                <a:cubicBezTo>
                  <a:pt x="564823" y="669678"/>
                  <a:pt x="563435" y="662579"/>
                  <a:pt x="561514" y="660443"/>
                </a:cubicBezTo>
                <a:cubicBezTo>
                  <a:pt x="533537" y="665749"/>
                  <a:pt x="514446" y="669775"/>
                  <a:pt x="504243" y="672521"/>
                </a:cubicBezTo>
                <a:cubicBezTo>
                  <a:pt x="494040" y="675267"/>
                  <a:pt x="485518" y="672793"/>
                  <a:pt x="478678" y="665100"/>
                </a:cubicBezTo>
                <a:cubicBezTo>
                  <a:pt x="471838" y="657406"/>
                  <a:pt x="471594" y="653559"/>
                  <a:pt x="477947" y="653559"/>
                </a:cubicBezTo>
                <a:cubicBezTo>
                  <a:pt x="481302" y="653559"/>
                  <a:pt x="490451" y="652204"/>
                  <a:pt x="505393" y="649494"/>
                </a:cubicBezTo>
                <a:cubicBezTo>
                  <a:pt x="520336" y="646784"/>
                  <a:pt x="543563" y="642765"/>
                  <a:pt x="575076" y="637437"/>
                </a:cubicBezTo>
                <a:cubicBezTo>
                  <a:pt x="606589" y="632110"/>
                  <a:pt x="628372" y="627611"/>
                  <a:pt x="640424" y="623940"/>
                </a:cubicBezTo>
                <a:cubicBezTo>
                  <a:pt x="643438" y="623022"/>
                  <a:pt x="646346" y="622459"/>
                  <a:pt x="649148" y="622251"/>
                </a:cubicBezTo>
                <a:close/>
                <a:moveTo>
                  <a:pt x="5488377" y="621415"/>
                </a:moveTo>
                <a:cubicBezTo>
                  <a:pt x="5492373" y="621994"/>
                  <a:pt x="5496375" y="624019"/>
                  <a:pt x="5500382" y="627489"/>
                </a:cubicBezTo>
                <a:cubicBezTo>
                  <a:pt x="5508399" y="634430"/>
                  <a:pt x="5506839" y="639857"/>
                  <a:pt x="5495704" y="643772"/>
                </a:cubicBezTo>
                <a:cubicBezTo>
                  <a:pt x="5484569" y="647687"/>
                  <a:pt x="5473939" y="650828"/>
                  <a:pt x="5463815" y="653194"/>
                </a:cubicBezTo>
                <a:cubicBezTo>
                  <a:pt x="5471917" y="659833"/>
                  <a:pt x="5474828" y="665247"/>
                  <a:pt x="5472548" y="669434"/>
                </a:cubicBezTo>
                <a:lnTo>
                  <a:pt x="5465170" y="678382"/>
                </a:lnTo>
                <a:cubicBezTo>
                  <a:pt x="5473903" y="681623"/>
                  <a:pt x="5479274" y="683244"/>
                  <a:pt x="5481281" y="683244"/>
                </a:cubicBezTo>
                <a:cubicBezTo>
                  <a:pt x="5486415" y="683244"/>
                  <a:pt x="5491087" y="685979"/>
                  <a:pt x="5495296" y="691450"/>
                </a:cubicBezTo>
                <a:lnTo>
                  <a:pt x="5497236" y="706704"/>
                </a:lnTo>
                <a:lnTo>
                  <a:pt x="5516300" y="700538"/>
                </a:lnTo>
                <a:cubicBezTo>
                  <a:pt x="5516300" y="686284"/>
                  <a:pt x="5514275" y="675109"/>
                  <a:pt x="5510224" y="667014"/>
                </a:cubicBezTo>
                <a:cubicBezTo>
                  <a:pt x="5506172" y="658919"/>
                  <a:pt x="5508062" y="655829"/>
                  <a:pt x="5515891" y="657743"/>
                </a:cubicBezTo>
                <a:cubicBezTo>
                  <a:pt x="5523721" y="659658"/>
                  <a:pt x="5529823" y="661741"/>
                  <a:pt x="5534197" y="663992"/>
                </a:cubicBezTo>
                <a:cubicBezTo>
                  <a:pt x="5538571" y="666243"/>
                  <a:pt x="5540288" y="669506"/>
                  <a:pt x="5539349" y="673779"/>
                </a:cubicBezTo>
                <a:cubicBezTo>
                  <a:pt x="5538409" y="678053"/>
                  <a:pt x="5537524" y="684800"/>
                  <a:pt x="5536692" y="694020"/>
                </a:cubicBezTo>
                <a:lnTo>
                  <a:pt x="5555492" y="684556"/>
                </a:lnTo>
                <a:cubicBezTo>
                  <a:pt x="5556352" y="667190"/>
                  <a:pt x="5555209" y="654079"/>
                  <a:pt x="5552061" y="645224"/>
                </a:cubicBezTo>
                <a:cubicBezTo>
                  <a:pt x="5548913" y="636369"/>
                  <a:pt x="5554115" y="633953"/>
                  <a:pt x="5567667" y="637975"/>
                </a:cubicBezTo>
                <a:cubicBezTo>
                  <a:pt x="5581218" y="641998"/>
                  <a:pt x="5587073" y="646906"/>
                  <a:pt x="5585230" y="652699"/>
                </a:cubicBezTo>
                <a:cubicBezTo>
                  <a:pt x="5583387" y="658492"/>
                  <a:pt x="5581605" y="665971"/>
                  <a:pt x="5579885" y="675134"/>
                </a:cubicBezTo>
                <a:cubicBezTo>
                  <a:pt x="5591328" y="669427"/>
                  <a:pt x="5599610" y="663949"/>
                  <a:pt x="5604729" y="658700"/>
                </a:cubicBezTo>
                <a:cubicBezTo>
                  <a:pt x="5609848" y="653452"/>
                  <a:pt x="5617786" y="653452"/>
                  <a:pt x="5628541" y="658700"/>
                </a:cubicBezTo>
                <a:cubicBezTo>
                  <a:pt x="5639296" y="663949"/>
                  <a:pt x="5643021" y="668817"/>
                  <a:pt x="5639716" y="673306"/>
                </a:cubicBezTo>
                <a:cubicBezTo>
                  <a:pt x="5636410" y="677794"/>
                  <a:pt x="5633567" y="684391"/>
                  <a:pt x="5631187" y="693095"/>
                </a:cubicBezTo>
                <a:lnTo>
                  <a:pt x="5624196" y="722500"/>
                </a:lnTo>
                <a:cubicBezTo>
                  <a:pt x="5622317" y="731907"/>
                  <a:pt x="5617226" y="740562"/>
                  <a:pt x="5608923" y="748463"/>
                </a:cubicBezTo>
                <a:cubicBezTo>
                  <a:pt x="5600621" y="756364"/>
                  <a:pt x="5595519" y="756995"/>
                  <a:pt x="5593619" y="750356"/>
                </a:cubicBezTo>
                <a:cubicBezTo>
                  <a:pt x="5591719" y="743716"/>
                  <a:pt x="5588030" y="736041"/>
                  <a:pt x="5582552" y="727329"/>
                </a:cubicBezTo>
                <a:cubicBezTo>
                  <a:pt x="5577074" y="718617"/>
                  <a:pt x="5577970" y="715613"/>
                  <a:pt x="5585241" y="718316"/>
                </a:cubicBezTo>
                <a:cubicBezTo>
                  <a:pt x="5592511" y="721019"/>
                  <a:pt x="5597028" y="720252"/>
                  <a:pt x="5598792" y="716015"/>
                </a:cubicBezTo>
                <a:cubicBezTo>
                  <a:pt x="5600556" y="711777"/>
                  <a:pt x="5602320" y="704958"/>
                  <a:pt x="5604084" y="695558"/>
                </a:cubicBezTo>
                <a:cubicBezTo>
                  <a:pt x="5605848" y="686158"/>
                  <a:pt x="5606486" y="680881"/>
                  <a:pt x="5605998" y="679727"/>
                </a:cubicBezTo>
                <a:cubicBezTo>
                  <a:pt x="5605511" y="678572"/>
                  <a:pt x="5596742" y="682885"/>
                  <a:pt x="5579691" y="692665"/>
                </a:cubicBezTo>
                <a:cubicBezTo>
                  <a:pt x="5578860" y="707708"/>
                  <a:pt x="5577468" y="722070"/>
                  <a:pt x="5575518" y="735750"/>
                </a:cubicBezTo>
                <a:cubicBezTo>
                  <a:pt x="5573568" y="749431"/>
                  <a:pt x="5570047" y="756271"/>
                  <a:pt x="5564956" y="756271"/>
                </a:cubicBezTo>
                <a:cubicBezTo>
                  <a:pt x="5559608" y="756271"/>
                  <a:pt x="5556682" y="749958"/>
                  <a:pt x="5556180" y="737331"/>
                </a:cubicBezTo>
                <a:cubicBezTo>
                  <a:pt x="5555678" y="724705"/>
                  <a:pt x="5555427" y="713021"/>
                  <a:pt x="5555427" y="702280"/>
                </a:cubicBezTo>
                <a:lnTo>
                  <a:pt x="5536563" y="711809"/>
                </a:lnTo>
                <a:cubicBezTo>
                  <a:pt x="5535731" y="741823"/>
                  <a:pt x="5539040" y="760763"/>
                  <a:pt x="5546490" y="768629"/>
                </a:cubicBezTo>
                <a:cubicBezTo>
                  <a:pt x="5553940" y="776494"/>
                  <a:pt x="5569474" y="780216"/>
                  <a:pt x="5593092" y="779793"/>
                </a:cubicBezTo>
                <a:cubicBezTo>
                  <a:pt x="5616710" y="779370"/>
                  <a:pt x="5633513" y="777075"/>
                  <a:pt x="5643502" y="772909"/>
                </a:cubicBezTo>
                <a:cubicBezTo>
                  <a:pt x="5653489" y="768744"/>
                  <a:pt x="5662481" y="758153"/>
                  <a:pt x="5670476" y="741139"/>
                </a:cubicBezTo>
                <a:cubicBezTo>
                  <a:pt x="5678470" y="724124"/>
                  <a:pt x="5682238" y="722575"/>
                  <a:pt x="5681779" y="736492"/>
                </a:cubicBezTo>
                <a:cubicBezTo>
                  <a:pt x="5681320" y="750410"/>
                  <a:pt x="5682220" y="761792"/>
                  <a:pt x="5684479" y="770640"/>
                </a:cubicBezTo>
                <a:cubicBezTo>
                  <a:pt x="5686737" y="779488"/>
                  <a:pt x="5684271" y="786024"/>
                  <a:pt x="5677079" y="790247"/>
                </a:cubicBezTo>
                <a:cubicBezTo>
                  <a:pt x="5669887" y="794470"/>
                  <a:pt x="5661000" y="797732"/>
                  <a:pt x="5650417" y="800034"/>
                </a:cubicBezTo>
                <a:cubicBezTo>
                  <a:pt x="5639834" y="802336"/>
                  <a:pt x="5626699" y="803942"/>
                  <a:pt x="5611010" y="804852"/>
                </a:cubicBezTo>
                <a:cubicBezTo>
                  <a:pt x="5595322" y="805763"/>
                  <a:pt x="5577536" y="804802"/>
                  <a:pt x="5557654" y="801970"/>
                </a:cubicBezTo>
                <a:cubicBezTo>
                  <a:pt x="5537771" y="799138"/>
                  <a:pt x="5525682" y="789107"/>
                  <a:pt x="5521388" y="771877"/>
                </a:cubicBezTo>
                <a:cubicBezTo>
                  <a:pt x="5517092" y="754647"/>
                  <a:pt x="5515397" y="736396"/>
                  <a:pt x="5516300" y="717122"/>
                </a:cubicBezTo>
                <a:cubicBezTo>
                  <a:pt x="5510879" y="721625"/>
                  <a:pt x="5504800" y="721493"/>
                  <a:pt x="5498059" y="716725"/>
                </a:cubicBezTo>
                <a:lnTo>
                  <a:pt x="5494994" y="713560"/>
                </a:lnTo>
                <a:lnTo>
                  <a:pt x="5494937" y="713694"/>
                </a:lnTo>
                <a:cubicBezTo>
                  <a:pt x="5492161" y="721282"/>
                  <a:pt x="5488391" y="734105"/>
                  <a:pt x="5483626" y="752163"/>
                </a:cubicBezTo>
                <a:cubicBezTo>
                  <a:pt x="5477273" y="776240"/>
                  <a:pt x="5467805" y="793068"/>
                  <a:pt x="5455222" y="802647"/>
                </a:cubicBezTo>
                <a:cubicBezTo>
                  <a:pt x="5442638" y="812227"/>
                  <a:pt x="5435744" y="813213"/>
                  <a:pt x="5434539" y="805605"/>
                </a:cubicBezTo>
                <a:cubicBezTo>
                  <a:pt x="5433335" y="797998"/>
                  <a:pt x="5430012" y="789196"/>
                  <a:pt x="5424570" y="779201"/>
                </a:cubicBezTo>
                <a:cubicBezTo>
                  <a:pt x="5419128" y="769206"/>
                  <a:pt x="5419654" y="765843"/>
                  <a:pt x="5426150" y="769113"/>
                </a:cubicBezTo>
                <a:cubicBezTo>
                  <a:pt x="5432646" y="772382"/>
                  <a:pt x="5437329" y="774182"/>
                  <a:pt x="5440197" y="774512"/>
                </a:cubicBezTo>
                <a:cubicBezTo>
                  <a:pt x="5443065" y="774842"/>
                  <a:pt x="5446378" y="773282"/>
                  <a:pt x="5450134" y="769833"/>
                </a:cubicBezTo>
                <a:cubicBezTo>
                  <a:pt x="5453892" y="766385"/>
                  <a:pt x="5458434" y="755034"/>
                  <a:pt x="5463761" y="735783"/>
                </a:cubicBezTo>
                <a:cubicBezTo>
                  <a:pt x="5469088" y="716531"/>
                  <a:pt x="5470989" y="705449"/>
                  <a:pt x="5469462" y="702538"/>
                </a:cubicBezTo>
                <a:cubicBezTo>
                  <a:pt x="5467934" y="699627"/>
                  <a:pt x="5464754" y="695490"/>
                  <a:pt x="5459922" y="690127"/>
                </a:cubicBezTo>
                <a:cubicBezTo>
                  <a:pt x="5453067" y="706948"/>
                  <a:pt x="5443416" y="722507"/>
                  <a:pt x="5430969" y="736804"/>
                </a:cubicBezTo>
                <a:cubicBezTo>
                  <a:pt x="5418522" y="751102"/>
                  <a:pt x="5403536" y="761746"/>
                  <a:pt x="5386012" y="768736"/>
                </a:cubicBezTo>
                <a:cubicBezTo>
                  <a:pt x="5368489" y="775727"/>
                  <a:pt x="5368349" y="771354"/>
                  <a:pt x="5385593" y="755615"/>
                </a:cubicBezTo>
                <a:cubicBezTo>
                  <a:pt x="5402837" y="739877"/>
                  <a:pt x="5417908" y="721091"/>
                  <a:pt x="5430808" y="699258"/>
                </a:cubicBezTo>
                <a:cubicBezTo>
                  <a:pt x="5443706" y="677425"/>
                  <a:pt x="5448378" y="664487"/>
                  <a:pt x="5444821" y="660443"/>
                </a:cubicBezTo>
                <a:cubicBezTo>
                  <a:pt x="5427384" y="666709"/>
                  <a:pt x="5415510" y="670302"/>
                  <a:pt x="5409200" y="671219"/>
                </a:cubicBezTo>
                <a:cubicBezTo>
                  <a:pt x="5402891" y="672137"/>
                  <a:pt x="5395089" y="669997"/>
                  <a:pt x="5385797" y="664799"/>
                </a:cubicBezTo>
                <a:cubicBezTo>
                  <a:pt x="5376505" y="659600"/>
                  <a:pt x="5377229" y="655793"/>
                  <a:pt x="5387970" y="653377"/>
                </a:cubicBezTo>
                <a:cubicBezTo>
                  <a:pt x="5398711" y="650960"/>
                  <a:pt x="5414144" y="646619"/>
                  <a:pt x="5434271" y="640352"/>
                </a:cubicBezTo>
                <a:cubicBezTo>
                  <a:pt x="5454397" y="634085"/>
                  <a:pt x="5468443" y="628640"/>
                  <a:pt x="5476409" y="624015"/>
                </a:cubicBezTo>
                <a:cubicBezTo>
                  <a:pt x="5480392" y="621703"/>
                  <a:pt x="5484382" y="620836"/>
                  <a:pt x="5488377" y="621415"/>
                </a:cubicBezTo>
                <a:close/>
                <a:moveTo>
                  <a:pt x="5220017" y="617928"/>
                </a:moveTo>
                <a:cubicBezTo>
                  <a:pt x="5212574" y="618379"/>
                  <a:pt x="5204817" y="619337"/>
                  <a:pt x="5196743" y="620799"/>
                </a:cubicBezTo>
                <a:lnTo>
                  <a:pt x="5182933" y="656227"/>
                </a:lnTo>
                <a:lnTo>
                  <a:pt x="5220490" y="653818"/>
                </a:lnTo>
                <a:cubicBezTo>
                  <a:pt x="5225983" y="645213"/>
                  <a:pt x="5229392" y="637699"/>
                  <a:pt x="5230719" y="631275"/>
                </a:cubicBezTo>
                <a:cubicBezTo>
                  <a:pt x="5232045" y="624850"/>
                  <a:pt x="5232453" y="620907"/>
                  <a:pt x="5231945" y="619444"/>
                </a:cubicBezTo>
                <a:cubicBezTo>
                  <a:pt x="5231435" y="617981"/>
                  <a:pt x="5227460" y="617476"/>
                  <a:pt x="5220017" y="617928"/>
                </a:cubicBezTo>
                <a:close/>
                <a:moveTo>
                  <a:pt x="5910645" y="605097"/>
                </a:moveTo>
                <a:cubicBezTo>
                  <a:pt x="5908422" y="606000"/>
                  <a:pt x="5905747" y="606452"/>
                  <a:pt x="5902621" y="606452"/>
                </a:cubicBezTo>
                <a:cubicBezTo>
                  <a:pt x="5901173" y="606452"/>
                  <a:pt x="5897537" y="607097"/>
                  <a:pt x="5891715" y="608388"/>
                </a:cubicBezTo>
                <a:cubicBezTo>
                  <a:pt x="5890898" y="630658"/>
                  <a:pt x="5890059" y="646153"/>
                  <a:pt x="5889199" y="654872"/>
                </a:cubicBezTo>
                <a:cubicBezTo>
                  <a:pt x="5894189" y="654198"/>
                  <a:pt x="5901338" y="652699"/>
                  <a:pt x="5910645" y="650376"/>
                </a:cubicBezTo>
                <a:close/>
                <a:moveTo>
                  <a:pt x="455288" y="603871"/>
                </a:moveTo>
                <a:cubicBezTo>
                  <a:pt x="458226" y="603799"/>
                  <a:pt x="463083" y="605168"/>
                  <a:pt x="469859" y="607979"/>
                </a:cubicBezTo>
                <a:cubicBezTo>
                  <a:pt x="483410" y="613600"/>
                  <a:pt x="488063" y="619774"/>
                  <a:pt x="483819" y="626500"/>
                </a:cubicBezTo>
                <a:lnTo>
                  <a:pt x="473021" y="639986"/>
                </a:lnTo>
                <a:cubicBezTo>
                  <a:pt x="469780" y="644045"/>
                  <a:pt x="460652" y="656298"/>
                  <a:pt x="445638" y="676748"/>
                </a:cubicBezTo>
                <a:cubicBezTo>
                  <a:pt x="456436" y="687962"/>
                  <a:pt x="461147" y="698290"/>
                  <a:pt x="459770" y="707733"/>
                </a:cubicBezTo>
                <a:cubicBezTo>
                  <a:pt x="458393" y="717176"/>
                  <a:pt x="457480" y="732925"/>
                  <a:pt x="457028" y="754981"/>
                </a:cubicBezTo>
                <a:cubicBezTo>
                  <a:pt x="456576" y="777036"/>
                  <a:pt x="453661" y="794463"/>
                  <a:pt x="448284" y="807261"/>
                </a:cubicBezTo>
                <a:cubicBezTo>
                  <a:pt x="442906" y="820060"/>
                  <a:pt x="437270" y="819723"/>
                  <a:pt x="431376" y="806250"/>
                </a:cubicBezTo>
                <a:cubicBezTo>
                  <a:pt x="425483" y="792778"/>
                  <a:pt x="423888" y="783238"/>
                  <a:pt x="426591" y="777631"/>
                </a:cubicBezTo>
                <a:cubicBezTo>
                  <a:pt x="429294" y="772024"/>
                  <a:pt x="431319" y="763388"/>
                  <a:pt x="432667" y="751722"/>
                </a:cubicBezTo>
                <a:cubicBezTo>
                  <a:pt x="434015" y="740056"/>
                  <a:pt x="434690" y="726702"/>
                  <a:pt x="434690" y="711659"/>
                </a:cubicBezTo>
                <a:cubicBezTo>
                  <a:pt x="434690" y="697347"/>
                  <a:pt x="434553" y="689274"/>
                  <a:pt x="434280" y="687438"/>
                </a:cubicBezTo>
                <a:cubicBezTo>
                  <a:pt x="432316" y="690894"/>
                  <a:pt x="426878" y="696602"/>
                  <a:pt x="417965" y="704560"/>
                </a:cubicBezTo>
                <a:cubicBezTo>
                  <a:pt x="409053" y="712519"/>
                  <a:pt x="398136" y="719528"/>
                  <a:pt x="385215" y="725587"/>
                </a:cubicBezTo>
                <a:cubicBezTo>
                  <a:pt x="372295" y="731645"/>
                  <a:pt x="367286" y="731957"/>
                  <a:pt x="370191" y="726522"/>
                </a:cubicBezTo>
                <a:cubicBezTo>
                  <a:pt x="373095" y="721087"/>
                  <a:pt x="380200" y="713165"/>
                  <a:pt x="391507" y="702754"/>
                </a:cubicBezTo>
                <a:cubicBezTo>
                  <a:pt x="402814" y="692343"/>
                  <a:pt x="413308" y="680759"/>
                  <a:pt x="422988" y="668004"/>
                </a:cubicBezTo>
                <a:cubicBezTo>
                  <a:pt x="432667" y="655248"/>
                  <a:pt x="440411" y="643604"/>
                  <a:pt x="446219" y="633071"/>
                </a:cubicBezTo>
                <a:cubicBezTo>
                  <a:pt x="452026" y="622538"/>
                  <a:pt x="454031" y="614317"/>
                  <a:pt x="452232" y="608409"/>
                </a:cubicBezTo>
                <a:cubicBezTo>
                  <a:pt x="451332" y="605455"/>
                  <a:pt x="452350" y="603942"/>
                  <a:pt x="455288" y="603871"/>
                </a:cubicBezTo>
                <a:close/>
                <a:moveTo>
                  <a:pt x="4496473" y="598816"/>
                </a:moveTo>
                <a:cubicBezTo>
                  <a:pt x="4500334" y="598525"/>
                  <a:pt x="4504208" y="599346"/>
                  <a:pt x="4508094" y="601279"/>
                </a:cubicBezTo>
                <a:cubicBezTo>
                  <a:pt x="4515867" y="605143"/>
                  <a:pt x="4522693" y="609660"/>
                  <a:pt x="4528572" y="614830"/>
                </a:cubicBezTo>
                <a:cubicBezTo>
                  <a:pt x="4534452" y="620000"/>
                  <a:pt x="4535366" y="625514"/>
                  <a:pt x="4531315" y="631372"/>
                </a:cubicBezTo>
                <a:cubicBezTo>
                  <a:pt x="4527264" y="637230"/>
                  <a:pt x="4525238" y="650017"/>
                  <a:pt x="4525238" y="669735"/>
                </a:cubicBezTo>
                <a:cubicBezTo>
                  <a:pt x="4544640" y="668875"/>
                  <a:pt x="4562193" y="667308"/>
                  <a:pt x="4577895" y="665035"/>
                </a:cubicBezTo>
                <a:cubicBezTo>
                  <a:pt x="4593598" y="662762"/>
                  <a:pt x="4605396" y="667276"/>
                  <a:pt x="4613290" y="678576"/>
                </a:cubicBezTo>
                <a:cubicBezTo>
                  <a:pt x="4621185" y="689876"/>
                  <a:pt x="4619912" y="695304"/>
                  <a:pt x="4609472" y="694859"/>
                </a:cubicBezTo>
                <a:cubicBezTo>
                  <a:pt x="4599033" y="694415"/>
                  <a:pt x="4587320" y="693967"/>
                  <a:pt x="4574335" y="693515"/>
                </a:cubicBezTo>
                <a:cubicBezTo>
                  <a:pt x="4561351" y="693063"/>
                  <a:pt x="4544461" y="692837"/>
                  <a:pt x="4523668" y="692837"/>
                </a:cubicBezTo>
                <a:cubicBezTo>
                  <a:pt x="4522865" y="714003"/>
                  <a:pt x="4521589" y="730158"/>
                  <a:pt x="4519839" y="741300"/>
                </a:cubicBezTo>
                <a:cubicBezTo>
                  <a:pt x="4525446" y="741300"/>
                  <a:pt x="4535298" y="742512"/>
                  <a:pt x="4549394" y="744935"/>
                </a:cubicBezTo>
                <a:cubicBezTo>
                  <a:pt x="4563491" y="747359"/>
                  <a:pt x="4571762" y="753905"/>
                  <a:pt x="4574206" y="764574"/>
                </a:cubicBezTo>
                <a:cubicBezTo>
                  <a:pt x="4576651" y="775243"/>
                  <a:pt x="4571593" y="778757"/>
                  <a:pt x="4559031" y="775114"/>
                </a:cubicBezTo>
                <a:cubicBezTo>
                  <a:pt x="4546469" y="771472"/>
                  <a:pt x="4532659" y="767894"/>
                  <a:pt x="4517602" y="764381"/>
                </a:cubicBezTo>
                <a:cubicBezTo>
                  <a:pt x="4512568" y="792602"/>
                  <a:pt x="4503628" y="813377"/>
                  <a:pt x="4490778" y="826707"/>
                </a:cubicBezTo>
                <a:cubicBezTo>
                  <a:pt x="4477930" y="840036"/>
                  <a:pt x="4468881" y="841983"/>
                  <a:pt x="4463632" y="832547"/>
                </a:cubicBezTo>
                <a:cubicBezTo>
                  <a:pt x="4458384" y="823111"/>
                  <a:pt x="4450440" y="813861"/>
                  <a:pt x="4439799" y="804799"/>
                </a:cubicBezTo>
                <a:cubicBezTo>
                  <a:pt x="4429159" y="795735"/>
                  <a:pt x="4431281" y="792556"/>
                  <a:pt x="4446166" y="795259"/>
                </a:cubicBezTo>
                <a:cubicBezTo>
                  <a:pt x="4461051" y="797962"/>
                  <a:pt x="4470745" y="797797"/>
                  <a:pt x="4475248" y="794764"/>
                </a:cubicBezTo>
                <a:cubicBezTo>
                  <a:pt x="4479751" y="791731"/>
                  <a:pt x="4483766" y="780621"/>
                  <a:pt x="4487294" y="761434"/>
                </a:cubicBezTo>
                <a:cubicBezTo>
                  <a:pt x="4439828" y="758895"/>
                  <a:pt x="4408860" y="758946"/>
                  <a:pt x="4394391" y="761584"/>
                </a:cubicBezTo>
                <a:cubicBezTo>
                  <a:pt x="4379922" y="764223"/>
                  <a:pt x="4368675" y="767596"/>
                  <a:pt x="4360652" y="771705"/>
                </a:cubicBezTo>
                <a:cubicBezTo>
                  <a:pt x="4352628" y="775813"/>
                  <a:pt x="4346982" y="772698"/>
                  <a:pt x="4343712" y="762359"/>
                </a:cubicBezTo>
                <a:cubicBezTo>
                  <a:pt x="4340443" y="752019"/>
                  <a:pt x="4343430" y="744960"/>
                  <a:pt x="4352671" y="741182"/>
                </a:cubicBezTo>
                <a:cubicBezTo>
                  <a:pt x="4361914" y="737403"/>
                  <a:pt x="4373038" y="724436"/>
                  <a:pt x="4386045" y="702280"/>
                </a:cubicBezTo>
                <a:cubicBezTo>
                  <a:pt x="4356848" y="704962"/>
                  <a:pt x="4337676" y="707206"/>
                  <a:pt x="4328526" y="709013"/>
                </a:cubicBezTo>
                <a:cubicBezTo>
                  <a:pt x="4319377" y="710820"/>
                  <a:pt x="4310257" y="706973"/>
                  <a:pt x="4301165" y="697473"/>
                </a:cubicBezTo>
                <a:cubicBezTo>
                  <a:pt x="4292074" y="687972"/>
                  <a:pt x="4294483" y="683681"/>
                  <a:pt x="4308392" y="684599"/>
                </a:cubicBezTo>
                <a:cubicBezTo>
                  <a:pt x="4322303" y="685517"/>
                  <a:pt x="4350718" y="684262"/>
                  <a:pt x="4393638" y="680835"/>
                </a:cubicBezTo>
                <a:cubicBezTo>
                  <a:pt x="4404780" y="652111"/>
                  <a:pt x="4408552" y="632504"/>
                  <a:pt x="4404952" y="622015"/>
                </a:cubicBezTo>
                <a:cubicBezTo>
                  <a:pt x="4401353" y="611525"/>
                  <a:pt x="4402522" y="606764"/>
                  <a:pt x="4408458" y="607732"/>
                </a:cubicBezTo>
                <a:cubicBezTo>
                  <a:pt x="4414395" y="608700"/>
                  <a:pt x="4419515" y="610051"/>
                  <a:pt x="4423817" y="611786"/>
                </a:cubicBezTo>
                <a:cubicBezTo>
                  <a:pt x="4428119" y="613522"/>
                  <a:pt x="4437462" y="613751"/>
                  <a:pt x="4451845" y="612475"/>
                </a:cubicBezTo>
                <a:cubicBezTo>
                  <a:pt x="4466228" y="611198"/>
                  <a:pt x="4477256" y="608047"/>
                  <a:pt x="4484928" y="603021"/>
                </a:cubicBezTo>
                <a:cubicBezTo>
                  <a:pt x="4488764" y="600508"/>
                  <a:pt x="4492612" y="599106"/>
                  <a:pt x="4496473" y="598816"/>
                </a:cubicBezTo>
                <a:close/>
                <a:moveTo>
                  <a:pt x="2705774" y="598816"/>
                </a:moveTo>
                <a:cubicBezTo>
                  <a:pt x="2709635" y="598525"/>
                  <a:pt x="2713508" y="599346"/>
                  <a:pt x="2717394" y="601279"/>
                </a:cubicBezTo>
                <a:cubicBezTo>
                  <a:pt x="2725167" y="605143"/>
                  <a:pt x="2731993" y="609660"/>
                  <a:pt x="2737872" y="614830"/>
                </a:cubicBezTo>
                <a:cubicBezTo>
                  <a:pt x="2743751" y="620000"/>
                  <a:pt x="2744666" y="625514"/>
                  <a:pt x="2740615" y="631372"/>
                </a:cubicBezTo>
                <a:cubicBezTo>
                  <a:pt x="2736564" y="637230"/>
                  <a:pt x="2734538" y="650017"/>
                  <a:pt x="2734538" y="669735"/>
                </a:cubicBezTo>
                <a:cubicBezTo>
                  <a:pt x="2753940" y="668875"/>
                  <a:pt x="2771493" y="667308"/>
                  <a:pt x="2787195" y="665035"/>
                </a:cubicBezTo>
                <a:cubicBezTo>
                  <a:pt x="2802898" y="662762"/>
                  <a:pt x="2814696" y="667276"/>
                  <a:pt x="2822591" y="678576"/>
                </a:cubicBezTo>
                <a:cubicBezTo>
                  <a:pt x="2830485" y="689876"/>
                  <a:pt x="2829212" y="695304"/>
                  <a:pt x="2818772" y="694859"/>
                </a:cubicBezTo>
                <a:cubicBezTo>
                  <a:pt x="2808333" y="694415"/>
                  <a:pt x="2796620" y="693967"/>
                  <a:pt x="2783635" y="693515"/>
                </a:cubicBezTo>
                <a:cubicBezTo>
                  <a:pt x="2770650" y="693063"/>
                  <a:pt x="2753761" y="692837"/>
                  <a:pt x="2732968" y="692837"/>
                </a:cubicBezTo>
                <a:cubicBezTo>
                  <a:pt x="2732165" y="714003"/>
                  <a:pt x="2730888" y="730158"/>
                  <a:pt x="2729139" y="741300"/>
                </a:cubicBezTo>
                <a:cubicBezTo>
                  <a:pt x="2734746" y="741300"/>
                  <a:pt x="2744598" y="742512"/>
                  <a:pt x="2758694" y="744935"/>
                </a:cubicBezTo>
                <a:cubicBezTo>
                  <a:pt x="2772791" y="747359"/>
                  <a:pt x="2781061" y="753905"/>
                  <a:pt x="2783506" y="764574"/>
                </a:cubicBezTo>
                <a:cubicBezTo>
                  <a:pt x="2785951" y="775243"/>
                  <a:pt x="2780893" y="778757"/>
                  <a:pt x="2768331" y="775114"/>
                </a:cubicBezTo>
                <a:cubicBezTo>
                  <a:pt x="2755769" y="771472"/>
                  <a:pt x="2741959" y="767894"/>
                  <a:pt x="2726902" y="764381"/>
                </a:cubicBezTo>
                <a:cubicBezTo>
                  <a:pt x="2721868" y="792602"/>
                  <a:pt x="2712927" y="813377"/>
                  <a:pt x="2700079" y="826707"/>
                </a:cubicBezTo>
                <a:cubicBezTo>
                  <a:pt x="2687230" y="840036"/>
                  <a:pt x="2678181" y="841983"/>
                  <a:pt x="2672933" y="832547"/>
                </a:cubicBezTo>
                <a:cubicBezTo>
                  <a:pt x="2667684" y="823111"/>
                  <a:pt x="2659740" y="813861"/>
                  <a:pt x="2649099" y="804799"/>
                </a:cubicBezTo>
                <a:cubicBezTo>
                  <a:pt x="2638459" y="795735"/>
                  <a:pt x="2640581" y="792556"/>
                  <a:pt x="2655466" y="795259"/>
                </a:cubicBezTo>
                <a:cubicBezTo>
                  <a:pt x="2670351" y="797962"/>
                  <a:pt x="2680045" y="797797"/>
                  <a:pt x="2684548" y="794764"/>
                </a:cubicBezTo>
                <a:cubicBezTo>
                  <a:pt x="2689051" y="791731"/>
                  <a:pt x="2693066" y="780621"/>
                  <a:pt x="2696594" y="761434"/>
                </a:cubicBezTo>
                <a:cubicBezTo>
                  <a:pt x="2649128" y="758895"/>
                  <a:pt x="2618160" y="758946"/>
                  <a:pt x="2603691" y="761584"/>
                </a:cubicBezTo>
                <a:cubicBezTo>
                  <a:pt x="2589222" y="764223"/>
                  <a:pt x="2577975" y="767596"/>
                  <a:pt x="2569952" y="771705"/>
                </a:cubicBezTo>
                <a:cubicBezTo>
                  <a:pt x="2561929" y="775813"/>
                  <a:pt x="2556282" y="772698"/>
                  <a:pt x="2553013" y="762359"/>
                </a:cubicBezTo>
                <a:cubicBezTo>
                  <a:pt x="2549743" y="752019"/>
                  <a:pt x="2552729" y="744960"/>
                  <a:pt x="2561972" y="741182"/>
                </a:cubicBezTo>
                <a:cubicBezTo>
                  <a:pt x="2571214" y="737403"/>
                  <a:pt x="2582338" y="724436"/>
                  <a:pt x="2595345" y="702280"/>
                </a:cubicBezTo>
                <a:cubicBezTo>
                  <a:pt x="2566148" y="704962"/>
                  <a:pt x="2546975" y="707206"/>
                  <a:pt x="2537826" y="709013"/>
                </a:cubicBezTo>
                <a:cubicBezTo>
                  <a:pt x="2528677" y="710820"/>
                  <a:pt x="2519557" y="706973"/>
                  <a:pt x="2510465" y="697473"/>
                </a:cubicBezTo>
                <a:cubicBezTo>
                  <a:pt x="2501373" y="687972"/>
                  <a:pt x="2503783" y="683681"/>
                  <a:pt x="2517693" y="684599"/>
                </a:cubicBezTo>
                <a:cubicBezTo>
                  <a:pt x="2531603" y="685517"/>
                  <a:pt x="2560018" y="684262"/>
                  <a:pt x="2602938" y="680835"/>
                </a:cubicBezTo>
                <a:cubicBezTo>
                  <a:pt x="2614080" y="652111"/>
                  <a:pt x="2617852" y="632504"/>
                  <a:pt x="2614252" y="622015"/>
                </a:cubicBezTo>
                <a:cubicBezTo>
                  <a:pt x="2610653" y="611525"/>
                  <a:pt x="2611822" y="606764"/>
                  <a:pt x="2617759" y="607732"/>
                </a:cubicBezTo>
                <a:cubicBezTo>
                  <a:pt x="2623695" y="608700"/>
                  <a:pt x="2628815" y="610051"/>
                  <a:pt x="2633117" y="611786"/>
                </a:cubicBezTo>
                <a:cubicBezTo>
                  <a:pt x="2637419" y="613522"/>
                  <a:pt x="2646762" y="613751"/>
                  <a:pt x="2661145" y="612475"/>
                </a:cubicBezTo>
                <a:cubicBezTo>
                  <a:pt x="2675528" y="611198"/>
                  <a:pt x="2686556" y="608047"/>
                  <a:pt x="2694228" y="603021"/>
                </a:cubicBezTo>
                <a:cubicBezTo>
                  <a:pt x="2698064" y="600508"/>
                  <a:pt x="2701912" y="599106"/>
                  <a:pt x="2705774" y="598816"/>
                </a:cubicBezTo>
                <a:close/>
                <a:moveTo>
                  <a:pt x="200699" y="598816"/>
                </a:moveTo>
                <a:cubicBezTo>
                  <a:pt x="204560" y="598525"/>
                  <a:pt x="208434" y="599346"/>
                  <a:pt x="212320" y="601279"/>
                </a:cubicBezTo>
                <a:cubicBezTo>
                  <a:pt x="220092" y="605143"/>
                  <a:pt x="226918" y="609660"/>
                  <a:pt x="232798" y="614830"/>
                </a:cubicBezTo>
                <a:cubicBezTo>
                  <a:pt x="238677" y="620000"/>
                  <a:pt x="239592" y="625514"/>
                  <a:pt x="235540" y="631372"/>
                </a:cubicBezTo>
                <a:cubicBezTo>
                  <a:pt x="231489" y="637230"/>
                  <a:pt x="229464" y="650017"/>
                  <a:pt x="229464" y="669735"/>
                </a:cubicBezTo>
                <a:cubicBezTo>
                  <a:pt x="248866" y="668875"/>
                  <a:pt x="266418" y="667308"/>
                  <a:pt x="282121" y="665035"/>
                </a:cubicBezTo>
                <a:cubicBezTo>
                  <a:pt x="297824" y="662762"/>
                  <a:pt x="309621" y="667276"/>
                  <a:pt x="317516" y="678576"/>
                </a:cubicBezTo>
                <a:cubicBezTo>
                  <a:pt x="325410" y="689876"/>
                  <a:pt x="324137" y="695304"/>
                  <a:pt x="313698" y="694859"/>
                </a:cubicBezTo>
                <a:cubicBezTo>
                  <a:pt x="303258" y="694415"/>
                  <a:pt x="291546" y="693967"/>
                  <a:pt x="278561" y="693515"/>
                </a:cubicBezTo>
                <a:cubicBezTo>
                  <a:pt x="265576" y="693063"/>
                  <a:pt x="248686" y="692837"/>
                  <a:pt x="227894" y="692837"/>
                </a:cubicBezTo>
                <a:cubicBezTo>
                  <a:pt x="227090" y="714003"/>
                  <a:pt x="225813" y="730158"/>
                  <a:pt x="224065" y="741300"/>
                </a:cubicBezTo>
                <a:cubicBezTo>
                  <a:pt x="229671" y="741300"/>
                  <a:pt x="239523" y="742512"/>
                  <a:pt x="253620" y="744935"/>
                </a:cubicBezTo>
                <a:cubicBezTo>
                  <a:pt x="267716" y="747359"/>
                  <a:pt x="275986" y="753905"/>
                  <a:pt x="278431" y="764574"/>
                </a:cubicBezTo>
                <a:cubicBezTo>
                  <a:pt x="280876" y="775243"/>
                  <a:pt x="275818" y="778757"/>
                  <a:pt x="263257" y="775114"/>
                </a:cubicBezTo>
                <a:cubicBezTo>
                  <a:pt x="250694" y="771472"/>
                  <a:pt x="236885" y="767894"/>
                  <a:pt x="221828" y="764381"/>
                </a:cubicBezTo>
                <a:cubicBezTo>
                  <a:pt x="216794" y="792602"/>
                  <a:pt x="207853" y="813377"/>
                  <a:pt x="195004" y="826707"/>
                </a:cubicBezTo>
                <a:cubicBezTo>
                  <a:pt x="182156" y="840036"/>
                  <a:pt x="173106" y="841983"/>
                  <a:pt x="167858" y="832547"/>
                </a:cubicBezTo>
                <a:cubicBezTo>
                  <a:pt x="162609" y="823111"/>
                  <a:pt x="154665" y="813861"/>
                  <a:pt x="144024" y="804799"/>
                </a:cubicBezTo>
                <a:cubicBezTo>
                  <a:pt x="133384" y="795735"/>
                  <a:pt x="135506" y="792556"/>
                  <a:pt x="150392" y="795259"/>
                </a:cubicBezTo>
                <a:cubicBezTo>
                  <a:pt x="165276" y="797962"/>
                  <a:pt x="174971" y="797797"/>
                  <a:pt x="179473" y="794764"/>
                </a:cubicBezTo>
                <a:cubicBezTo>
                  <a:pt x="183976" y="791731"/>
                  <a:pt x="187992" y="780621"/>
                  <a:pt x="191519" y="761434"/>
                </a:cubicBezTo>
                <a:cubicBezTo>
                  <a:pt x="144053" y="758895"/>
                  <a:pt x="113086" y="758946"/>
                  <a:pt x="98616" y="761584"/>
                </a:cubicBezTo>
                <a:cubicBezTo>
                  <a:pt x="84147" y="764223"/>
                  <a:pt x="72901" y="767596"/>
                  <a:pt x="64877" y="771705"/>
                </a:cubicBezTo>
                <a:cubicBezTo>
                  <a:pt x="56855" y="775813"/>
                  <a:pt x="51208" y="772698"/>
                  <a:pt x="47938" y="762359"/>
                </a:cubicBezTo>
                <a:cubicBezTo>
                  <a:pt x="44668" y="752019"/>
                  <a:pt x="47654" y="744960"/>
                  <a:pt x="56897" y="741182"/>
                </a:cubicBezTo>
                <a:cubicBezTo>
                  <a:pt x="66139" y="737403"/>
                  <a:pt x="77263" y="724436"/>
                  <a:pt x="90270" y="702280"/>
                </a:cubicBezTo>
                <a:cubicBezTo>
                  <a:pt x="61074" y="704962"/>
                  <a:pt x="41901" y="707206"/>
                  <a:pt x="32751" y="709013"/>
                </a:cubicBezTo>
                <a:cubicBezTo>
                  <a:pt x="23602" y="710820"/>
                  <a:pt x="14482" y="706973"/>
                  <a:pt x="5390" y="697473"/>
                </a:cubicBezTo>
                <a:cubicBezTo>
                  <a:pt x="-3701" y="687972"/>
                  <a:pt x="-1292" y="683681"/>
                  <a:pt x="12618" y="684599"/>
                </a:cubicBezTo>
                <a:cubicBezTo>
                  <a:pt x="26528" y="685517"/>
                  <a:pt x="54943" y="684262"/>
                  <a:pt x="97864" y="680835"/>
                </a:cubicBezTo>
                <a:cubicBezTo>
                  <a:pt x="109005" y="652111"/>
                  <a:pt x="112777" y="632504"/>
                  <a:pt x="109178" y="622015"/>
                </a:cubicBezTo>
                <a:cubicBezTo>
                  <a:pt x="105578" y="611525"/>
                  <a:pt x="106747" y="606764"/>
                  <a:pt x="112684" y="607732"/>
                </a:cubicBezTo>
                <a:cubicBezTo>
                  <a:pt x="118621" y="608700"/>
                  <a:pt x="123740" y="610051"/>
                  <a:pt x="128042" y="611786"/>
                </a:cubicBezTo>
                <a:cubicBezTo>
                  <a:pt x="132344" y="613522"/>
                  <a:pt x="141687" y="613751"/>
                  <a:pt x="156071" y="612475"/>
                </a:cubicBezTo>
                <a:cubicBezTo>
                  <a:pt x="170454" y="611198"/>
                  <a:pt x="181481" y="608047"/>
                  <a:pt x="189153" y="603021"/>
                </a:cubicBezTo>
                <a:cubicBezTo>
                  <a:pt x="192989" y="600508"/>
                  <a:pt x="196837" y="599106"/>
                  <a:pt x="200699" y="598816"/>
                </a:cubicBezTo>
                <a:close/>
                <a:moveTo>
                  <a:pt x="5959064" y="593589"/>
                </a:moveTo>
                <a:cubicBezTo>
                  <a:pt x="5956254" y="594019"/>
                  <a:pt x="5946911" y="596328"/>
                  <a:pt x="5931036" y="600515"/>
                </a:cubicBezTo>
                <a:cubicBezTo>
                  <a:pt x="5936443" y="604258"/>
                  <a:pt x="5938228" y="608370"/>
                  <a:pt x="5936392" y="612851"/>
                </a:cubicBezTo>
                <a:cubicBezTo>
                  <a:pt x="5934557" y="617332"/>
                  <a:pt x="5933223" y="627740"/>
                  <a:pt x="5932391" y="644073"/>
                </a:cubicBezTo>
                <a:lnTo>
                  <a:pt x="5954181" y="638223"/>
                </a:lnTo>
                <a:cubicBezTo>
                  <a:pt x="5957551" y="622405"/>
                  <a:pt x="5959911" y="610905"/>
                  <a:pt x="5961258" y="603720"/>
                </a:cubicBezTo>
                <a:cubicBezTo>
                  <a:pt x="5962607" y="596536"/>
                  <a:pt x="5961875" y="593159"/>
                  <a:pt x="5959064" y="593589"/>
                </a:cubicBezTo>
                <a:close/>
                <a:moveTo>
                  <a:pt x="4117533" y="592908"/>
                </a:moveTo>
                <a:cubicBezTo>
                  <a:pt x="4121364" y="593545"/>
                  <a:pt x="4125925" y="595568"/>
                  <a:pt x="4131216" y="598977"/>
                </a:cubicBezTo>
                <a:cubicBezTo>
                  <a:pt x="4141799" y="605796"/>
                  <a:pt x="4145188" y="611170"/>
                  <a:pt x="4141380" y="615099"/>
                </a:cubicBezTo>
                <a:cubicBezTo>
                  <a:pt x="4137573" y="619028"/>
                  <a:pt x="4134852" y="623441"/>
                  <a:pt x="4133217" y="628339"/>
                </a:cubicBezTo>
                <a:cubicBezTo>
                  <a:pt x="4131582" y="633236"/>
                  <a:pt x="4129406" y="641575"/>
                  <a:pt x="4126689" y="653355"/>
                </a:cubicBezTo>
                <a:cubicBezTo>
                  <a:pt x="4123971" y="665136"/>
                  <a:pt x="4120877" y="676382"/>
                  <a:pt x="4117407" y="687094"/>
                </a:cubicBezTo>
                <a:cubicBezTo>
                  <a:pt x="4127990" y="699240"/>
                  <a:pt x="4135357" y="710884"/>
                  <a:pt x="4139509" y="722027"/>
                </a:cubicBezTo>
                <a:cubicBezTo>
                  <a:pt x="4143660" y="733169"/>
                  <a:pt x="4144420" y="742788"/>
                  <a:pt x="4141789" y="750883"/>
                </a:cubicBezTo>
                <a:cubicBezTo>
                  <a:pt x="4139157" y="758978"/>
                  <a:pt x="4134056" y="758429"/>
                  <a:pt x="4126484" y="749237"/>
                </a:cubicBezTo>
                <a:cubicBezTo>
                  <a:pt x="4118912" y="740045"/>
                  <a:pt x="4111470" y="727992"/>
                  <a:pt x="4104156" y="713079"/>
                </a:cubicBezTo>
                <a:cubicBezTo>
                  <a:pt x="4099897" y="724551"/>
                  <a:pt x="4092709" y="736034"/>
                  <a:pt x="4082592" y="747527"/>
                </a:cubicBezTo>
                <a:cubicBezTo>
                  <a:pt x="4072475" y="759021"/>
                  <a:pt x="4061096" y="768077"/>
                  <a:pt x="4048456" y="774695"/>
                </a:cubicBezTo>
                <a:cubicBezTo>
                  <a:pt x="4035814" y="781313"/>
                  <a:pt x="4034509" y="778570"/>
                  <a:pt x="4044541" y="766467"/>
                </a:cubicBezTo>
                <a:cubicBezTo>
                  <a:pt x="4054571" y="754364"/>
                  <a:pt x="4063165" y="742268"/>
                  <a:pt x="4070320" y="730179"/>
                </a:cubicBezTo>
                <a:cubicBezTo>
                  <a:pt x="4077476" y="718090"/>
                  <a:pt x="4083664" y="705392"/>
                  <a:pt x="4088884" y="692084"/>
                </a:cubicBezTo>
                <a:cubicBezTo>
                  <a:pt x="4081427" y="680856"/>
                  <a:pt x="4074164" y="669825"/>
                  <a:pt x="4067094" y="658991"/>
                </a:cubicBezTo>
                <a:cubicBezTo>
                  <a:pt x="4060024" y="648157"/>
                  <a:pt x="4062182" y="645601"/>
                  <a:pt x="4073569" y="651322"/>
                </a:cubicBezTo>
                <a:cubicBezTo>
                  <a:pt x="4084955" y="657044"/>
                  <a:pt x="4092634" y="663182"/>
                  <a:pt x="4096606" y="669735"/>
                </a:cubicBezTo>
                <a:cubicBezTo>
                  <a:pt x="4098657" y="661576"/>
                  <a:pt x="4100582" y="651699"/>
                  <a:pt x="4102382" y="640105"/>
                </a:cubicBezTo>
                <a:cubicBezTo>
                  <a:pt x="4104181" y="628511"/>
                  <a:pt x="4104432" y="622477"/>
                  <a:pt x="4103135" y="622004"/>
                </a:cubicBezTo>
                <a:cubicBezTo>
                  <a:pt x="4101837" y="621531"/>
                  <a:pt x="4096166" y="623094"/>
                  <a:pt x="4086120" y="626693"/>
                </a:cubicBezTo>
                <a:cubicBezTo>
                  <a:pt x="4076075" y="630292"/>
                  <a:pt x="4066825" y="629088"/>
                  <a:pt x="4058372" y="623079"/>
                </a:cubicBezTo>
                <a:cubicBezTo>
                  <a:pt x="4049918" y="617071"/>
                  <a:pt x="4051320" y="613471"/>
                  <a:pt x="4062577" y="612281"/>
                </a:cubicBezTo>
                <a:cubicBezTo>
                  <a:pt x="4073834" y="611091"/>
                  <a:pt x="4083073" y="609008"/>
                  <a:pt x="4090293" y="606032"/>
                </a:cubicBezTo>
                <a:cubicBezTo>
                  <a:pt x="4097513" y="603057"/>
                  <a:pt x="4103493" y="599432"/>
                  <a:pt x="4108233" y="595159"/>
                </a:cubicBezTo>
                <a:cubicBezTo>
                  <a:pt x="4110602" y="593022"/>
                  <a:pt x="4113703" y="592272"/>
                  <a:pt x="4117533" y="592908"/>
                </a:cubicBezTo>
                <a:close/>
                <a:moveTo>
                  <a:pt x="4681099" y="590650"/>
                </a:moveTo>
                <a:cubicBezTo>
                  <a:pt x="4684367" y="589960"/>
                  <a:pt x="4690107" y="590807"/>
                  <a:pt x="4698321" y="593191"/>
                </a:cubicBezTo>
                <a:cubicBezTo>
                  <a:pt x="4714748" y="597959"/>
                  <a:pt x="4725122" y="604993"/>
                  <a:pt x="4729446" y="614292"/>
                </a:cubicBezTo>
                <a:cubicBezTo>
                  <a:pt x="4733770" y="623592"/>
                  <a:pt x="4734135" y="632035"/>
                  <a:pt x="4730543" y="639621"/>
                </a:cubicBezTo>
                <a:cubicBezTo>
                  <a:pt x="4726951" y="647207"/>
                  <a:pt x="4721000" y="647605"/>
                  <a:pt x="4712690" y="640815"/>
                </a:cubicBezTo>
                <a:cubicBezTo>
                  <a:pt x="4704380" y="634024"/>
                  <a:pt x="4697486" y="626980"/>
                  <a:pt x="4692007" y="619681"/>
                </a:cubicBezTo>
                <a:cubicBezTo>
                  <a:pt x="4686501" y="612310"/>
                  <a:pt x="4682070" y="604860"/>
                  <a:pt x="4678714" y="597332"/>
                </a:cubicBezTo>
                <a:cubicBezTo>
                  <a:pt x="4677036" y="593567"/>
                  <a:pt x="4677831" y="591340"/>
                  <a:pt x="4681099" y="590650"/>
                </a:cubicBezTo>
                <a:close/>
                <a:moveTo>
                  <a:pt x="979475" y="589534"/>
                </a:moveTo>
                <a:cubicBezTo>
                  <a:pt x="969717" y="589111"/>
                  <a:pt x="960887" y="594324"/>
                  <a:pt x="952985" y="605172"/>
                </a:cubicBezTo>
                <a:cubicBezTo>
                  <a:pt x="945084" y="616020"/>
                  <a:pt x="939806" y="633540"/>
                  <a:pt x="937153" y="657732"/>
                </a:cubicBezTo>
                <a:cubicBezTo>
                  <a:pt x="934514" y="681910"/>
                  <a:pt x="935411" y="703510"/>
                  <a:pt x="939842" y="722532"/>
                </a:cubicBezTo>
                <a:cubicBezTo>
                  <a:pt x="944274" y="741555"/>
                  <a:pt x="951124" y="754608"/>
                  <a:pt x="960395" y="761692"/>
                </a:cubicBezTo>
                <a:cubicBezTo>
                  <a:pt x="969666" y="768776"/>
                  <a:pt x="978973" y="770264"/>
                  <a:pt x="988315" y="766155"/>
                </a:cubicBezTo>
                <a:cubicBezTo>
                  <a:pt x="997658" y="762047"/>
                  <a:pt x="1004732" y="752794"/>
                  <a:pt x="1009535" y="738396"/>
                </a:cubicBezTo>
                <a:cubicBezTo>
                  <a:pt x="1014339" y="723999"/>
                  <a:pt x="1016741" y="708131"/>
                  <a:pt x="1016741" y="690794"/>
                </a:cubicBezTo>
                <a:cubicBezTo>
                  <a:pt x="1016741" y="673457"/>
                  <a:pt x="1016082" y="657743"/>
                  <a:pt x="1014763" y="643654"/>
                </a:cubicBezTo>
                <a:cubicBezTo>
                  <a:pt x="1013443" y="629565"/>
                  <a:pt x="1009672" y="617128"/>
                  <a:pt x="1003448" y="606344"/>
                </a:cubicBezTo>
                <a:cubicBezTo>
                  <a:pt x="997225" y="595560"/>
                  <a:pt x="989233" y="589957"/>
                  <a:pt x="979475" y="589534"/>
                </a:cubicBezTo>
                <a:close/>
                <a:moveTo>
                  <a:pt x="3045487" y="582145"/>
                </a:moveTo>
                <a:lnTo>
                  <a:pt x="3028946" y="586017"/>
                </a:lnTo>
                <a:lnTo>
                  <a:pt x="3018212" y="589007"/>
                </a:lnTo>
                <a:cubicBezTo>
                  <a:pt x="3024507" y="612396"/>
                  <a:pt x="3029971" y="630751"/>
                  <a:pt x="3034603" y="644073"/>
                </a:cubicBezTo>
                <a:lnTo>
                  <a:pt x="3053145" y="640847"/>
                </a:lnTo>
                <a:lnTo>
                  <a:pt x="3052091" y="622649"/>
                </a:lnTo>
                <a:cubicBezTo>
                  <a:pt x="3049710" y="624442"/>
                  <a:pt x="3046039" y="625338"/>
                  <a:pt x="3041077" y="625338"/>
                </a:cubicBezTo>
                <a:cubicBezTo>
                  <a:pt x="3035542" y="625338"/>
                  <a:pt x="3030993" y="623441"/>
                  <a:pt x="3027429" y="619648"/>
                </a:cubicBezTo>
                <a:cubicBezTo>
                  <a:pt x="3023866" y="615855"/>
                  <a:pt x="3024988" y="612726"/>
                  <a:pt x="3030796" y="610259"/>
                </a:cubicBezTo>
                <a:cubicBezTo>
                  <a:pt x="3036603" y="607793"/>
                  <a:pt x="3043149" y="605498"/>
                  <a:pt x="3050434" y="603376"/>
                </a:cubicBezTo>
                <a:cubicBezTo>
                  <a:pt x="3048699" y="592721"/>
                  <a:pt x="3047050" y="585644"/>
                  <a:pt x="3045487" y="582145"/>
                </a:cubicBezTo>
                <a:close/>
                <a:moveTo>
                  <a:pt x="1254787" y="582145"/>
                </a:moveTo>
                <a:lnTo>
                  <a:pt x="1238246" y="586017"/>
                </a:lnTo>
                <a:lnTo>
                  <a:pt x="1227513" y="589007"/>
                </a:lnTo>
                <a:cubicBezTo>
                  <a:pt x="1233808" y="612396"/>
                  <a:pt x="1239272" y="630751"/>
                  <a:pt x="1243903" y="644073"/>
                </a:cubicBezTo>
                <a:lnTo>
                  <a:pt x="1262445" y="640847"/>
                </a:lnTo>
                <a:lnTo>
                  <a:pt x="1261391" y="622649"/>
                </a:lnTo>
                <a:cubicBezTo>
                  <a:pt x="1259010" y="624442"/>
                  <a:pt x="1255339" y="625338"/>
                  <a:pt x="1250378" y="625338"/>
                </a:cubicBezTo>
                <a:cubicBezTo>
                  <a:pt x="1244843" y="625338"/>
                  <a:pt x="1240293" y="623441"/>
                  <a:pt x="1236730" y="619648"/>
                </a:cubicBezTo>
                <a:cubicBezTo>
                  <a:pt x="1233166" y="615855"/>
                  <a:pt x="1234288" y="612726"/>
                  <a:pt x="1240096" y="610259"/>
                </a:cubicBezTo>
                <a:cubicBezTo>
                  <a:pt x="1245903" y="607793"/>
                  <a:pt x="1252450" y="605498"/>
                  <a:pt x="1259735" y="603376"/>
                </a:cubicBezTo>
                <a:cubicBezTo>
                  <a:pt x="1257999" y="592721"/>
                  <a:pt x="1256350" y="585644"/>
                  <a:pt x="1254787" y="582145"/>
                </a:cubicBezTo>
                <a:close/>
                <a:moveTo>
                  <a:pt x="5175146" y="575413"/>
                </a:moveTo>
                <a:cubicBezTo>
                  <a:pt x="5164535" y="578094"/>
                  <a:pt x="5153177" y="579894"/>
                  <a:pt x="5141074" y="580812"/>
                </a:cubicBezTo>
                <a:cubicBezTo>
                  <a:pt x="5149177" y="582805"/>
                  <a:pt x="5152554" y="586501"/>
                  <a:pt x="5151206" y="591900"/>
                </a:cubicBezTo>
                <a:cubicBezTo>
                  <a:pt x="5149858" y="597299"/>
                  <a:pt x="5149184" y="603892"/>
                  <a:pt x="5149184" y="611679"/>
                </a:cubicBezTo>
                <a:lnTo>
                  <a:pt x="5174888" y="608194"/>
                </a:lnTo>
                <a:cubicBezTo>
                  <a:pt x="5175634" y="601454"/>
                  <a:pt x="5176007" y="594549"/>
                  <a:pt x="5176007" y="587480"/>
                </a:cubicBezTo>
                <a:cubicBezTo>
                  <a:pt x="5176007" y="581012"/>
                  <a:pt x="5175720" y="576990"/>
                  <a:pt x="5175146" y="575413"/>
                </a:cubicBezTo>
                <a:close/>
                <a:moveTo>
                  <a:pt x="3723101" y="574057"/>
                </a:moveTo>
                <a:cubicBezTo>
                  <a:pt x="3714669" y="574932"/>
                  <a:pt x="3702530" y="576524"/>
                  <a:pt x="3686684" y="578833"/>
                </a:cubicBezTo>
                <a:cubicBezTo>
                  <a:pt x="3689351" y="590878"/>
                  <a:pt x="3694457" y="611277"/>
                  <a:pt x="3701999" y="640029"/>
                </a:cubicBezTo>
                <a:cubicBezTo>
                  <a:pt x="3710718" y="639241"/>
                  <a:pt x="3718605" y="637785"/>
                  <a:pt x="3725661" y="635663"/>
                </a:cubicBezTo>
                <a:lnTo>
                  <a:pt x="3725661" y="617250"/>
                </a:lnTo>
                <a:cubicBezTo>
                  <a:pt x="3722520" y="618154"/>
                  <a:pt x="3718949" y="618605"/>
                  <a:pt x="3714949" y="618605"/>
                </a:cubicBezTo>
                <a:cubicBezTo>
                  <a:pt x="3710833" y="618605"/>
                  <a:pt x="3705516" y="617089"/>
                  <a:pt x="3698999" y="614056"/>
                </a:cubicBezTo>
                <a:cubicBezTo>
                  <a:pt x="3692481" y="611023"/>
                  <a:pt x="3692832" y="608105"/>
                  <a:pt x="3700053" y="605301"/>
                </a:cubicBezTo>
                <a:cubicBezTo>
                  <a:pt x="3707273" y="602498"/>
                  <a:pt x="3715809" y="599956"/>
                  <a:pt x="3725661" y="597676"/>
                </a:cubicBezTo>
                <a:cubicBezTo>
                  <a:pt x="3725661" y="586089"/>
                  <a:pt x="3724808" y="578216"/>
                  <a:pt x="3723101" y="574057"/>
                </a:cubicBezTo>
                <a:close/>
                <a:moveTo>
                  <a:pt x="2294351" y="574057"/>
                </a:moveTo>
                <a:cubicBezTo>
                  <a:pt x="2285919" y="574932"/>
                  <a:pt x="2273780" y="576524"/>
                  <a:pt x="2257934" y="578833"/>
                </a:cubicBezTo>
                <a:cubicBezTo>
                  <a:pt x="2260601" y="590878"/>
                  <a:pt x="2265707" y="611277"/>
                  <a:pt x="2273249" y="640029"/>
                </a:cubicBezTo>
                <a:cubicBezTo>
                  <a:pt x="2281968" y="639241"/>
                  <a:pt x="2289855" y="637785"/>
                  <a:pt x="2296911" y="635663"/>
                </a:cubicBezTo>
                <a:lnTo>
                  <a:pt x="2296911" y="617250"/>
                </a:lnTo>
                <a:cubicBezTo>
                  <a:pt x="2293770" y="618154"/>
                  <a:pt x="2290200" y="618605"/>
                  <a:pt x="2286199" y="618605"/>
                </a:cubicBezTo>
                <a:cubicBezTo>
                  <a:pt x="2282083" y="618605"/>
                  <a:pt x="2276766" y="617089"/>
                  <a:pt x="2270249" y="614056"/>
                </a:cubicBezTo>
                <a:cubicBezTo>
                  <a:pt x="2263731" y="611023"/>
                  <a:pt x="2264082" y="608105"/>
                  <a:pt x="2271303" y="605301"/>
                </a:cubicBezTo>
                <a:cubicBezTo>
                  <a:pt x="2278523" y="602498"/>
                  <a:pt x="2287059" y="599956"/>
                  <a:pt x="2296911" y="597676"/>
                </a:cubicBezTo>
                <a:cubicBezTo>
                  <a:pt x="2296911" y="586089"/>
                  <a:pt x="2296058" y="578216"/>
                  <a:pt x="2294351" y="574057"/>
                </a:cubicBezTo>
                <a:close/>
                <a:moveTo>
                  <a:pt x="5820829" y="573498"/>
                </a:moveTo>
                <a:cubicBezTo>
                  <a:pt x="5819444" y="572967"/>
                  <a:pt x="5810292" y="575083"/>
                  <a:pt x="5793370" y="579844"/>
                </a:cubicBezTo>
                <a:lnTo>
                  <a:pt x="5793370" y="625209"/>
                </a:lnTo>
                <a:cubicBezTo>
                  <a:pt x="5795392" y="625209"/>
                  <a:pt x="5799715" y="623854"/>
                  <a:pt x="5806341" y="621143"/>
                </a:cubicBezTo>
                <a:cubicBezTo>
                  <a:pt x="5809653" y="619788"/>
                  <a:pt x="5812702" y="619558"/>
                  <a:pt x="5815485" y="620452"/>
                </a:cubicBezTo>
                <a:lnTo>
                  <a:pt x="5822904" y="626398"/>
                </a:lnTo>
                <a:lnTo>
                  <a:pt x="5822904" y="598278"/>
                </a:lnTo>
                <a:cubicBezTo>
                  <a:pt x="5822904" y="582289"/>
                  <a:pt x="5822212" y="574029"/>
                  <a:pt x="5820829" y="573498"/>
                </a:cubicBezTo>
                <a:close/>
                <a:moveTo>
                  <a:pt x="3105934" y="569890"/>
                </a:moveTo>
                <a:cubicBezTo>
                  <a:pt x="3104157" y="569707"/>
                  <a:pt x="3101780" y="569934"/>
                  <a:pt x="3098800" y="570573"/>
                </a:cubicBezTo>
                <a:cubicBezTo>
                  <a:pt x="3092842" y="571849"/>
                  <a:pt x="3080377" y="573935"/>
                  <a:pt x="3061405" y="576832"/>
                </a:cubicBezTo>
                <a:cubicBezTo>
                  <a:pt x="3071299" y="578424"/>
                  <a:pt x="3075999" y="581679"/>
                  <a:pt x="3075505" y="586598"/>
                </a:cubicBezTo>
                <a:cubicBezTo>
                  <a:pt x="3075010" y="591517"/>
                  <a:pt x="3074354" y="594929"/>
                  <a:pt x="3073537" y="596837"/>
                </a:cubicBezTo>
                <a:cubicBezTo>
                  <a:pt x="3077179" y="596048"/>
                  <a:pt x="3081349" y="595177"/>
                  <a:pt x="3086045" y="594223"/>
                </a:cubicBezTo>
                <a:cubicBezTo>
                  <a:pt x="3090741" y="593270"/>
                  <a:pt x="3094330" y="594797"/>
                  <a:pt x="3096811" y="598805"/>
                </a:cubicBezTo>
                <a:cubicBezTo>
                  <a:pt x="3099292" y="602813"/>
                  <a:pt x="3098341" y="606617"/>
                  <a:pt x="3093961" y="610216"/>
                </a:cubicBezTo>
                <a:cubicBezTo>
                  <a:pt x="3089579" y="613816"/>
                  <a:pt x="3082772" y="616770"/>
                  <a:pt x="3073537" y="619078"/>
                </a:cubicBezTo>
                <a:lnTo>
                  <a:pt x="3073537" y="635986"/>
                </a:lnTo>
                <a:cubicBezTo>
                  <a:pt x="3083044" y="634207"/>
                  <a:pt x="3089318" y="633318"/>
                  <a:pt x="3092358" y="633318"/>
                </a:cubicBezTo>
                <a:cubicBezTo>
                  <a:pt x="3093749" y="633318"/>
                  <a:pt x="3096108" y="628184"/>
                  <a:pt x="3099435" y="617917"/>
                </a:cubicBezTo>
                <a:cubicBezTo>
                  <a:pt x="3102762" y="607649"/>
                  <a:pt x="3105551" y="597876"/>
                  <a:pt x="3107802" y="588598"/>
                </a:cubicBezTo>
                <a:cubicBezTo>
                  <a:pt x="3110054" y="579320"/>
                  <a:pt x="3110606" y="573677"/>
                  <a:pt x="3109459" y="571670"/>
                </a:cubicBezTo>
                <a:cubicBezTo>
                  <a:pt x="3108885" y="570666"/>
                  <a:pt x="3107710" y="570073"/>
                  <a:pt x="3105934" y="569890"/>
                </a:cubicBezTo>
                <a:close/>
                <a:moveTo>
                  <a:pt x="1315234" y="569890"/>
                </a:moveTo>
                <a:cubicBezTo>
                  <a:pt x="1313458" y="569707"/>
                  <a:pt x="1311080" y="569934"/>
                  <a:pt x="1308101" y="570573"/>
                </a:cubicBezTo>
                <a:cubicBezTo>
                  <a:pt x="1302142" y="571849"/>
                  <a:pt x="1289677" y="573935"/>
                  <a:pt x="1270705" y="576832"/>
                </a:cubicBezTo>
                <a:cubicBezTo>
                  <a:pt x="1280600" y="578424"/>
                  <a:pt x="1285300" y="581679"/>
                  <a:pt x="1284805" y="586598"/>
                </a:cubicBezTo>
                <a:cubicBezTo>
                  <a:pt x="1284310" y="591517"/>
                  <a:pt x="1283655" y="594929"/>
                  <a:pt x="1282837" y="596837"/>
                </a:cubicBezTo>
                <a:cubicBezTo>
                  <a:pt x="1286479" y="596048"/>
                  <a:pt x="1290649" y="595177"/>
                  <a:pt x="1295345" y="594223"/>
                </a:cubicBezTo>
                <a:cubicBezTo>
                  <a:pt x="1300042" y="593270"/>
                  <a:pt x="1303630" y="594797"/>
                  <a:pt x="1306111" y="598805"/>
                </a:cubicBezTo>
                <a:cubicBezTo>
                  <a:pt x="1308592" y="602813"/>
                  <a:pt x="1307642" y="606617"/>
                  <a:pt x="1303261" y="610216"/>
                </a:cubicBezTo>
                <a:cubicBezTo>
                  <a:pt x="1298880" y="613816"/>
                  <a:pt x="1292072" y="616770"/>
                  <a:pt x="1282837" y="619078"/>
                </a:cubicBezTo>
                <a:lnTo>
                  <a:pt x="1282837" y="635986"/>
                </a:lnTo>
                <a:cubicBezTo>
                  <a:pt x="1292344" y="634207"/>
                  <a:pt x="1298618" y="633318"/>
                  <a:pt x="1301658" y="633318"/>
                </a:cubicBezTo>
                <a:cubicBezTo>
                  <a:pt x="1303049" y="633318"/>
                  <a:pt x="1305408" y="628184"/>
                  <a:pt x="1308735" y="617917"/>
                </a:cubicBezTo>
                <a:cubicBezTo>
                  <a:pt x="1312062" y="607649"/>
                  <a:pt x="1314851" y="597876"/>
                  <a:pt x="1317103" y="588598"/>
                </a:cubicBezTo>
                <a:cubicBezTo>
                  <a:pt x="1319354" y="579320"/>
                  <a:pt x="1319906" y="573677"/>
                  <a:pt x="1318759" y="571670"/>
                </a:cubicBezTo>
                <a:cubicBezTo>
                  <a:pt x="1318186" y="570666"/>
                  <a:pt x="1317010" y="570073"/>
                  <a:pt x="1315234" y="569890"/>
                </a:cubicBezTo>
                <a:close/>
                <a:moveTo>
                  <a:pt x="3786492" y="564614"/>
                </a:moveTo>
                <a:cubicBezTo>
                  <a:pt x="3781387" y="564614"/>
                  <a:pt x="3768818" y="566428"/>
                  <a:pt x="3748784" y="570056"/>
                </a:cubicBezTo>
                <a:cubicBezTo>
                  <a:pt x="3753273" y="573269"/>
                  <a:pt x="3755295" y="576549"/>
                  <a:pt x="3754850" y="579897"/>
                </a:cubicBezTo>
                <a:cubicBezTo>
                  <a:pt x="3754406" y="583246"/>
                  <a:pt x="3754183" y="586196"/>
                  <a:pt x="3754183" y="588749"/>
                </a:cubicBezTo>
                <a:cubicBezTo>
                  <a:pt x="3763619" y="586039"/>
                  <a:pt x="3770926" y="586386"/>
                  <a:pt x="3776102" y="589792"/>
                </a:cubicBezTo>
                <a:cubicBezTo>
                  <a:pt x="3781279" y="593198"/>
                  <a:pt x="3782477" y="597690"/>
                  <a:pt x="3779695" y="603268"/>
                </a:cubicBezTo>
                <a:cubicBezTo>
                  <a:pt x="3776913" y="608847"/>
                  <a:pt x="3767506" y="612475"/>
                  <a:pt x="3751473" y="614153"/>
                </a:cubicBezTo>
                <a:lnTo>
                  <a:pt x="3751473" y="630586"/>
                </a:lnTo>
                <a:cubicBezTo>
                  <a:pt x="3761483" y="628894"/>
                  <a:pt x="3770732" y="626887"/>
                  <a:pt x="3779221" y="624564"/>
                </a:cubicBezTo>
                <a:cubicBezTo>
                  <a:pt x="3783165" y="617479"/>
                  <a:pt x="3786474" y="606893"/>
                  <a:pt x="3789148" y="592804"/>
                </a:cubicBezTo>
                <a:cubicBezTo>
                  <a:pt x="3791823" y="578714"/>
                  <a:pt x="3792848" y="570494"/>
                  <a:pt x="3792224" y="568142"/>
                </a:cubicBezTo>
                <a:cubicBezTo>
                  <a:pt x="3791601" y="565790"/>
                  <a:pt x="3789690" y="564614"/>
                  <a:pt x="3786492" y="564614"/>
                </a:cubicBezTo>
                <a:close/>
                <a:moveTo>
                  <a:pt x="2357742" y="564614"/>
                </a:moveTo>
                <a:cubicBezTo>
                  <a:pt x="2352637" y="564614"/>
                  <a:pt x="2340068" y="566428"/>
                  <a:pt x="2320034" y="570056"/>
                </a:cubicBezTo>
                <a:cubicBezTo>
                  <a:pt x="2324523" y="573269"/>
                  <a:pt x="2326545" y="576549"/>
                  <a:pt x="2326100" y="579897"/>
                </a:cubicBezTo>
                <a:cubicBezTo>
                  <a:pt x="2325656" y="583246"/>
                  <a:pt x="2325434" y="586196"/>
                  <a:pt x="2325434" y="588749"/>
                </a:cubicBezTo>
                <a:cubicBezTo>
                  <a:pt x="2334869" y="586039"/>
                  <a:pt x="2342176" y="586386"/>
                  <a:pt x="2347352" y="589792"/>
                </a:cubicBezTo>
                <a:cubicBezTo>
                  <a:pt x="2352529" y="593198"/>
                  <a:pt x="2353726" y="597690"/>
                  <a:pt x="2350945" y="603268"/>
                </a:cubicBezTo>
                <a:cubicBezTo>
                  <a:pt x="2348163" y="608847"/>
                  <a:pt x="2338755" y="612475"/>
                  <a:pt x="2322723" y="614153"/>
                </a:cubicBezTo>
                <a:lnTo>
                  <a:pt x="2322723" y="630586"/>
                </a:lnTo>
                <a:cubicBezTo>
                  <a:pt x="2332732" y="628894"/>
                  <a:pt x="2341982" y="626887"/>
                  <a:pt x="2350471" y="624564"/>
                </a:cubicBezTo>
                <a:cubicBezTo>
                  <a:pt x="2354415" y="617479"/>
                  <a:pt x="2357724" y="606893"/>
                  <a:pt x="2360398" y="592804"/>
                </a:cubicBezTo>
                <a:cubicBezTo>
                  <a:pt x="2363073" y="578714"/>
                  <a:pt x="2364098" y="570494"/>
                  <a:pt x="2363474" y="568142"/>
                </a:cubicBezTo>
                <a:cubicBezTo>
                  <a:pt x="2362851" y="565790"/>
                  <a:pt x="2360940" y="564614"/>
                  <a:pt x="2357742" y="564614"/>
                </a:cubicBezTo>
                <a:close/>
                <a:moveTo>
                  <a:pt x="607188" y="563628"/>
                </a:moveTo>
                <a:cubicBezTo>
                  <a:pt x="610822" y="564379"/>
                  <a:pt x="614630" y="566206"/>
                  <a:pt x="618614" y="569110"/>
                </a:cubicBezTo>
                <a:cubicBezTo>
                  <a:pt x="626579" y="574918"/>
                  <a:pt x="625314" y="580331"/>
                  <a:pt x="614817" y="585350"/>
                </a:cubicBezTo>
                <a:cubicBezTo>
                  <a:pt x="604320" y="590369"/>
                  <a:pt x="593948" y="593772"/>
                  <a:pt x="583702" y="595557"/>
                </a:cubicBezTo>
                <a:cubicBezTo>
                  <a:pt x="573456" y="597342"/>
                  <a:pt x="564891" y="598705"/>
                  <a:pt x="558008" y="599644"/>
                </a:cubicBezTo>
                <a:cubicBezTo>
                  <a:pt x="551125" y="600583"/>
                  <a:pt x="542797" y="599113"/>
                  <a:pt x="533024" y="595234"/>
                </a:cubicBezTo>
                <a:cubicBezTo>
                  <a:pt x="523251" y="591355"/>
                  <a:pt x="523319" y="587541"/>
                  <a:pt x="533228" y="583791"/>
                </a:cubicBezTo>
                <a:cubicBezTo>
                  <a:pt x="543137" y="580041"/>
                  <a:pt x="554495" y="576796"/>
                  <a:pt x="567300" y="574057"/>
                </a:cubicBezTo>
                <a:cubicBezTo>
                  <a:pt x="580408" y="570558"/>
                  <a:pt x="590244" y="567407"/>
                  <a:pt x="596813" y="564604"/>
                </a:cubicBezTo>
                <a:cubicBezTo>
                  <a:pt x="600097" y="563202"/>
                  <a:pt x="603555" y="562876"/>
                  <a:pt x="607188" y="563628"/>
                </a:cubicBezTo>
                <a:close/>
                <a:moveTo>
                  <a:pt x="5970709" y="562902"/>
                </a:moveTo>
                <a:cubicBezTo>
                  <a:pt x="5973246" y="562462"/>
                  <a:pt x="5975792" y="562858"/>
                  <a:pt x="5978348" y="564087"/>
                </a:cubicBezTo>
                <a:cubicBezTo>
                  <a:pt x="5983461" y="566547"/>
                  <a:pt x="5990129" y="570723"/>
                  <a:pt x="5998353" y="576617"/>
                </a:cubicBezTo>
                <a:cubicBezTo>
                  <a:pt x="6006577" y="582511"/>
                  <a:pt x="6007627" y="587612"/>
                  <a:pt x="6001504" y="591922"/>
                </a:cubicBezTo>
                <a:cubicBezTo>
                  <a:pt x="5995381" y="596231"/>
                  <a:pt x="5987193" y="610288"/>
                  <a:pt x="5976939" y="634093"/>
                </a:cubicBezTo>
                <a:cubicBezTo>
                  <a:pt x="5987737" y="642941"/>
                  <a:pt x="5987389" y="649250"/>
                  <a:pt x="5975895" y="653022"/>
                </a:cubicBezTo>
                <a:cubicBezTo>
                  <a:pt x="5964402" y="656793"/>
                  <a:pt x="5950040" y="660998"/>
                  <a:pt x="5932811" y="665638"/>
                </a:cubicBezTo>
                <a:cubicBezTo>
                  <a:pt x="5915581" y="670277"/>
                  <a:pt x="5900491" y="674145"/>
                  <a:pt x="5887543" y="677242"/>
                </a:cubicBezTo>
                <a:cubicBezTo>
                  <a:pt x="5885937" y="697376"/>
                  <a:pt x="5887481" y="714279"/>
                  <a:pt x="5892178" y="727953"/>
                </a:cubicBezTo>
                <a:cubicBezTo>
                  <a:pt x="5896875" y="741626"/>
                  <a:pt x="5908315" y="749513"/>
                  <a:pt x="5926497" y="751614"/>
                </a:cubicBezTo>
                <a:cubicBezTo>
                  <a:pt x="5944681" y="753715"/>
                  <a:pt x="5963815" y="753063"/>
                  <a:pt x="5983897" y="749657"/>
                </a:cubicBezTo>
                <a:cubicBezTo>
                  <a:pt x="6003981" y="746251"/>
                  <a:pt x="6015238" y="741723"/>
                  <a:pt x="6017669" y="736073"/>
                </a:cubicBezTo>
                <a:cubicBezTo>
                  <a:pt x="6020099" y="730423"/>
                  <a:pt x="6023641" y="718854"/>
                  <a:pt x="6028295" y="701366"/>
                </a:cubicBezTo>
                <a:cubicBezTo>
                  <a:pt x="6032949" y="683878"/>
                  <a:pt x="6036339" y="685875"/>
                  <a:pt x="6038469" y="707357"/>
                </a:cubicBezTo>
                <a:cubicBezTo>
                  <a:pt x="6040599" y="728838"/>
                  <a:pt x="6043700" y="743892"/>
                  <a:pt x="6047773" y="752518"/>
                </a:cubicBezTo>
                <a:cubicBezTo>
                  <a:pt x="6051845" y="761143"/>
                  <a:pt x="6046331" y="767973"/>
                  <a:pt x="6031231" y="773006"/>
                </a:cubicBezTo>
                <a:cubicBezTo>
                  <a:pt x="6016131" y="778040"/>
                  <a:pt x="5997341" y="781234"/>
                  <a:pt x="5974863" y="782589"/>
                </a:cubicBezTo>
                <a:cubicBezTo>
                  <a:pt x="5952385" y="783944"/>
                  <a:pt x="5932711" y="782517"/>
                  <a:pt x="5915839" y="778309"/>
                </a:cubicBezTo>
                <a:cubicBezTo>
                  <a:pt x="5898967" y="774100"/>
                  <a:pt x="5886460" y="765284"/>
                  <a:pt x="5878315" y="751862"/>
                </a:cubicBezTo>
                <a:cubicBezTo>
                  <a:pt x="5870169" y="738439"/>
                  <a:pt x="5866323" y="721880"/>
                  <a:pt x="5866775" y="702184"/>
                </a:cubicBezTo>
                <a:cubicBezTo>
                  <a:pt x="5867226" y="682487"/>
                  <a:pt x="5867229" y="662189"/>
                  <a:pt x="5866785" y="641288"/>
                </a:cubicBezTo>
                <a:cubicBezTo>
                  <a:pt x="5866341" y="620387"/>
                  <a:pt x="5865921" y="608743"/>
                  <a:pt x="5865527" y="606355"/>
                </a:cubicBezTo>
                <a:cubicBezTo>
                  <a:pt x="5865132" y="603967"/>
                  <a:pt x="5863555" y="600440"/>
                  <a:pt x="5860795" y="595772"/>
                </a:cubicBezTo>
                <a:cubicBezTo>
                  <a:pt x="5858033" y="591104"/>
                  <a:pt x="5860275" y="588770"/>
                  <a:pt x="5867516" y="588770"/>
                </a:cubicBezTo>
                <a:cubicBezTo>
                  <a:pt x="5873295" y="588770"/>
                  <a:pt x="5878541" y="589215"/>
                  <a:pt x="5883251" y="590104"/>
                </a:cubicBezTo>
                <a:cubicBezTo>
                  <a:pt x="5887962" y="590993"/>
                  <a:pt x="5898735" y="589043"/>
                  <a:pt x="5915570" y="584253"/>
                </a:cubicBezTo>
                <a:cubicBezTo>
                  <a:pt x="5932406" y="579464"/>
                  <a:pt x="5943283" y="576398"/>
                  <a:pt x="5948201" y="575058"/>
                </a:cubicBezTo>
                <a:cubicBezTo>
                  <a:pt x="5953121" y="573717"/>
                  <a:pt x="5958096" y="570938"/>
                  <a:pt x="5963129" y="566722"/>
                </a:cubicBezTo>
                <a:cubicBezTo>
                  <a:pt x="5965646" y="564614"/>
                  <a:pt x="5968173" y="563341"/>
                  <a:pt x="5970709" y="562902"/>
                </a:cubicBezTo>
                <a:close/>
                <a:moveTo>
                  <a:pt x="795478" y="559065"/>
                </a:moveTo>
                <a:lnTo>
                  <a:pt x="818386" y="559065"/>
                </a:lnTo>
                <a:lnTo>
                  <a:pt x="818386" y="798109"/>
                </a:lnTo>
                <a:lnTo>
                  <a:pt x="783131" y="798109"/>
                </a:lnTo>
                <a:lnTo>
                  <a:pt x="783131" y="611851"/>
                </a:lnTo>
                <a:cubicBezTo>
                  <a:pt x="775989" y="622907"/>
                  <a:pt x="761140" y="634157"/>
                  <a:pt x="738583" y="645601"/>
                </a:cubicBezTo>
                <a:lnTo>
                  <a:pt x="738583" y="614798"/>
                </a:lnTo>
                <a:cubicBezTo>
                  <a:pt x="761498" y="599239"/>
                  <a:pt x="780463" y="580661"/>
                  <a:pt x="795478" y="559065"/>
                </a:cubicBezTo>
                <a:close/>
                <a:moveTo>
                  <a:pt x="6142074" y="557817"/>
                </a:moveTo>
                <a:cubicBezTo>
                  <a:pt x="6151825" y="555938"/>
                  <a:pt x="6160594" y="555956"/>
                  <a:pt x="6168381" y="557871"/>
                </a:cubicBezTo>
                <a:cubicBezTo>
                  <a:pt x="6176167" y="559785"/>
                  <a:pt x="6184159" y="563395"/>
                  <a:pt x="6192355" y="568701"/>
                </a:cubicBezTo>
                <a:cubicBezTo>
                  <a:pt x="6200550" y="574007"/>
                  <a:pt x="6207211" y="581790"/>
                  <a:pt x="6212337" y="592051"/>
                </a:cubicBezTo>
                <a:cubicBezTo>
                  <a:pt x="6217464" y="602311"/>
                  <a:pt x="6219329" y="614694"/>
                  <a:pt x="6217931" y="629199"/>
                </a:cubicBezTo>
                <a:cubicBezTo>
                  <a:pt x="6216532" y="643704"/>
                  <a:pt x="6209401" y="660830"/>
                  <a:pt x="6196538" y="680576"/>
                </a:cubicBezTo>
                <a:cubicBezTo>
                  <a:pt x="6183675" y="700323"/>
                  <a:pt x="6159561" y="729111"/>
                  <a:pt x="6124199" y="766940"/>
                </a:cubicBezTo>
                <a:lnTo>
                  <a:pt x="6221383" y="766940"/>
                </a:lnTo>
                <a:lnTo>
                  <a:pt x="6221383" y="798109"/>
                </a:lnTo>
                <a:lnTo>
                  <a:pt x="6076790" y="798109"/>
                </a:lnTo>
                <a:lnTo>
                  <a:pt x="6076790" y="788408"/>
                </a:lnTo>
                <a:cubicBezTo>
                  <a:pt x="6077723" y="774440"/>
                  <a:pt x="6084136" y="761964"/>
                  <a:pt x="6096031" y="750980"/>
                </a:cubicBezTo>
                <a:cubicBezTo>
                  <a:pt x="6107927" y="739995"/>
                  <a:pt x="6122811" y="723113"/>
                  <a:pt x="6140687" y="700334"/>
                </a:cubicBezTo>
                <a:cubicBezTo>
                  <a:pt x="6158562" y="677554"/>
                  <a:pt x="6170153" y="660013"/>
                  <a:pt x="6175458" y="647709"/>
                </a:cubicBezTo>
                <a:cubicBezTo>
                  <a:pt x="6180764" y="635405"/>
                  <a:pt x="6182783" y="625134"/>
                  <a:pt x="6181513" y="616895"/>
                </a:cubicBezTo>
                <a:cubicBezTo>
                  <a:pt x="6180244" y="608657"/>
                  <a:pt x="6176437" y="601931"/>
                  <a:pt x="6170091" y="596718"/>
                </a:cubicBezTo>
                <a:cubicBezTo>
                  <a:pt x="6163746" y="591506"/>
                  <a:pt x="6156317" y="589333"/>
                  <a:pt x="6147807" y="590201"/>
                </a:cubicBezTo>
                <a:cubicBezTo>
                  <a:pt x="6139295" y="591068"/>
                  <a:pt x="6131097" y="594406"/>
                  <a:pt x="6123209" y="600214"/>
                </a:cubicBezTo>
                <a:cubicBezTo>
                  <a:pt x="6115323" y="606022"/>
                  <a:pt x="6108877" y="615751"/>
                  <a:pt x="6103871" y="629403"/>
                </a:cubicBezTo>
                <a:lnTo>
                  <a:pt x="6071391" y="624585"/>
                </a:lnTo>
                <a:cubicBezTo>
                  <a:pt x="6078762" y="600881"/>
                  <a:pt x="6088363" y="584060"/>
                  <a:pt x="6100193" y="574122"/>
                </a:cubicBezTo>
                <a:cubicBezTo>
                  <a:pt x="6112024" y="564184"/>
                  <a:pt x="6125984" y="558749"/>
                  <a:pt x="6142074" y="557817"/>
                </a:cubicBezTo>
                <a:close/>
                <a:moveTo>
                  <a:pt x="979862" y="557731"/>
                </a:moveTo>
                <a:cubicBezTo>
                  <a:pt x="996977" y="557731"/>
                  <a:pt x="1011672" y="564578"/>
                  <a:pt x="1023948" y="578273"/>
                </a:cubicBezTo>
                <a:cubicBezTo>
                  <a:pt x="1036223" y="591968"/>
                  <a:pt x="1044185" y="608843"/>
                  <a:pt x="1047834" y="628898"/>
                </a:cubicBezTo>
                <a:cubicBezTo>
                  <a:pt x="1051484" y="648953"/>
                  <a:pt x="1052624" y="671990"/>
                  <a:pt x="1051254" y="698011"/>
                </a:cubicBezTo>
                <a:cubicBezTo>
                  <a:pt x="1049885" y="724031"/>
                  <a:pt x="1045203" y="745502"/>
                  <a:pt x="1037208" y="762423"/>
                </a:cubicBezTo>
                <a:cubicBezTo>
                  <a:pt x="1029214" y="779345"/>
                  <a:pt x="1017042" y="791100"/>
                  <a:pt x="1000695" y="797689"/>
                </a:cubicBezTo>
                <a:cubicBezTo>
                  <a:pt x="984348" y="804279"/>
                  <a:pt x="968031" y="803576"/>
                  <a:pt x="951748" y="795581"/>
                </a:cubicBezTo>
                <a:cubicBezTo>
                  <a:pt x="935465" y="787587"/>
                  <a:pt x="924039" y="777018"/>
                  <a:pt x="917472" y="763875"/>
                </a:cubicBezTo>
                <a:cubicBezTo>
                  <a:pt x="910904" y="750732"/>
                  <a:pt x="906236" y="737009"/>
                  <a:pt x="903468" y="722704"/>
                </a:cubicBezTo>
                <a:cubicBezTo>
                  <a:pt x="900700" y="708400"/>
                  <a:pt x="899769" y="689181"/>
                  <a:pt x="900672" y="665046"/>
                </a:cubicBezTo>
                <a:cubicBezTo>
                  <a:pt x="901590" y="640911"/>
                  <a:pt x="905017" y="621764"/>
                  <a:pt x="910954" y="607603"/>
                </a:cubicBezTo>
                <a:cubicBezTo>
                  <a:pt x="916891" y="593442"/>
                  <a:pt x="925581" y="581590"/>
                  <a:pt x="937024" y="572046"/>
                </a:cubicBezTo>
                <a:cubicBezTo>
                  <a:pt x="948468" y="562503"/>
                  <a:pt x="962747" y="557731"/>
                  <a:pt x="979862" y="557731"/>
                </a:cubicBezTo>
                <a:close/>
                <a:moveTo>
                  <a:pt x="5451059" y="552753"/>
                </a:moveTo>
                <a:cubicBezTo>
                  <a:pt x="5454426" y="553157"/>
                  <a:pt x="5458570" y="554078"/>
                  <a:pt x="5463492" y="555515"/>
                </a:cubicBezTo>
                <a:cubicBezTo>
                  <a:pt x="5480801" y="560391"/>
                  <a:pt x="5488358" y="569874"/>
                  <a:pt x="5486164" y="583963"/>
                </a:cubicBezTo>
                <a:cubicBezTo>
                  <a:pt x="5483970" y="598052"/>
                  <a:pt x="5477323" y="600791"/>
                  <a:pt x="5466224" y="592180"/>
                </a:cubicBezTo>
                <a:cubicBezTo>
                  <a:pt x="5455125" y="583568"/>
                  <a:pt x="5446972" y="573867"/>
                  <a:pt x="5441767" y="563076"/>
                </a:cubicBezTo>
                <a:cubicBezTo>
                  <a:pt x="5437863" y="554983"/>
                  <a:pt x="5440960" y="551542"/>
                  <a:pt x="5451059" y="552753"/>
                </a:cubicBezTo>
                <a:close/>
                <a:moveTo>
                  <a:pt x="5829136" y="549063"/>
                </a:moveTo>
                <a:cubicBezTo>
                  <a:pt x="5834189" y="548656"/>
                  <a:pt x="5840935" y="551348"/>
                  <a:pt x="5849373" y="557139"/>
                </a:cubicBezTo>
                <a:cubicBezTo>
                  <a:pt x="5860623" y="564862"/>
                  <a:pt x="5864153" y="570867"/>
                  <a:pt x="5859966" y="575154"/>
                </a:cubicBezTo>
                <a:cubicBezTo>
                  <a:pt x="5855779" y="579442"/>
                  <a:pt x="5852398" y="587372"/>
                  <a:pt x="5849824" y="598945"/>
                </a:cubicBezTo>
                <a:cubicBezTo>
                  <a:pt x="5847250" y="610517"/>
                  <a:pt x="5846863" y="641291"/>
                  <a:pt x="5848663" y="691267"/>
                </a:cubicBezTo>
                <a:cubicBezTo>
                  <a:pt x="5850462" y="741243"/>
                  <a:pt x="5850193" y="771128"/>
                  <a:pt x="5847856" y="780922"/>
                </a:cubicBezTo>
                <a:cubicBezTo>
                  <a:pt x="5845519" y="790716"/>
                  <a:pt x="5841335" y="799629"/>
                  <a:pt x="5835305" y="807659"/>
                </a:cubicBezTo>
                <a:cubicBezTo>
                  <a:pt x="5829275" y="815690"/>
                  <a:pt x="5823542" y="814008"/>
                  <a:pt x="5818107" y="802615"/>
                </a:cubicBezTo>
                <a:cubicBezTo>
                  <a:pt x="5812673" y="791222"/>
                  <a:pt x="5805363" y="779725"/>
                  <a:pt x="5796177" y="768123"/>
                </a:cubicBezTo>
                <a:cubicBezTo>
                  <a:pt x="5786993" y="756522"/>
                  <a:pt x="5788151" y="752525"/>
                  <a:pt x="5799651" y="756131"/>
                </a:cubicBezTo>
                <a:cubicBezTo>
                  <a:pt x="5811152" y="759738"/>
                  <a:pt x="5818029" y="761541"/>
                  <a:pt x="5820279" y="761541"/>
                </a:cubicBezTo>
                <a:cubicBezTo>
                  <a:pt x="5820595" y="761541"/>
                  <a:pt x="5821111" y="759928"/>
                  <a:pt x="5821829" y="756701"/>
                </a:cubicBezTo>
                <a:cubicBezTo>
                  <a:pt x="5822456" y="753878"/>
                  <a:pt x="5822809" y="736173"/>
                  <a:pt x="5822887" y="703585"/>
                </a:cubicBezTo>
                <a:lnTo>
                  <a:pt x="5822901" y="691549"/>
                </a:lnTo>
                <a:lnTo>
                  <a:pt x="5814988" y="695634"/>
                </a:lnTo>
                <a:cubicBezTo>
                  <a:pt x="5806011" y="697369"/>
                  <a:pt x="5797715" y="697333"/>
                  <a:pt x="5790101" y="695526"/>
                </a:cubicBezTo>
                <a:cubicBezTo>
                  <a:pt x="5787677" y="716950"/>
                  <a:pt x="5781619" y="737823"/>
                  <a:pt x="5771925" y="758143"/>
                </a:cubicBezTo>
                <a:cubicBezTo>
                  <a:pt x="5762231" y="778463"/>
                  <a:pt x="5749633" y="793581"/>
                  <a:pt x="5734131" y="803497"/>
                </a:cubicBezTo>
                <a:cubicBezTo>
                  <a:pt x="5718630" y="813413"/>
                  <a:pt x="5716320" y="810327"/>
                  <a:pt x="5727205" y="794237"/>
                </a:cubicBezTo>
                <a:cubicBezTo>
                  <a:pt x="5738089" y="778147"/>
                  <a:pt x="5747310" y="760089"/>
                  <a:pt x="5754867" y="740063"/>
                </a:cubicBezTo>
                <a:cubicBezTo>
                  <a:pt x="5762425" y="720037"/>
                  <a:pt x="5766881" y="689105"/>
                  <a:pt x="5768236" y="647268"/>
                </a:cubicBezTo>
                <a:cubicBezTo>
                  <a:pt x="5769591" y="605430"/>
                  <a:pt x="5768243" y="580041"/>
                  <a:pt x="5764192" y="571100"/>
                </a:cubicBezTo>
                <a:cubicBezTo>
                  <a:pt x="5760140" y="562159"/>
                  <a:pt x="5762205" y="558588"/>
                  <a:pt x="5770387" y="560388"/>
                </a:cubicBezTo>
                <a:cubicBezTo>
                  <a:pt x="5778568" y="562187"/>
                  <a:pt x="5785953" y="562686"/>
                  <a:pt x="5792543" y="561883"/>
                </a:cubicBezTo>
                <a:cubicBezTo>
                  <a:pt x="5799131" y="561079"/>
                  <a:pt x="5804821" y="559807"/>
                  <a:pt x="5809611" y="558064"/>
                </a:cubicBezTo>
                <a:cubicBezTo>
                  <a:pt x="5814400" y="556322"/>
                  <a:pt x="5819412" y="553802"/>
                  <a:pt x="5824646" y="550504"/>
                </a:cubicBezTo>
                <a:cubicBezTo>
                  <a:pt x="5825955" y="549679"/>
                  <a:pt x="5827451" y="549199"/>
                  <a:pt x="5829136" y="549063"/>
                </a:cubicBezTo>
                <a:close/>
                <a:moveTo>
                  <a:pt x="3118888" y="546226"/>
                </a:moveTo>
                <a:cubicBezTo>
                  <a:pt x="3122888" y="546848"/>
                  <a:pt x="3127011" y="548596"/>
                  <a:pt x="3131259" y="551472"/>
                </a:cubicBezTo>
                <a:cubicBezTo>
                  <a:pt x="3139756" y="557222"/>
                  <a:pt x="3146435" y="562517"/>
                  <a:pt x="3151296" y="567357"/>
                </a:cubicBezTo>
                <a:cubicBezTo>
                  <a:pt x="3156158" y="572197"/>
                  <a:pt x="3155753" y="577194"/>
                  <a:pt x="3150081" y="582350"/>
                </a:cubicBezTo>
                <a:cubicBezTo>
                  <a:pt x="3144410" y="587505"/>
                  <a:pt x="3138473" y="596281"/>
                  <a:pt x="3132270" y="608678"/>
                </a:cubicBezTo>
                <a:cubicBezTo>
                  <a:pt x="3126068" y="621075"/>
                  <a:pt x="3119067" y="632802"/>
                  <a:pt x="3111266" y="643858"/>
                </a:cubicBezTo>
                <a:cubicBezTo>
                  <a:pt x="3103464" y="654915"/>
                  <a:pt x="3097592" y="656843"/>
                  <a:pt x="3093649" y="649645"/>
                </a:cubicBezTo>
                <a:cubicBezTo>
                  <a:pt x="3086866" y="650534"/>
                  <a:pt x="3080162" y="651638"/>
                  <a:pt x="3073537" y="652957"/>
                </a:cubicBezTo>
                <a:lnTo>
                  <a:pt x="3073537" y="671069"/>
                </a:lnTo>
                <a:cubicBezTo>
                  <a:pt x="3079775" y="670323"/>
                  <a:pt x="3088544" y="668366"/>
                  <a:pt x="3099844" y="665197"/>
                </a:cubicBezTo>
                <a:cubicBezTo>
                  <a:pt x="3111144" y="662027"/>
                  <a:pt x="3120956" y="659066"/>
                  <a:pt x="3129281" y="656313"/>
                </a:cubicBezTo>
                <a:cubicBezTo>
                  <a:pt x="3137605" y="653559"/>
                  <a:pt x="3146370" y="656001"/>
                  <a:pt x="3155577" y="663637"/>
                </a:cubicBezTo>
                <a:cubicBezTo>
                  <a:pt x="3164783" y="671273"/>
                  <a:pt x="3165357" y="675962"/>
                  <a:pt x="3157298" y="677705"/>
                </a:cubicBezTo>
                <a:cubicBezTo>
                  <a:pt x="3149239" y="679447"/>
                  <a:pt x="3138222" y="681483"/>
                  <a:pt x="3124247" y="683814"/>
                </a:cubicBezTo>
                <a:cubicBezTo>
                  <a:pt x="3110273" y="686144"/>
                  <a:pt x="3093369" y="688550"/>
                  <a:pt x="3073537" y="691030"/>
                </a:cubicBezTo>
                <a:lnTo>
                  <a:pt x="3073537" y="694666"/>
                </a:lnTo>
                <a:cubicBezTo>
                  <a:pt x="3097757" y="715430"/>
                  <a:pt x="3118285" y="729573"/>
                  <a:pt x="3135121" y="737095"/>
                </a:cubicBezTo>
                <a:cubicBezTo>
                  <a:pt x="3151956" y="744616"/>
                  <a:pt x="3167497" y="750854"/>
                  <a:pt x="3181744" y="755809"/>
                </a:cubicBezTo>
                <a:cubicBezTo>
                  <a:pt x="3195991" y="760763"/>
                  <a:pt x="3198060" y="764323"/>
                  <a:pt x="3187950" y="766489"/>
                </a:cubicBezTo>
                <a:cubicBezTo>
                  <a:pt x="3177840" y="768654"/>
                  <a:pt x="3165425" y="770418"/>
                  <a:pt x="3150705" y="771780"/>
                </a:cubicBezTo>
                <a:cubicBezTo>
                  <a:pt x="3135985" y="773142"/>
                  <a:pt x="3125559" y="771024"/>
                  <a:pt x="3119429" y="765424"/>
                </a:cubicBezTo>
                <a:cubicBezTo>
                  <a:pt x="3113298" y="759824"/>
                  <a:pt x="3098001" y="742376"/>
                  <a:pt x="3073537" y="713079"/>
                </a:cubicBezTo>
                <a:cubicBezTo>
                  <a:pt x="3074440" y="730129"/>
                  <a:pt x="3074892" y="744498"/>
                  <a:pt x="3074892" y="756185"/>
                </a:cubicBezTo>
                <a:cubicBezTo>
                  <a:pt x="3074892" y="767457"/>
                  <a:pt x="3074418" y="780219"/>
                  <a:pt x="3073472" y="794474"/>
                </a:cubicBezTo>
                <a:cubicBezTo>
                  <a:pt x="3072526" y="808728"/>
                  <a:pt x="3069511" y="818296"/>
                  <a:pt x="3064427" y="823179"/>
                </a:cubicBezTo>
                <a:cubicBezTo>
                  <a:pt x="3059344" y="828062"/>
                  <a:pt x="3054840" y="824237"/>
                  <a:pt x="3050918" y="811703"/>
                </a:cubicBezTo>
                <a:cubicBezTo>
                  <a:pt x="3046997" y="799170"/>
                  <a:pt x="3046387" y="787655"/>
                  <a:pt x="3049090" y="777158"/>
                </a:cubicBezTo>
                <a:cubicBezTo>
                  <a:pt x="3051793" y="766661"/>
                  <a:pt x="3053145" y="741250"/>
                  <a:pt x="3053145" y="700925"/>
                </a:cubicBezTo>
                <a:cubicBezTo>
                  <a:pt x="3041687" y="722593"/>
                  <a:pt x="3029752" y="738708"/>
                  <a:pt x="3017341" y="749270"/>
                </a:cubicBezTo>
                <a:cubicBezTo>
                  <a:pt x="3004929" y="759831"/>
                  <a:pt x="2991819" y="767690"/>
                  <a:pt x="2978009" y="772845"/>
                </a:cubicBezTo>
                <a:cubicBezTo>
                  <a:pt x="2964200" y="778000"/>
                  <a:pt x="2962375" y="775806"/>
                  <a:pt x="2972535" y="766263"/>
                </a:cubicBezTo>
                <a:cubicBezTo>
                  <a:pt x="2982695" y="756719"/>
                  <a:pt x="2993558" y="745939"/>
                  <a:pt x="3005123" y="733922"/>
                </a:cubicBezTo>
                <a:cubicBezTo>
                  <a:pt x="3016689" y="721905"/>
                  <a:pt x="3027296" y="709106"/>
                  <a:pt x="3036948" y="695526"/>
                </a:cubicBezTo>
                <a:cubicBezTo>
                  <a:pt x="3024357" y="699125"/>
                  <a:pt x="3015480" y="701603"/>
                  <a:pt x="3010318" y="702958"/>
                </a:cubicBezTo>
                <a:cubicBezTo>
                  <a:pt x="3005155" y="704313"/>
                  <a:pt x="2998405" y="701768"/>
                  <a:pt x="2990066" y="695322"/>
                </a:cubicBezTo>
                <a:cubicBezTo>
                  <a:pt x="2981727" y="688876"/>
                  <a:pt x="2984853" y="684818"/>
                  <a:pt x="2999444" y="683147"/>
                </a:cubicBezTo>
                <a:cubicBezTo>
                  <a:pt x="3014036" y="681476"/>
                  <a:pt x="3031936" y="678597"/>
                  <a:pt x="3053145" y="674511"/>
                </a:cubicBezTo>
                <a:lnTo>
                  <a:pt x="3053145" y="656399"/>
                </a:lnTo>
                <a:cubicBezTo>
                  <a:pt x="3049316" y="657245"/>
                  <a:pt x="3043652" y="658801"/>
                  <a:pt x="3036152" y="661067"/>
                </a:cubicBezTo>
                <a:cubicBezTo>
                  <a:pt x="3031821" y="669642"/>
                  <a:pt x="3026475" y="668688"/>
                  <a:pt x="3020116" y="658206"/>
                </a:cubicBezTo>
                <a:cubicBezTo>
                  <a:pt x="3013756" y="647723"/>
                  <a:pt x="3007414" y="635261"/>
                  <a:pt x="3001090" y="620821"/>
                </a:cubicBezTo>
                <a:cubicBezTo>
                  <a:pt x="2994766" y="606380"/>
                  <a:pt x="2988811" y="594729"/>
                  <a:pt x="2983225" y="585867"/>
                </a:cubicBezTo>
                <a:cubicBezTo>
                  <a:pt x="2977640" y="577004"/>
                  <a:pt x="2978475" y="572573"/>
                  <a:pt x="2985731" y="572573"/>
                </a:cubicBezTo>
                <a:cubicBezTo>
                  <a:pt x="2991353" y="572573"/>
                  <a:pt x="2996343" y="572792"/>
                  <a:pt x="3000703" y="573229"/>
                </a:cubicBezTo>
                <a:cubicBezTo>
                  <a:pt x="3005062" y="573667"/>
                  <a:pt x="3022973" y="570816"/>
                  <a:pt x="3054435" y="564679"/>
                </a:cubicBezTo>
                <a:cubicBezTo>
                  <a:pt x="3082155" y="556648"/>
                  <a:pt x="3099765" y="551002"/>
                  <a:pt x="3107265" y="547739"/>
                </a:cubicBezTo>
                <a:cubicBezTo>
                  <a:pt x="3111015" y="546108"/>
                  <a:pt x="3114889" y="545604"/>
                  <a:pt x="3118888" y="546226"/>
                </a:cubicBezTo>
                <a:close/>
                <a:moveTo>
                  <a:pt x="1328189" y="546226"/>
                </a:moveTo>
                <a:cubicBezTo>
                  <a:pt x="1332188" y="546848"/>
                  <a:pt x="1336311" y="548596"/>
                  <a:pt x="1340560" y="551472"/>
                </a:cubicBezTo>
                <a:cubicBezTo>
                  <a:pt x="1349057" y="557222"/>
                  <a:pt x="1355735" y="562517"/>
                  <a:pt x="1360596" y="567357"/>
                </a:cubicBezTo>
                <a:cubicBezTo>
                  <a:pt x="1365458" y="572197"/>
                  <a:pt x="1365053" y="577194"/>
                  <a:pt x="1359381" y="582350"/>
                </a:cubicBezTo>
                <a:cubicBezTo>
                  <a:pt x="1353710" y="587505"/>
                  <a:pt x="1347773" y="596281"/>
                  <a:pt x="1341571" y="608678"/>
                </a:cubicBezTo>
                <a:cubicBezTo>
                  <a:pt x="1335369" y="621075"/>
                  <a:pt x="1328367" y="632802"/>
                  <a:pt x="1320566" y="643858"/>
                </a:cubicBezTo>
                <a:cubicBezTo>
                  <a:pt x="1312765" y="654915"/>
                  <a:pt x="1306892" y="656843"/>
                  <a:pt x="1302949" y="649645"/>
                </a:cubicBezTo>
                <a:cubicBezTo>
                  <a:pt x="1296166" y="650534"/>
                  <a:pt x="1289462" y="651638"/>
                  <a:pt x="1282837" y="652957"/>
                </a:cubicBezTo>
                <a:lnTo>
                  <a:pt x="1282837" y="671069"/>
                </a:lnTo>
                <a:cubicBezTo>
                  <a:pt x="1289075" y="670323"/>
                  <a:pt x="1297844" y="668366"/>
                  <a:pt x="1309144" y="665197"/>
                </a:cubicBezTo>
                <a:cubicBezTo>
                  <a:pt x="1320444" y="662027"/>
                  <a:pt x="1330256" y="659066"/>
                  <a:pt x="1338581" y="656313"/>
                </a:cubicBezTo>
                <a:cubicBezTo>
                  <a:pt x="1346905" y="653559"/>
                  <a:pt x="1355671" y="656001"/>
                  <a:pt x="1364877" y="663637"/>
                </a:cubicBezTo>
                <a:cubicBezTo>
                  <a:pt x="1374083" y="671273"/>
                  <a:pt x="1374658" y="675962"/>
                  <a:pt x="1366598" y="677705"/>
                </a:cubicBezTo>
                <a:cubicBezTo>
                  <a:pt x="1358539" y="679447"/>
                  <a:pt x="1347522" y="681483"/>
                  <a:pt x="1333548" y="683814"/>
                </a:cubicBezTo>
                <a:cubicBezTo>
                  <a:pt x="1319573" y="686144"/>
                  <a:pt x="1302669" y="688550"/>
                  <a:pt x="1282837" y="691030"/>
                </a:cubicBezTo>
                <a:lnTo>
                  <a:pt x="1282837" y="694666"/>
                </a:lnTo>
                <a:cubicBezTo>
                  <a:pt x="1307057" y="715430"/>
                  <a:pt x="1327585" y="729573"/>
                  <a:pt x="1344421" y="737095"/>
                </a:cubicBezTo>
                <a:cubicBezTo>
                  <a:pt x="1361256" y="744616"/>
                  <a:pt x="1376798" y="750854"/>
                  <a:pt x="1391044" y="755809"/>
                </a:cubicBezTo>
                <a:cubicBezTo>
                  <a:pt x="1405291" y="760763"/>
                  <a:pt x="1407360" y="764323"/>
                  <a:pt x="1397250" y="766489"/>
                </a:cubicBezTo>
                <a:cubicBezTo>
                  <a:pt x="1387141" y="768654"/>
                  <a:pt x="1374726" y="770418"/>
                  <a:pt x="1360005" y="771780"/>
                </a:cubicBezTo>
                <a:cubicBezTo>
                  <a:pt x="1345285" y="773142"/>
                  <a:pt x="1334859" y="771024"/>
                  <a:pt x="1328729" y="765424"/>
                </a:cubicBezTo>
                <a:cubicBezTo>
                  <a:pt x="1322599" y="759824"/>
                  <a:pt x="1307301" y="742376"/>
                  <a:pt x="1282837" y="713079"/>
                </a:cubicBezTo>
                <a:cubicBezTo>
                  <a:pt x="1283740" y="730129"/>
                  <a:pt x="1284192" y="744498"/>
                  <a:pt x="1284192" y="756185"/>
                </a:cubicBezTo>
                <a:cubicBezTo>
                  <a:pt x="1284192" y="767457"/>
                  <a:pt x="1283719" y="780219"/>
                  <a:pt x="1282773" y="794474"/>
                </a:cubicBezTo>
                <a:cubicBezTo>
                  <a:pt x="1281826" y="808728"/>
                  <a:pt x="1278811" y="818296"/>
                  <a:pt x="1273728" y="823179"/>
                </a:cubicBezTo>
                <a:cubicBezTo>
                  <a:pt x="1268643" y="828062"/>
                  <a:pt x="1264141" y="824237"/>
                  <a:pt x="1260219" y="811703"/>
                </a:cubicBezTo>
                <a:cubicBezTo>
                  <a:pt x="1256297" y="799170"/>
                  <a:pt x="1255687" y="787655"/>
                  <a:pt x="1258390" y="777158"/>
                </a:cubicBezTo>
                <a:cubicBezTo>
                  <a:pt x="1261093" y="766661"/>
                  <a:pt x="1262445" y="741250"/>
                  <a:pt x="1262445" y="700925"/>
                </a:cubicBezTo>
                <a:cubicBezTo>
                  <a:pt x="1250988" y="722593"/>
                  <a:pt x="1239052" y="738708"/>
                  <a:pt x="1226641" y="749270"/>
                </a:cubicBezTo>
                <a:cubicBezTo>
                  <a:pt x="1214230" y="759831"/>
                  <a:pt x="1201119" y="767690"/>
                  <a:pt x="1187310" y="772845"/>
                </a:cubicBezTo>
                <a:cubicBezTo>
                  <a:pt x="1173500" y="778000"/>
                  <a:pt x="1171675" y="775806"/>
                  <a:pt x="1181835" y="766263"/>
                </a:cubicBezTo>
                <a:cubicBezTo>
                  <a:pt x="1191995" y="756719"/>
                  <a:pt x="1202858" y="745939"/>
                  <a:pt x="1214423" y="733922"/>
                </a:cubicBezTo>
                <a:cubicBezTo>
                  <a:pt x="1225989" y="721905"/>
                  <a:pt x="1236597" y="709106"/>
                  <a:pt x="1246248" y="695526"/>
                </a:cubicBezTo>
                <a:cubicBezTo>
                  <a:pt x="1233657" y="699125"/>
                  <a:pt x="1224780" y="701603"/>
                  <a:pt x="1219618" y="702958"/>
                </a:cubicBezTo>
                <a:cubicBezTo>
                  <a:pt x="1214455" y="704313"/>
                  <a:pt x="1207705" y="701768"/>
                  <a:pt x="1199366" y="695322"/>
                </a:cubicBezTo>
                <a:cubicBezTo>
                  <a:pt x="1191027" y="688876"/>
                  <a:pt x="1194153" y="684818"/>
                  <a:pt x="1208744" y="683147"/>
                </a:cubicBezTo>
                <a:cubicBezTo>
                  <a:pt x="1223336" y="681476"/>
                  <a:pt x="1241236" y="678597"/>
                  <a:pt x="1262445" y="674511"/>
                </a:cubicBezTo>
                <a:lnTo>
                  <a:pt x="1262445" y="656399"/>
                </a:lnTo>
                <a:cubicBezTo>
                  <a:pt x="1258616" y="657245"/>
                  <a:pt x="1252952" y="658801"/>
                  <a:pt x="1245452" y="661067"/>
                </a:cubicBezTo>
                <a:cubicBezTo>
                  <a:pt x="1241121" y="669642"/>
                  <a:pt x="1235776" y="668688"/>
                  <a:pt x="1229416" y="658206"/>
                </a:cubicBezTo>
                <a:cubicBezTo>
                  <a:pt x="1223056" y="647723"/>
                  <a:pt x="1216714" y="635261"/>
                  <a:pt x="1210390" y="620821"/>
                </a:cubicBezTo>
                <a:cubicBezTo>
                  <a:pt x="1204066" y="606380"/>
                  <a:pt x="1198112" y="594729"/>
                  <a:pt x="1192526" y="585867"/>
                </a:cubicBezTo>
                <a:cubicBezTo>
                  <a:pt x="1186940" y="577004"/>
                  <a:pt x="1187776" y="572573"/>
                  <a:pt x="1195032" y="572573"/>
                </a:cubicBezTo>
                <a:cubicBezTo>
                  <a:pt x="1200653" y="572573"/>
                  <a:pt x="1205643" y="572792"/>
                  <a:pt x="1210003" y="573229"/>
                </a:cubicBezTo>
                <a:cubicBezTo>
                  <a:pt x="1214362" y="573667"/>
                  <a:pt x="1232273" y="570816"/>
                  <a:pt x="1263735" y="564679"/>
                </a:cubicBezTo>
                <a:cubicBezTo>
                  <a:pt x="1291455" y="556648"/>
                  <a:pt x="1309065" y="551002"/>
                  <a:pt x="1316565" y="547739"/>
                </a:cubicBezTo>
                <a:cubicBezTo>
                  <a:pt x="1320315" y="546108"/>
                  <a:pt x="1324189" y="545604"/>
                  <a:pt x="1328189" y="546226"/>
                </a:cubicBezTo>
                <a:close/>
                <a:moveTo>
                  <a:pt x="5212144" y="544932"/>
                </a:moveTo>
                <a:cubicBezTo>
                  <a:pt x="5220591" y="543541"/>
                  <a:pt x="5228180" y="546187"/>
                  <a:pt x="5234913" y="552870"/>
                </a:cubicBezTo>
                <a:cubicBezTo>
                  <a:pt x="5241646" y="559552"/>
                  <a:pt x="5239265" y="564299"/>
                  <a:pt x="5227772" y="567110"/>
                </a:cubicBezTo>
                <a:cubicBezTo>
                  <a:pt x="5216278" y="569920"/>
                  <a:pt x="5204480" y="571799"/>
                  <a:pt x="5192376" y="572745"/>
                </a:cubicBezTo>
                <a:cubicBezTo>
                  <a:pt x="5203174" y="576474"/>
                  <a:pt x="5208086" y="580976"/>
                  <a:pt x="5207111" y="586254"/>
                </a:cubicBezTo>
                <a:cubicBezTo>
                  <a:pt x="5206136" y="591531"/>
                  <a:pt x="5203920" y="597310"/>
                  <a:pt x="5200464" y="603591"/>
                </a:cubicBezTo>
                <a:cubicBezTo>
                  <a:pt x="5218676" y="601870"/>
                  <a:pt x="5230561" y="600088"/>
                  <a:pt x="5236118" y="598246"/>
                </a:cubicBezTo>
                <a:cubicBezTo>
                  <a:pt x="5241674" y="596403"/>
                  <a:pt x="5249200" y="598640"/>
                  <a:pt x="5258693" y="604957"/>
                </a:cubicBezTo>
                <a:cubicBezTo>
                  <a:pt x="5268186" y="611274"/>
                  <a:pt x="5273452" y="616332"/>
                  <a:pt x="5274492" y="620132"/>
                </a:cubicBezTo>
                <a:cubicBezTo>
                  <a:pt x="5275532" y="623933"/>
                  <a:pt x="5273596" y="627371"/>
                  <a:pt x="5268684" y="630447"/>
                </a:cubicBezTo>
                <a:cubicBezTo>
                  <a:pt x="5263772" y="633523"/>
                  <a:pt x="5258825" y="638574"/>
                  <a:pt x="5253842" y="645601"/>
                </a:cubicBezTo>
                <a:cubicBezTo>
                  <a:pt x="5248859" y="652627"/>
                  <a:pt x="5242262" y="660683"/>
                  <a:pt x="5234053" y="669768"/>
                </a:cubicBezTo>
                <a:cubicBezTo>
                  <a:pt x="5225843" y="678852"/>
                  <a:pt x="5221043" y="679343"/>
                  <a:pt x="5219651" y="671241"/>
                </a:cubicBezTo>
                <a:cubicBezTo>
                  <a:pt x="5199016" y="673937"/>
                  <a:pt x="5177778" y="676274"/>
                  <a:pt x="5155938" y="678253"/>
                </a:cubicBezTo>
                <a:cubicBezTo>
                  <a:pt x="5161330" y="679458"/>
                  <a:pt x="5163266" y="681835"/>
                  <a:pt x="5161746" y="685384"/>
                </a:cubicBezTo>
                <a:cubicBezTo>
                  <a:pt x="5160226" y="688933"/>
                  <a:pt x="5156490" y="694515"/>
                  <a:pt x="5150539" y="702130"/>
                </a:cubicBezTo>
                <a:lnTo>
                  <a:pt x="5180072" y="701119"/>
                </a:lnTo>
                <a:cubicBezTo>
                  <a:pt x="5180072" y="696831"/>
                  <a:pt x="5181037" y="693676"/>
                  <a:pt x="5182966" y="691654"/>
                </a:cubicBezTo>
                <a:cubicBezTo>
                  <a:pt x="5184894" y="689632"/>
                  <a:pt x="5191939" y="691324"/>
                  <a:pt x="5204099" y="696731"/>
                </a:cubicBezTo>
                <a:cubicBezTo>
                  <a:pt x="5237283" y="694078"/>
                  <a:pt x="5259908" y="691837"/>
                  <a:pt x="5271975" y="690009"/>
                </a:cubicBezTo>
                <a:cubicBezTo>
                  <a:pt x="5284043" y="688180"/>
                  <a:pt x="5295662" y="689424"/>
                  <a:pt x="5306833" y="693741"/>
                </a:cubicBezTo>
                <a:cubicBezTo>
                  <a:pt x="5318004" y="698057"/>
                  <a:pt x="5325791" y="704385"/>
                  <a:pt x="5330193" y="712724"/>
                </a:cubicBezTo>
                <a:cubicBezTo>
                  <a:pt x="5334595" y="721062"/>
                  <a:pt x="5326099" y="723658"/>
                  <a:pt x="5304703" y="720510"/>
                </a:cubicBezTo>
                <a:cubicBezTo>
                  <a:pt x="5283308" y="717363"/>
                  <a:pt x="5265633" y="715789"/>
                  <a:pt x="5251680" y="715789"/>
                </a:cubicBezTo>
                <a:lnTo>
                  <a:pt x="5208746" y="715789"/>
                </a:lnTo>
                <a:cubicBezTo>
                  <a:pt x="5203870" y="730401"/>
                  <a:pt x="5197510" y="743143"/>
                  <a:pt x="5189666" y="754013"/>
                </a:cubicBezTo>
                <a:cubicBezTo>
                  <a:pt x="5232314" y="772282"/>
                  <a:pt x="5256925" y="787314"/>
                  <a:pt x="5263500" y="799109"/>
                </a:cubicBezTo>
                <a:cubicBezTo>
                  <a:pt x="5270075" y="810904"/>
                  <a:pt x="5272427" y="820662"/>
                  <a:pt x="5270556" y="828385"/>
                </a:cubicBezTo>
                <a:cubicBezTo>
                  <a:pt x="5268684" y="836107"/>
                  <a:pt x="5261152" y="835013"/>
                  <a:pt x="5247959" y="825104"/>
                </a:cubicBezTo>
                <a:cubicBezTo>
                  <a:pt x="5234766" y="815195"/>
                  <a:pt x="5224337" y="807258"/>
                  <a:pt x="5216672" y="801292"/>
                </a:cubicBezTo>
                <a:cubicBezTo>
                  <a:pt x="5209007" y="795327"/>
                  <a:pt x="5195653" y="784823"/>
                  <a:pt x="5176609" y="769780"/>
                </a:cubicBezTo>
                <a:cubicBezTo>
                  <a:pt x="5168106" y="780019"/>
                  <a:pt x="5158491" y="787938"/>
                  <a:pt x="5147764" y="793538"/>
                </a:cubicBezTo>
                <a:cubicBezTo>
                  <a:pt x="5137038" y="799138"/>
                  <a:pt x="5125995" y="803526"/>
                  <a:pt x="5114638" y="806702"/>
                </a:cubicBezTo>
                <a:cubicBezTo>
                  <a:pt x="5103281" y="809878"/>
                  <a:pt x="5092475" y="812392"/>
                  <a:pt x="5082222" y="814242"/>
                </a:cubicBezTo>
                <a:cubicBezTo>
                  <a:pt x="5071969" y="816091"/>
                  <a:pt x="5061192" y="816231"/>
                  <a:pt x="5049892" y="814661"/>
                </a:cubicBezTo>
                <a:cubicBezTo>
                  <a:pt x="5038592" y="813091"/>
                  <a:pt x="5042338" y="809513"/>
                  <a:pt x="5061131" y="803927"/>
                </a:cubicBezTo>
                <a:cubicBezTo>
                  <a:pt x="5079924" y="798342"/>
                  <a:pt x="5097663" y="791817"/>
                  <a:pt x="5114348" y="784353"/>
                </a:cubicBezTo>
                <a:cubicBezTo>
                  <a:pt x="5131032" y="776889"/>
                  <a:pt x="5144838" y="768611"/>
                  <a:pt x="5155766" y="759519"/>
                </a:cubicBezTo>
                <a:cubicBezTo>
                  <a:pt x="5135331" y="752808"/>
                  <a:pt x="5121898" y="748847"/>
                  <a:pt x="5115466" y="747635"/>
                </a:cubicBezTo>
                <a:cubicBezTo>
                  <a:pt x="5109035" y="746423"/>
                  <a:pt x="5106998" y="743551"/>
                  <a:pt x="5109357" y="739020"/>
                </a:cubicBezTo>
                <a:cubicBezTo>
                  <a:pt x="5111716" y="734488"/>
                  <a:pt x="5115491" y="728989"/>
                  <a:pt x="5120682" y="722522"/>
                </a:cubicBezTo>
                <a:cubicBezTo>
                  <a:pt x="5084115" y="728831"/>
                  <a:pt x="5061350" y="733108"/>
                  <a:pt x="5052387" y="735352"/>
                </a:cubicBezTo>
                <a:cubicBezTo>
                  <a:pt x="5043425" y="737597"/>
                  <a:pt x="5034118" y="734815"/>
                  <a:pt x="5024467" y="727006"/>
                </a:cubicBezTo>
                <a:cubicBezTo>
                  <a:pt x="5014816" y="719198"/>
                  <a:pt x="5012769" y="714918"/>
                  <a:pt x="5018326" y="714165"/>
                </a:cubicBezTo>
                <a:cubicBezTo>
                  <a:pt x="5023882" y="713412"/>
                  <a:pt x="5030131" y="712802"/>
                  <a:pt x="5037072" y="712336"/>
                </a:cubicBezTo>
                <a:cubicBezTo>
                  <a:pt x="5044013" y="711870"/>
                  <a:pt x="5055213" y="710978"/>
                  <a:pt x="5070671" y="709658"/>
                </a:cubicBezTo>
                <a:cubicBezTo>
                  <a:pt x="5086130" y="708339"/>
                  <a:pt x="5104865" y="706410"/>
                  <a:pt x="5126877" y="703872"/>
                </a:cubicBezTo>
                <a:cubicBezTo>
                  <a:pt x="5129043" y="698394"/>
                  <a:pt x="5131025" y="693386"/>
                  <a:pt x="5132825" y="688847"/>
                </a:cubicBezTo>
                <a:cubicBezTo>
                  <a:pt x="5134625" y="684308"/>
                  <a:pt x="5136578" y="682039"/>
                  <a:pt x="5138686" y="682039"/>
                </a:cubicBezTo>
                <a:lnTo>
                  <a:pt x="5113240" y="684448"/>
                </a:lnTo>
                <a:cubicBezTo>
                  <a:pt x="5108895" y="695433"/>
                  <a:pt x="5102385" y="691156"/>
                  <a:pt x="5093708" y="671617"/>
                </a:cubicBezTo>
                <a:cubicBezTo>
                  <a:pt x="5085033" y="652079"/>
                  <a:pt x="5078361" y="638104"/>
                  <a:pt x="5073693" y="629694"/>
                </a:cubicBezTo>
                <a:cubicBezTo>
                  <a:pt x="5069026" y="621283"/>
                  <a:pt x="5071402" y="617530"/>
                  <a:pt x="5080824" y="618433"/>
                </a:cubicBezTo>
                <a:cubicBezTo>
                  <a:pt x="5090245" y="619337"/>
                  <a:pt x="5097756" y="619580"/>
                  <a:pt x="5103356" y="619164"/>
                </a:cubicBezTo>
                <a:cubicBezTo>
                  <a:pt x="5108956" y="618749"/>
                  <a:pt x="5116976" y="617436"/>
                  <a:pt x="5127415" y="615228"/>
                </a:cubicBezTo>
                <a:cubicBezTo>
                  <a:pt x="5125737" y="594922"/>
                  <a:pt x="5124160" y="584346"/>
                  <a:pt x="5122683" y="583500"/>
                </a:cubicBezTo>
                <a:cubicBezTo>
                  <a:pt x="5115183" y="584404"/>
                  <a:pt x="5108249" y="581858"/>
                  <a:pt x="5101882" y="575864"/>
                </a:cubicBezTo>
                <a:cubicBezTo>
                  <a:pt x="5095515" y="569870"/>
                  <a:pt x="5098717" y="566038"/>
                  <a:pt x="5111487" y="564367"/>
                </a:cubicBezTo>
                <a:cubicBezTo>
                  <a:pt x="5124257" y="562696"/>
                  <a:pt x="5136041" y="560735"/>
                  <a:pt x="5146839" y="558484"/>
                </a:cubicBezTo>
                <a:cubicBezTo>
                  <a:pt x="5157637" y="556232"/>
                  <a:pt x="5169110" y="553759"/>
                  <a:pt x="5181255" y="551063"/>
                </a:cubicBezTo>
                <a:cubicBezTo>
                  <a:pt x="5193402" y="548367"/>
                  <a:pt x="5203698" y="546323"/>
                  <a:pt x="5212144" y="544932"/>
                </a:cubicBezTo>
                <a:close/>
                <a:moveTo>
                  <a:pt x="1887675" y="541700"/>
                </a:moveTo>
                <a:cubicBezTo>
                  <a:pt x="1889538" y="541731"/>
                  <a:pt x="1891824" y="542224"/>
                  <a:pt x="1894532" y="543179"/>
                </a:cubicBezTo>
                <a:cubicBezTo>
                  <a:pt x="1905366" y="547001"/>
                  <a:pt x="1913268" y="551532"/>
                  <a:pt x="1918236" y="556774"/>
                </a:cubicBezTo>
                <a:cubicBezTo>
                  <a:pt x="1923205" y="562015"/>
                  <a:pt x="1924062" y="567149"/>
                  <a:pt x="1920807" y="572175"/>
                </a:cubicBezTo>
                <a:cubicBezTo>
                  <a:pt x="1917552" y="577201"/>
                  <a:pt x="1913884" y="588559"/>
                  <a:pt x="1909804" y="606248"/>
                </a:cubicBezTo>
                <a:cubicBezTo>
                  <a:pt x="1905725" y="623936"/>
                  <a:pt x="1901570" y="639700"/>
                  <a:pt x="1897339" y="653538"/>
                </a:cubicBezTo>
                <a:cubicBezTo>
                  <a:pt x="1907478" y="652706"/>
                  <a:pt x="1917946" y="651136"/>
                  <a:pt x="1928744" y="648827"/>
                </a:cubicBezTo>
                <a:cubicBezTo>
                  <a:pt x="1931096" y="641327"/>
                  <a:pt x="1931372" y="633713"/>
                  <a:pt x="1929572" y="625983"/>
                </a:cubicBezTo>
                <a:cubicBezTo>
                  <a:pt x="1927773" y="618254"/>
                  <a:pt x="1933197" y="617877"/>
                  <a:pt x="1945845" y="624854"/>
                </a:cubicBezTo>
                <a:cubicBezTo>
                  <a:pt x="1958493" y="631830"/>
                  <a:pt x="1963659" y="638362"/>
                  <a:pt x="1961343" y="644450"/>
                </a:cubicBezTo>
                <a:cubicBezTo>
                  <a:pt x="1959027" y="650537"/>
                  <a:pt x="1956747" y="658532"/>
                  <a:pt x="1954503" y="668434"/>
                </a:cubicBezTo>
                <a:cubicBezTo>
                  <a:pt x="1952259" y="678336"/>
                  <a:pt x="1948641" y="690088"/>
                  <a:pt x="1943651" y="703689"/>
                </a:cubicBezTo>
                <a:cubicBezTo>
                  <a:pt x="1938661" y="717291"/>
                  <a:pt x="1933118" y="729269"/>
                  <a:pt x="1927023" y="739622"/>
                </a:cubicBezTo>
                <a:cubicBezTo>
                  <a:pt x="1941192" y="749875"/>
                  <a:pt x="1949910" y="759530"/>
                  <a:pt x="1953180" y="768586"/>
                </a:cubicBezTo>
                <a:cubicBezTo>
                  <a:pt x="1956450" y="777642"/>
                  <a:pt x="1955919" y="786626"/>
                  <a:pt x="1951588" y="795538"/>
                </a:cubicBezTo>
                <a:cubicBezTo>
                  <a:pt x="1947258" y="804451"/>
                  <a:pt x="1941059" y="802791"/>
                  <a:pt x="1932993" y="790559"/>
                </a:cubicBezTo>
                <a:cubicBezTo>
                  <a:pt x="1924926" y="778326"/>
                  <a:pt x="1917738" y="767349"/>
                  <a:pt x="1911428" y="757626"/>
                </a:cubicBezTo>
                <a:cubicBezTo>
                  <a:pt x="1896171" y="772612"/>
                  <a:pt x="1881852" y="782872"/>
                  <a:pt x="1868472" y="788408"/>
                </a:cubicBezTo>
                <a:cubicBezTo>
                  <a:pt x="1855093" y="793943"/>
                  <a:pt x="1842133" y="797169"/>
                  <a:pt x="1829592" y="798087"/>
                </a:cubicBezTo>
                <a:cubicBezTo>
                  <a:pt x="1817052" y="799005"/>
                  <a:pt x="1815597" y="796599"/>
                  <a:pt x="1825226" y="790871"/>
                </a:cubicBezTo>
                <a:cubicBezTo>
                  <a:pt x="1834855" y="785142"/>
                  <a:pt x="1846256" y="778326"/>
                  <a:pt x="1859427" y="770425"/>
                </a:cubicBezTo>
                <a:cubicBezTo>
                  <a:pt x="1872599" y="762524"/>
                  <a:pt x="1885179" y="753002"/>
                  <a:pt x="1897167" y="741859"/>
                </a:cubicBezTo>
                <a:cubicBezTo>
                  <a:pt x="1883716" y="729269"/>
                  <a:pt x="1874732" y="721399"/>
                  <a:pt x="1870215" y="718252"/>
                </a:cubicBezTo>
                <a:cubicBezTo>
                  <a:pt x="1865698" y="715104"/>
                  <a:pt x="1864339" y="710024"/>
                  <a:pt x="1866139" y="703012"/>
                </a:cubicBezTo>
                <a:cubicBezTo>
                  <a:pt x="1867938" y="695999"/>
                  <a:pt x="1870186" y="687660"/>
                  <a:pt x="1872882" y="677995"/>
                </a:cubicBezTo>
                <a:cubicBezTo>
                  <a:pt x="1846898" y="684161"/>
                  <a:pt x="1829937" y="689077"/>
                  <a:pt x="1821999" y="692741"/>
                </a:cubicBezTo>
                <a:cubicBezTo>
                  <a:pt x="1814062" y="696404"/>
                  <a:pt x="1805261" y="692809"/>
                  <a:pt x="1795595" y="681953"/>
                </a:cubicBezTo>
                <a:cubicBezTo>
                  <a:pt x="1785930" y="671098"/>
                  <a:pt x="1787124" y="666122"/>
                  <a:pt x="1799177" y="667025"/>
                </a:cubicBezTo>
                <a:cubicBezTo>
                  <a:pt x="1811230" y="667928"/>
                  <a:pt x="1836773" y="665440"/>
                  <a:pt x="1875807" y="659561"/>
                </a:cubicBezTo>
                <a:cubicBezTo>
                  <a:pt x="1879321" y="632257"/>
                  <a:pt x="1881959" y="610567"/>
                  <a:pt x="1883723" y="594492"/>
                </a:cubicBezTo>
                <a:cubicBezTo>
                  <a:pt x="1885487" y="578417"/>
                  <a:pt x="1885021" y="564890"/>
                  <a:pt x="1882325" y="553913"/>
                </a:cubicBezTo>
                <a:cubicBezTo>
                  <a:pt x="1880303" y="545680"/>
                  <a:pt x="1882086" y="541609"/>
                  <a:pt x="1887675" y="541700"/>
                </a:cubicBezTo>
                <a:close/>
                <a:moveTo>
                  <a:pt x="3803853" y="541262"/>
                </a:moveTo>
                <a:cubicBezTo>
                  <a:pt x="3807770" y="541522"/>
                  <a:pt x="3812075" y="542602"/>
                  <a:pt x="3816768" y="544502"/>
                </a:cubicBezTo>
                <a:cubicBezTo>
                  <a:pt x="3826153" y="548302"/>
                  <a:pt x="3834040" y="553164"/>
                  <a:pt x="3840429" y="559086"/>
                </a:cubicBezTo>
                <a:cubicBezTo>
                  <a:pt x="3846818" y="565009"/>
                  <a:pt x="3847363" y="570121"/>
                  <a:pt x="3842064" y="574423"/>
                </a:cubicBezTo>
                <a:cubicBezTo>
                  <a:pt x="3836765" y="578725"/>
                  <a:pt x="3831728" y="584784"/>
                  <a:pt x="3826953" y="592599"/>
                </a:cubicBezTo>
                <a:cubicBezTo>
                  <a:pt x="3822177" y="600415"/>
                  <a:pt x="3814083" y="613676"/>
                  <a:pt x="3802668" y="632383"/>
                </a:cubicBezTo>
                <a:cubicBezTo>
                  <a:pt x="3791253" y="651089"/>
                  <a:pt x="3783122" y="655044"/>
                  <a:pt x="3778275" y="644246"/>
                </a:cubicBezTo>
                <a:cubicBezTo>
                  <a:pt x="3769743" y="646038"/>
                  <a:pt x="3760809" y="648017"/>
                  <a:pt x="3751473" y="650182"/>
                </a:cubicBezTo>
                <a:lnTo>
                  <a:pt x="3751473" y="675134"/>
                </a:lnTo>
                <a:cubicBezTo>
                  <a:pt x="3788399" y="670732"/>
                  <a:pt x="3812623" y="666932"/>
                  <a:pt x="3824146" y="663734"/>
                </a:cubicBezTo>
                <a:cubicBezTo>
                  <a:pt x="3835668" y="660536"/>
                  <a:pt x="3845333" y="661762"/>
                  <a:pt x="3853142" y="667412"/>
                </a:cubicBezTo>
                <a:cubicBezTo>
                  <a:pt x="3860950" y="673062"/>
                  <a:pt x="3864191" y="677784"/>
                  <a:pt x="3862864" y="681577"/>
                </a:cubicBezTo>
                <a:cubicBezTo>
                  <a:pt x="3861538" y="685370"/>
                  <a:pt x="3850205" y="687962"/>
                  <a:pt x="3828867" y="689353"/>
                </a:cubicBezTo>
                <a:cubicBezTo>
                  <a:pt x="3807529" y="690744"/>
                  <a:pt x="3781731" y="693117"/>
                  <a:pt x="3751473" y="696473"/>
                </a:cubicBezTo>
                <a:lnTo>
                  <a:pt x="3751473" y="701441"/>
                </a:lnTo>
                <a:cubicBezTo>
                  <a:pt x="3771535" y="720657"/>
                  <a:pt x="3789973" y="736012"/>
                  <a:pt x="3806787" y="747506"/>
                </a:cubicBezTo>
                <a:cubicBezTo>
                  <a:pt x="3823601" y="758999"/>
                  <a:pt x="3839913" y="767381"/>
                  <a:pt x="3855723" y="772651"/>
                </a:cubicBezTo>
                <a:cubicBezTo>
                  <a:pt x="3871533" y="777921"/>
                  <a:pt x="3884432" y="782614"/>
                  <a:pt x="3894420" y="786730"/>
                </a:cubicBezTo>
                <a:cubicBezTo>
                  <a:pt x="3904408" y="790845"/>
                  <a:pt x="3900991" y="794664"/>
                  <a:pt x="3884170" y="798184"/>
                </a:cubicBezTo>
                <a:cubicBezTo>
                  <a:pt x="3867349" y="801705"/>
                  <a:pt x="3854002" y="803698"/>
                  <a:pt x="3844129" y="804164"/>
                </a:cubicBezTo>
                <a:cubicBezTo>
                  <a:pt x="3834256" y="804630"/>
                  <a:pt x="3825522" y="801081"/>
                  <a:pt x="3817929" y="793516"/>
                </a:cubicBezTo>
                <a:cubicBezTo>
                  <a:pt x="3810336" y="785952"/>
                  <a:pt x="3801567" y="777423"/>
                  <a:pt x="3791622" y="767930"/>
                </a:cubicBezTo>
                <a:cubicBezTo>
                  <a:pt x="3781677" y="758437"/>
                  <a:pt x="3768294" y="742856"/>
                  <a:pt x="3751473" y="721188"/>
                </a:cubicBezTo>
                <a:lnTo>
                  <a:pt x="3751473" y="785891"/>
                </a:lnTo>
                <a:cubicBezTo>
                  <a:pt x="3751473" y="800690"/>
                  <a:pt x="3749157" y="814525"/>
                  <a:pt x="3744525" y="827395"/>
                </a:cubicBezTo>
                <a:cubicBezTo>
                  <a:pt x="3739893" y="840265"/>
                  <a:pt x="3734017" y="841194"/>
                  <a:pt x="3726898" y="830181"/>
                </a:cubicBezTo>
                <a:cubicBezTo>
                  <a:pt x="3719778" y="819167"/>
                  <a:pt x="3717343" y="808097"/>
                  <a:pt x="3719595" y="796969"/>
                </a:cubicBezTo>
                <a:cubicBezTo>
                  <a:pt x="3721846" y="785841"/>
                  <a:pt x="3723420" y="774641"/>
                  <a:pt x="3724316" y="763370"/>
                </a:cubicBezTo>
                <a:cubicBezTo>
                  <a:pt x="3725212" y="752098"/>
                  <a:pt x="3725661" y="735786"/>
                  <a:pt x="3725661" y="714434"/>
                </a:cubicBezTo>
                <a:cubicBezTo>
                  <a:pt x="3707062" y="741465"/>
                  <a:pt x="3691811" y="760473"/>
                  <a:pt x="3679908" y="771458"/>
                </a:cubicBezTo>
                <a:cubicBezTo>
                  <a:pt x="3668006" y="782442"/>
                  <a:pt x="3654935" y="791839"/>
                  <a:pt x="3640695" y="799647"/>
                </a:cubicBezTo>
                <a:cubicBezTo>
                  <a:pt x="3626455" y="807455"/>
                  <a:pt x="3614338" y="812528"/>
                  <a:pt x="3604343" y="814865"/>
                </a:cubicBezTo>
                <a:cubicBezTo>
                  <a:pt x="3594347" y="817203"/>
                  <a:pt x="3596054" y="813334"/>
                  <a:pt x="3609462" y="803261"/>
                </a:cubicBezTo>
                <a:cubicBezTo>
                  <a:pt x="3622870" y="793186"/>
                  <a:pt x="3640257" y="778129"/>
                  <a:pt x="3661624" y="758089"/>
                </a:cubicBezTo>
                <a:cubicBezTo>
                  <a:pt x="3682992" y="738048"/>
                  <a:pt x="3700293" y="718994"/>
                  <a:pt x="3713529" y="700925"/>
                </a:cubicBezTo>
                <a:cubicBezTo>
                  <a:pt x="3686612" y="707106"/>
                  <a:pt x="3668296" y="711576"/>
                  <a:pt x="3658581" y="714337"/>
                </a:cubicBezTo>
                <a:cubicBezTo>
                  <a:pt x="3648865" y="717097"/>
                  <a:pt x="3638945" y="714183"/>
                  <a:pt x="3628821" y="705593"/>
                </a:cubicBezTo>
                <a:cubicBezTo>
                  <a:pt x="3618697" y="697003"/>
                  <a:pt x="3619515" y="692708"/>
                  <a:pt x="3631273" y="692708"/>
                </a:cubicBezTo>
                <a:cubicBezTo>
                  <a:pt x="3640035" y="692708"/>
                  <a:pt x="3652117" y="691608"/>
                  <a:pt x="3667518" y="689406"/>
                </a:cubicBezTo>
                <a:cubicBezTo>
                  <a:pt x="3682920" y="687205"/>
                  <a:pt x="3702301" y="684018"/>
                  <a:pt x="3725661" y="679845"/>
                </a:cubicBezTo>
                <a:lnTo>
                  <a:pt x="3725661" y="653689"/>
                </a:lnTo>
                <a:cubicBezTo>
                  <a:pt x="3721617" y="654578"/>
                  <a:pt x="3714002" y="656220"/>
                  <a:pt x="3702817" y="658614"/>
                </a:cubicBezTo>
                <a:cubicBezTo>
                  <a:pt x="3695073" y="668825"/>
                  <a:pt x="3688932" y="668670"/>
                  <a:pt x="3684393" y="658152"/>
                </a:cubicBezTo>
                <a:cubicBezTo>
                  <a:pt x="3679854" y="647633"/>
                  <a:pt x="3675753" y="636649"/>
                  <a:pt x="3672089" y="625198"/>
                </a:cubicBezTo>
                <a:cubicBezTo>
                  <a:pt x="3668425" y="613747"/>
                  <a:pt x="3664639" y="603889"/>
                  <a:pt x="3660732" y="595621"/>
                </a:cubicBezTo>
                <a:cubicBezTo>
                  <a:pt x="3656824" y="587354"/>
                  <a:pt x="3652271" y="579833"/>
                  <a:pt x="3647073" y="573057"/>
                </a:cubicBezTo>
                <a:cubicBezTo>
                  <a:pt x="3641875" y="566281"/>
                  <a:pt x="3642670" y="562026"/>
                  <a:pt x="3649460" y="560291"/>
                </a:cubicBezTo>
                <a:cubicBezTo>
                  <a:pt x="3656250" y="558556"/>
                  <a:pt x="3662808" y="558366"/>
                  <a:pt x="3669132" y="559721"/>
                </a:cubicBezTo>
                <a:cubicBezTo>
                  <a:pt x="3675456" y="561076"/>
                  <a:pt x="3688839" y="560413"/>
                  <a:pt x="3709281" y="557731"/>
                </a:cubicBezTo>
                <a:cubicBezTo>
                  <a:pt x="3729723" y="555049"/>
                  <a:pt x="3747261" y="552604"/>
                  <a:pt x="3761895" y="550396"/>
                </a:cubicBezTo>
                <a:cubicBezTo>
                  <a:pt x="3776529" y="548188"/>
                  <a:pt x="3786987" y="545703"/>
                  <a:pt x="3793268" y="542943"/>
                </a:cubicBezTo>
                <a:cubicBezTo>
                  <a:pt x="3796408" y="541562"/>
                  <a:pt x="3799937" y="541002"/>
                  <a:pt x="3803853" y="541262"/>
                </a:cubicBezTo>
                <a:close/>
                <a:moveTo>
                  <a:pt x="2375103" y="541262"/>
                </a:moveTo>
                <a:cubicBezTo>
                  <a:pt x="2379020" y="541522"/>
                  <a:pt x="2383325" y="542602"/>
                  <a:pt x="2388018" y="544502"/>
                </a:cubicBezTo>
                <a:cubicBezTo>
                  <a:pt x="2397403" y="548302"/>
                  <a:pt x="2405290" y="553164"/>
                  <a:pt x="2411679" y="559086"/>
                </a:cubicBezTo>
                <a:cubicBezTo>
                  <a:pt x="2418068" y="565009"/>
                  <a:pt x="2418613" y="570121"/>
                  <a:pt x="2413314" y="574423"/>
                </a:cubicBezTo>
                <a:cubicBezTo>
                  <a:pt x="2408015" y="578725"/>
                  <a:pt x="2402978" y="584784"/>
                  <a:pt x="2398203" y="592599"/>
                </a:cubicBezTo>
                <a:cubicBezTo>
                  <a:pt x="2393427" y="600415"/>
                  <a:pt x="2385333" y="613676"/>
                  <a:pt x="2373918" y="632383"/>
                </a:cubicBezTo>
                <a:cubicBezTo>
                  <a:pt x="2362503" y="651089"/>
                  <a:pt x="2354372" y="655044"/>
                  <a:pt x="2349525" y="644246"/>
                </a:cubicBezTo>
                <a:cubicBezTo>
                  <a:pt x="2340992" y="646038"/>
                  <a:pt x="2332059" y="648017"/>
                  <a:pt x="2322723" y="650182"/>
                </a:cubicBezTo>
                <a:lnTo>
                  <a:pt x="2322723" y="675134"/>
                </a:lnTo>
                <a:cubicBezTo>
                  <a:pt x="2359649" y="670732"/>
                  <a:pt x="2383873" y="666932"/>
                  <a:pt x="2395396" y="663734"/>
                </a:cubicBezTo>
                <a:cubicBezTo>
                  <a:pt x="2406918" y="660536"/>
                  <a:pt x="2416583" y="661762"/>
                  <a:pt x="2424392" y="667412"/>
                </a:cubicBezTo>
                <a:cubicBezTo>
                  <a:pt x="2432200" y="673062"/>
                  <a:pt x="2435441" y="677784"/>
                  <a:pt x="2434114" y="681577"/>
                </a:cubicBezTo>
                <a:cubicBezTo>
                  <a:pt x="2432788" y="685370"/>
                  <a:pt x="2421455" y="687962"/>
                  <a:pt x="2400117" y="689353"/>
                </a:cubicBezTo>
                <a:cubicBezTo>
                  <a:pt x="2378779" y="690744"/>
                  <a:pt x="2352981" y="693117"/>
                  <a:pt x="2322723" y="696473"/>
                </a:cubicBezTo>
                <a:lnTo>
                  <a:pt x="2322723" y="701441"/>
                </a:lnTo>
                <a:cubicBezTo>
                  <a:pt x="2342785" y="720657"/>
                  <a:pt x="2361223" y="736012"/>
                  <a:pt x="2378037" y="747506"/>
                </a:cubicBezTo>
                <a:cubicBezTo>
                  <a:pt x="2394851" y="758999"/>
                  <a:pt x="2411163" y="767381"/>
                  <a:pt x="2426973" y="772651"/>
                </a:cubicBezTo>
                <a:cubicBezTo>
                  <a:pt x="2442783" y="777921"/>
                  <a:pt x="2455682" y="782614"/>
                  <a:pt x="2465670" y="786730"/>
                </a:cubicBezTo>
                <a:cubicBezTo>
                  <a:pt x="2475658" y="790845"/>
                  <a:pt x="2472241" y="794664"/>
                  <a:pt x="2455420" y="798184"/>
                </a:cubicBezTo>
                <a:cubicBezTo>
                  <a:pt x="2438599" y="801705"/>
                  <a:pt x="2425252" y="803698"/>
                  <a:pt x="2415379" y="804164"/>
                </a:cubicBezTo>
                <a:cubicBezTo>
                  <a:pt x="2405506" y="804630"/>
                  <a:pt x="2396772" y="801081"/>
                  <a:pt x="2389179" y="793516"/>
                </a:cubicBezTo>
                <a:cubicBezTo>
                  <a:pt x="2381586" y="785952"/>
                  <a:pt x="2372817" y="777423"/>
                  <a:pt x="2362872" y="767930"/>
                </a:cubicBezTo>
                <a:cubicBezTo>
                  <a:pt x="2352927" y="758437"/>
                  <a:pt x="2339544" y="742856"/>
                  <a:pt x="2322723" y="721188"/>
                </a:cubicBezTo>
                <a:lnTo>
                  <a:pt x="2322723" y="785891"/>
                </a:lnTo>
                <a:cubicBezTo>
                  <a:pt x="2322723" y="800690"/>
                  <a:pt x="2320407" y="814525"/>
                  <a:pt x="2315775" y="827395"/>
                </a:cubicBezTo>
                <a:cubicBezTo>
                  <a:pt x="2311144" y="840265"/>
                  <a:pt x="2305267" y="841194"/>
                  <a:pt x="2298148" y="830181"/>
                </a:cubicBezTo>
                <a:cubicBezTo>
                  <a:pt x="2291028" y="819167"/>
                  <a:pt x="2288594" y="808097"/>
                  <a:pt x="2290845" y="796969"/>
                </a:cubicBezTo>
                <a:cubicBezTo>
                  <a:pt x="2293096" y="785841"/>
                  <a:pt x="2294670" y="774641"/>
                  <a:pt x="2295566" y="763370"/>
                </a:cubicBezTo>
                <a:cubicBezTo>
                  <a:pt x="2296463" y="752098"/>
                  <a:pt x="2296911" y="735786"/>
                  <a:pt x="2296911" y="714434"/>
                </a:cubicBezTo>
                <a:cubicBezTo>
                  <a:pt x="2278312" y="741465"/>
                  <a:pt x="2263061" y="760473"/>
                  <a:pt x="2251158" y="771458"/>
                </a:cubicBezTo>
                <a:cubicBezTo>
                  <a:pt x="2239256" y="782442"/>
                  <a:pt x="2226185" y="791839"/>
                  <a:pt x="2211945" y="799647"/>
                </a:cubicBezTo>
                <a:cubicBezTo>
                  <a:pt x="2197705" y="807455"/>
                  <a:pt x="2185588" y="812528"/>
                  <a:pt x="2175593" y="814865"/>
                </a:cubicBezTo>
                <a:cubicBezTo>
                  <a:pt x="2165597" y="817203"/>
                  <a:pt x="2167304" y="813334"/>
                  <a:pt x="2180712" y="803261"/>
                </a:cubicBezTo>
                <a:cubicBezTo>
                  <a:pt x="2194120" y="793186"/>
                  <a:pt x="2211508" y="778129"/>
                  <a:pt x="2232874" y="758089"/>
                </a:cubicBezTo>
                <a:cubicBezTo>
                  <a:pt x="2254242" y="738048"/>
                  <a:pt x="2271543" y="718994"/>
                  <a:pt x="2284779" y="700925"/>
                </a:cubicBezTo>
                <a:cubicBezTo>
                  <a:pt x="2257863" y="707106"/>
                  <a:pt x="2239546" y="711576"/>
                  <a:pt x="2229831" y="714337"/>
                </a:cubicBezTo>
                <a:cubicBezTo>
                  <a:pt x="2220115" y="717097"/>
                  <a:pt x="2210196" y="714183"/>
                  <a:pt x="2200071" y="705593"/>
                </a:cubicBezTo>
                <a:cubicBezTo>
                  <a:pt x="2189947" y="697003"/>
                  <a:pt x="2190764" y="692708"/>
                  <a:pt x="2202523" y="692708"/>
                </a:cubicBezTo>
                <a:cubicBezTo>
                  <a:pt x="2211285" y="692708"/>
                  <a:pt x="2223367" y="691608"/>
                  <a:pt x="2238768" y="689406"/>
                </a:cubicBezTo>
                <a:cubicBezTo>
                  <a:pt x="2254170" y="687205"/>
                  <a:pt x="2273551" y="684018"/>
                  <a:pt x="2296911" y="679845"/>
                </a:cubicBezTo>
                <a:lnTo>
                  <a:pt x="2296911" y="653689"/>
                </a:lnTo>
                <a:cubicBezTo>
                  <a:pt x="2292867" y="654578"/>
                  <a:pt x="2285252" y="656220"/>
                  <a:pt x="2274067" y="658614"/>
                </a:cubicBezTo>
                <a:cubicBezTo>
                  <a:pt x="2266323" y="668825"/>
                  <a:pt x="2260182" y="668670"/>
                  <a:pt x="2255643" y="658152"/>
                </a:cubicBezTo>
                <a:cubicBezTo>
                  <a:pt x="2251104" y="647633"/>
                  <a:pt x="2247003" y="636649"/>
                  <a:pt x="2243339" y="625198"/>
                </a:cubicBezTo>
                <a:cubicBezTo>
                  <a:pt x="2239675" y="613747"/>
                  <a:pt x="2235890" y="603889"/>
                  <a:pt x="2231982" y="595621"/>
                </a:cubicBezTo>
                <a:cubicBezTo>
                  <a:pt x="2228074" y="587354"/>
                  <a:pt x="2223521" y="579833"/>
                  <a:pt x="2218323" y="573057"/>
                </a:cubicBezTo>
                <a:cubicBezTo>
                  <a:pt x="2213124" y="566281"/>
                  <a:pt x="2213920" y="562026"/>
                  <a:pt x="2220710" y="560291"/>
                </a:cubicBezTo>
                <a:cubicBezTo>
                  <a:pt x="2227501" y="558556"/>
                  <a:pt x="2234058" y="558366"/>
                  <a:pt x="2240382" y="559721"/>
                </a:cubicBezTo>
                <a:cubicBezTo>
                  <a:pt x="2246706" y="561076"/>
                  <a:pt x="2260089" y="560413"/>
                  <a:pt x="2280531" y="557731"/>
                </a:cubicBezTo>
                <a:cubicBezTo>
                  <a:pt x="2300973" y="555049"/>
                  <a:pt x="2318511" y="552604"/>
                  <a:pt x="2333145" y="550396"/>
                </a:cubicBezTo>
                <a:cubicBezTo>
                  <a:pt x="2347779" y="548188"/>
                  <a:pt x="2358237" y="545703"/>
                  <a:pt x="2364518" y="542943"/>
                </a:cubicBezTo>
                <a:cubicBezTo>
                  <a:pt x="2367658" y="541562"/>
                  <a:pt x="2371187" y="541002"/>
                  <a:pt x="2375103" y="541262"/>
                </a:cubicBezTo>
                <a:close/>
                <a:moveTo>
                  <a:pt x="2927023" y="538452"/>
                </a:moveTo>
                <a:cubicBezTo>
                  <a:pt x="2928648" y="538293"/>
                  <a:pt x="2930715" y="538449"/>
                  <a:pt x="2933225" y="538920"/>
                </a:cubicBezTo>
                <a:cubicBezTo>
                  <a:pt x="2943263" y="540806"/>
                  <a:pt x="2952061" y="543878"/>
                  <a:pt x="2959618" y="548137"/>
                </a:cubicBezTo>
                <a:cubicBezTo>
                  <a:pt x="2967175" y="552396"/>
                  <a:pt x="2968925" y="557760"/>
                  <a:pt x="2964866" y="564227"/>
                </a:cubicBezTo>
                <a:cubicBezTo>
                  <a:pt x="2960808" y="570695"/>
                  <a:pt x="2959173" y="591466"/>
                  <a:pt x="2959962" y="626543"/>
                </a:cubicBezTo>
                <a:cubicBezTo>
                  <a:pt x="2961525" y="624936"/>
                  <a:pt x="2965049" y="623409"/>
                  <a:pt x="2970534" y="621961"/>
                </a:cubicBezTo>
                <a:cubicBezTo>
                  <a:pt x="2976020" y="620512"/>
                  <a:pt x="2981512" y="622248"/>
                  <a:pt x="2987011" y="627166"/>
                </a:cubicBezTo>
                <a:cubicBezTo>
                  <a:pt x="2992511" y="632085"/>
                  <a:pt x="2991428" y="636573"/>
                  <a:pt x="2983763" y="640632"/>
                </a:cubicBezTo>
                <a:cubicBezTo>
                  <a:pt x="2976099" y="644690"/>
                  <a:pt x="2968229" y="647823"/>
                  <a:pt x="2960156" y="650032"/>
                </a:cubicBezTo>
                <a:lnTo>
                  <a:pt x="2960156" y="679695"/>
                </a:lnTo>
                <a:cubicBezTo>
                  <a:pt x="2965705" y="680397"/>
                  <a:pt x="2972044" y="682810"/>
                  <a:pt x="2979171" y="686933"/>
                </a:cubicBezTo>
                <a:cubicBezTo>
                  <a:pt x="2986298" y="691056"/>
                  <a:pt x="2988973" y="697118"/>
                  <a:pt x="2987194" y="705120"/>
                </a:cubicBezTo>
                <a:cubicBezTo>
                  <a:pt x="2985416" y="713122"/>
                  <a:pt x="2980644" y="715394"/>
                  <a:pt x="2972879" y="711938"/>
                </a:cubicBezTo>
                <a:cubicBezTo>
                  <a:pt x="2965114" y="708482"/>
                  <a:pt x="2960873" y="703012"/>
                  <a:pt x="2960156" y="695526"/>
                </a:cubicBezTo>
                <a:cubicBezTo>
                  <a:pt x="2960156" y="755970"/>
                  <a:pt x="2958700" y="793803"/>
                  <a:pt x="2955789" y="809025"/>
                </a:cubicBezTo>
                <a:cubicBezTo>
                  <a:pt x="2952878" y="824247"/>
                  <a:pt x="2947680" y="826345"/>
                  <a:pt x="2940194" y="815317"/>
                </a:cubicBezTo>
                <a:cubicBezTo>
                  <a:pt x="2932709" y="804289"/>
                  <a:pt x="2930092" y="793638"/>
                  <a:pt x="2932343" y="783363"/>
                </a:cubicBezTo>
                <a:cubicBezTo>
                  <a:pt x="2934594" y="773089"/>
                  <a:pt x="2936168" y="759691"/>
                  <a:pt x="2937064" y="743171"/>
                </a:cubicBezTo>
                <a:cubicBezTo>
                  <a:pt x="2937961" y="726652"/>
                  <a:pt x="2938409" y="705371"/>
                  <a:pt x="2938409" y="679329"/>
                </a:cubicBezTo>
                <a:cubicBezTo>
                  <a:pt x="2924442" y="717947"/>
                  <a:pt x="2906778" y="745376"/>
                  <a:pt x="2885418" y="761617"/>
                </a:cubicBezTo>
                <a:cubicBezTo>
                  <a:pt x="2864058" y="777857"/>
                  <a:pt x="2858799" y="778423"/>
                  <a:pt x="2869640" y="763316"/>
                </a:cubicBezTo>
                <a:cubicBezTo>
                  <a:pt x="2880481" y="748208"/>
                  <a:pt x="2890853" y="731645"/>
                  <a:pt x="2900755" y="713627"/>
                </a:cubicBezTo>
                <a:cubicBezTo>
                  <a:pt x="2910657" y="695609"/>
                  <a:pt x="2919157" y="677429"/>
                  <a:pt x="2926255" y="659088"/>
                </a:cubicBezTo>
                <a:cubicBezTo>
                  <a:pt x="2922326" y="660880"/>
                  <a:pt x="2916124" y="663128"/>
                  <a:pt x="2907649" y="665831"/>
                </a:cubicBezTo>
                <a:cubicBezTo>
                  <a:pt x="2899174" y="668534"/>
                  <a:pt x="2889810" y="666792"/>
                  <a:pt x="2879557" y="660604"/>
                </a:cubicBezTo>
                <a:cubicBezTo>
                  <a:pt x="2869303" y="654416"/>
                  <a:pt x="2872716" y="649698"/>
                  <a:pt x="2889795" y="646450"/>
                </a:cubicBezTo>
                <a:cubicBezTo>
                  <a:pt x="2906875" y="643202"/>
                  <a:pt x="2923079" y="638753"/>
                  <a:pt x="2938409" y="633103"/>
                </a:cubicBezTo>
                <a:cubicBezTo>
                  <a:pt x="2938409" y="608495"/>
                  <a:pt x="2937093" y="590280"/>
                  <a:pt x="2934462" y="578456"/>
                </a:cubicBezTo>
                <a:cubicBezTo>
                  <a:pt x="2931830" y="566633"/>
                  <a:pt x="2928456" y="556616"/>
                  <a:pt x="2924341" y="548406"/>
                </a:cubicBezTo>
                <a:cubicBezTo>
                  <a:pt x="2921254" y="542249"/>
                  <a:pt x="2922148" y="538931"/>
                  <a:pt x="2927023" y="538452"/>
                </a:cubicBezTo>
                <a:close/>
                <a:moveTo>
                  <a:pt x="1136323" y="538452"/>
                </a:moveTo>
                <a:cubicBezTo>
                  <a:pt x="1137948" y="538293"/>
                  <a:pt x="1140015" y="538449"/>
                  <a:pt x="1142525" y="538920"/>
                </a:cubicBezTo>
                <a:cubicBezTo>
                  <a:pt x="1152563" y="540806"/>
                  <a:pt x="1161361" y="543878"/>
                  <a:pt x="1168918" y="548137"/>
                </a:cubicBezTo>
                <a:cubicBezTo>
                  <a:pt x="1176475" y="552396"/>
                  <a:pt x="1178225" y="557760"/>
                  <a:pt x="1174167" y="564227"/>
                </a:cubicBezTo>
                <a:cubicBezTo>
                  <a:pt x="1170109" y="570695"/>
                  <a:pt x="1168474" y="591466"/>
                  <a:pt x="1169263" y="626543"/>
                </a:cubicBezTo>
                <a:cubicBezTo>
                  <a:pt x="1170825" y="624936"/>
                  <a:pt x="1174349" y="623409"/>
                  <a:pt x="1179835" y="621961"/>
                </a:cubicBezTo>
                <a:cubicBezTo>
                  <a:pt x="1185320" y="620512"/>
                  <a:pt x="1190812" y="622248"/>
                  <a:pt x="1196312" y="627166"/>
                </a:cubicBezTo>
                <a:cubicBezTo>
                  <a:pt x="1201811" y="632085"/>
                  <a:pt x="1200728" y="636573"/>
                  <a:pt x="1193063" y="640632"/>
                </a:cubicBezTo>
                <a:cubicBezTo>
                  <a:pt x="1185399" y="644690"/>
                  <a:pt x="1177529" y="647823"/>
                  <a:pt x="1169456" y="650032"/>
                </a:cubicBezTo>
                <a:lnTo>
                  <a:pt x="1169456" y="679695"/>
                </a:lnTo>
                <a:cubicBezTo>
                  <a:pt x="1175006" y="680397"/>
                  <a:pt x="1181344" y="682810"/>
                  <a:pt x="1188471" y="686933"/>
                </a:cubicBezTo>
                <a:cubicBezTo>
                  <a:pt x="1195598" y="691056"/>
                  <a:pt x="1198273" y="697118"/>
                  <a:pt x="1196495" y="705120"/>
                </a:cubicBezTo>
                <a:cubicBezTo>
                  <a:pt x="1194716" y="713122"/>
                  <a:pt x="1189944" y="715394"/>
                  <a:pt x="1182179" y="711938"/>
                </a:cubicBezTo>
                <a:cubicBezTo>
                  <a:pt x="1174414" y="708482"/>
                  <a:pt x="1170173" y="703012"/>
                  <a:pt x="1169456" y="695526"/>
                </a:cubicBezTo>
                <a:cubicBezTo>
                  <a:pt x="1169456" y="755970"/>
                  <a:pt x="1168000" y="793803"/>
                  <a:pt x="1165089" y="809025"/>
                </a:cubicBezTo>
                <a:cubicBezTo>
                  <a:pt x="1162178" y="824247"/>
                  <a:pt x="1156980" y="826345"/>
                  <a:pt x="1149494" y="815317"/>
                </a:cubicBezTo>
                <a:cubicBezTo>
                  <a:pt x="1142009" y="804289"/>
                  <a:pt x="1139392" y="793638"/>
                  <a:pt x="1141643" y="783363"/>
                </a:cubicBezTo>
                <a:cubicBezTo>
                  <a:pt x="1143895" y="773089"/>
                  <a:pt x="1145468" y="759691"/>
                  <a:pt x="1146364" y="743171"/>
                </a:cubicBezTo>
                <a:cubicBezTo>
                  <a:pt x="1147261" y="726652"/>
                  <a:pt x="1147709" y="705371"/>
                  <a:pt x="1147709" y="679329"/>
                </a:cubicBezTo>
                <a:cubicBezTo>
                  <a:pt x="1133742" y="717947"/>
                  <a:pt x="1116078" y="745376"/>
                  <a:pt x="1094718" y="761617"/>
                </a:cubicBezTo>
                <a:cubicBezTo>
                  <a:pt x="1073359" y="777857"/>
                  <a:pt x="1068099" y="778423"/>
                  <a:pt x="1078941" y="763316"/>
                </a:cubicBezTo>
                <a:cubicBezTo>
                  <a:pt x="1089782" y="748208"/>
                  <a:pt x="1100153" y="731645"/>
                  <a:pt x="1110055" y="713627"/>
                </a:cubicBezTo>
                <a:cubicBezTo>
                  <a:pt x="1119957" y="695609"/>
                  <a:pt x="1128457" y="677429"/>
                  <a:pt x="1135556" y="659088"/>
                </a:cubicBezTo>
                <a:cubicBezTo>
                  <a:pt x="1131626" y="660880"/>
                  <a:pt x="1125424" y="663128"/>
                  <a:pt x="1116950" y="665831"/>
                </a:cubicBezTo>
                <a:cubicBezTo>
                  <a:pt x="1108474" y="668534"/>
                  <a:pt x="1099110" y="666792"/>
                  <a:pt x="1088857" y="660604"/>
                </a:cubicBezTo>
                <a:cubicBezTo>
                  <a:pt x="1078603" y="654416"/>
                  <a:pt x="1082016" y="649698"/>
                  <a:pt x="1099096" y="646450"/>
                </a:cubicBezTo>
                <a:cubicBezTo>
                  <a:pt x="1116175" y="643202"/>
                  <a:pt x="1132379" y="638753"/>
                  <a:pt x="1147709" y="633103"/>
                </a:cubicBezTo>
                <a:cubicBezTo>
                  <a:pt x="1147709" y="608495"/>
                  <a:pt x="1146394" y="590280"/>
                  <a:pt x="1143762" y="578456"/>
                </a:cubicBezTo>
                <a:cubicBezTo>
                  <a:pt x="1141130" y="566633"/>
                  <a:pt x="1137757" y="556616"/>
                  <a:pt x="1133642" y="548406"/>
                </a:cubicBezTo>
                <a:cubicBezTo>
                  <a:pt x="1130554" y="542249"/>
                  <a:pt x="1131448" y="538931"/>
                  <a:pt x="1136323" y="538452"/>
                </a:cubicBezTo>
                <a:close/>
                <a:moveTo>
                  <a:pt x="455600" y="536589"/>
                </a:moveTo>
                <a:cubicBezTo>
                  <a:pt x="459197" y="536953"/>
                  <a:pt x="464818" y="539282"/>
                  <a:pt x="472461" y="543577"/>
                </a:cubicBezTo>
                <a:cubicBezTo>
                  <a:pt x="485181" y="551235"/>
                  <a:pt x="489508" y="557165"/>
                  <a:pt x="485443" y="561366"/>
                </a:cubicBezTo>
                <a:cubicBezTo>
                  <a:pt x="481377" y="565568"/>
                  <a:pt x="475986" y="571024"/>
                  <a:pt x="469267" y="577736"/>
                </a:cubicBezTo>
                <a:cubicBezTo>
                  <a:pt x="462548" y="584447"/>
                  <a:pt x="454181" y="592585"/>
                  <a:pt x="444165" y="602150"/>
                </a:cubicBezTo>
                <a:cubicBezTo>
                  <a:pt x="434149" y="611715"/>
                  <a:pt x="421966" y="620222"/>
                  <a:pt x="407618" y="627672"/>
                </a:cubicBezTo>
                <a:cubicBezTo>
                  <a:pt x="393271" y="635122"/>
                  <a:pt x="393128" y="630784"/>
                  <a:pt x="407188" y="614658"/>
                </a:cubicBezTo>
                <a:cubicBezTo>
                  <a:pt x="421249" y="598532"/>
                  <a:pt x="432270" y="584074"/>
                  <a:pt x="440249" y="571283"/>
                </a:cubicBezTo>
                <a:cubicBezTo>
                  <a:pt x="448230" y="558491"/>
                  <a:pt x="451772" y="548528"/>
                  <a:pt x="450876" y="541394"/>
                </a:cubicBezTo>
                <a:cubicBezTo>
                  <a:pt x="450427" y="537827"/>
                  <a:pt x="452003" y="536225"/>
                  <a:pt x="455600" y="536589"/>
                </a:cubicBezTo>
                <a:close/>
                <a:moveTo>
                  <a:pt x="6446524" y="535581"/>
                </a:moveTo>
                <a:cubicBezTo>
                  <a:pt x="6449023" y="535405"/>
                  <a:pt x="6452620" y="536407"/>
                  <a:pt x="6457316" y="538587"/>
                </a:cubicBezTo>
                <a:cubicBezTo>
                  <a:pt x="6466709" y="542946"/>
                  <a:pt x="6473843" y="548109"/>
                  <a:pt x="6478719" y="554074"/>
                </a:cubicBezTo>
                <a:cubicBezTo>
                  <a:pt x="6483595" y="560040"/>
                  <a:pt x="6481723" y="564166"/>
                  <a:pt x="6473105" y="566453"/>
                </a:cubicBezTo>
                <a:cubicBezTo>
                  <a:pt x="6464487" y="568741"/>
                  <a:pt x="6454266" y="572509"/>
                  <a:pt x="6442442" y="577757"/>
                </a:cubicBezTo>
                <a:cubicBezTo>
                  <a:pt x="6430619" y="583006"/>
                  <a:pt x="6421753" y="586261"/>
                  <a:pt x="6415845" y="587523"/>
                </a:cubicBezTo>
                <a:cubicBezTo>
                  <a:pt x="6423029" y="588799"/>
                  <a:pt x="6428425" y="591316"/>
                  <a:pt x="6432031" y="595073"/>
                </a:cubicBezTo>
                <a:cubicBezTo>
                  <a:pt x="6435638" y="598830"/>
                  <a:pt x="6436319" y="603591"/>
                  <a:pt x="6434075" y="609356"/>
                </a:cubicBezTo>
                <a:cubicBezTo>
                  <a:pt x="6431831" y="615121"/>
                  <a:pt x="6430708" y="628493"/>
                  <a:pt x="6430708" y="649473"/>
                </a:cubicBezTo>
                <a:cubicBezTo>
                  <a:pt x="6468509" y="645084"/>
                  <a:pt x="6495393" y="641288"/>
                  <a:pt x="6511361" y="638083"/>
                </a:cubicBezTo>
                <a:cubicBezTo>
                  <a:pt x="6527329" y="634878"/>
                  <a:pt x="6539357" y="635491"/>
                  <a:pt x="6547445" y="639922"/>
                </a:cubicBezTo>
                <a:cubicBezTo>
                  <a:pt x="6555533" y="644353"/>
                  <a:pt x="6561269" y="650455"/>
                  <a:pt x="6564653" y="658227"/>
                </a:cubicBezTo>
                <a:cubicBezTo>
                  <a:pt x="6568037" y="666000"/>
                  <a:pt x="6562469" y="669212"/>
                  <a:pt x="6547950" y="667864"/>
                </a:cubicBezTo>
                <a:cubicBezTo>
                  <a:pt x="6533431" y="666516"/>
                  <a:pt x="6516158" y="666068"/>
                  <a:pt x="6496132" y="666519"/>
                </a:cubicBezTo>
                <a:cubicBezTo>
                  <a:pt x="6476106" y="666971"/>
                  <a:pt x="6454298" y="668416"/>
                  <a:pt x="6430708" y="670854"/>
                </a:cubicBezTo>
                <a:lnTo>
                  <a:pt x="6430708" y="769694"/>
                </a:lnTo>
                <a:cubicBezTo>
                  <a:pt x="6430708" y="798919"/>
                  <a:pt x="6427435" y="819960"/>
                  <a:pt x="6420889" y="832816"/>
                </a:cubicBezTo>
                <a:cubicBezTo>
                  <a:pt x="6414343" y="845672"/>
                  <a:pt x="6409815" y="844772"/>
                  <a:pt x="6407305" y="830116"/>
                </a:cubicBezTo>
                <a:cubicBezTo>
                  <a:pt x="6404795" y="815460"/>
                  <a:pt x="6403541" y="794416"/>
                  <a:pt x="6403541" y="766983"/>
                </a:cubicBezTo>
                <a:lnTo>
                  <a:pt x="6403541" y="673930"/>
                </a:lnTo>
                <a:cubicBezTo>
                  <a:pt x="6380167" y="676568"/>
                  <a:pt x="6359437" y="679472"/>
                  <a:pt x="6341354" y="682641"/>
                </a:cubicBezTo>
                <a:cubicBezTo>
                  <a:pt x="6323271" y="685811"/>
                  <a:pt x="6310237" y="687628"/>
                  <a:pt x="6302249" y="688094"/>
                </a:cubicBezTo>
                <a:cubicBezTo>
                  <a:pt x="6294261" y="688560"/>
                  <a:pt x="6286425" y="684947"/>
                  <a:pt x="6278737" y="677253"/>
                </a:cubicBezTo>
                <a:cubicBezTo>
                  <a:pt x="6271051" y="669560"/>
                  <a:pt x="6270837" y="665713"/>
                  <a:pt x="6278093" y="665713"/>
                </a:cubicBezTo>
                <a:cubicBezTo>
                  <a:pt x="6283456" y="665713"/>
                  <a:pt x="6296412" y="664594"/>
                  <a:pt x="6316961" y="662357"/>
                </a:cubicBezTo>
                <a:cubicBezTo>
                  <a:pt x="6337511" y="660120"/>
                  <a:pt x="6366371" y="656886"/>
                  <a:pt x="6403541" y="652656"/>
                </a:cubicBezTo>
                <a:cubicBezTo>
                  <a:pt x="6403541" y="619401"/>
                  <a:pt x="6401899" y="600852"/>
                  <a:pt x="6398615" y="597009"/>
                </a:cubicBezTo>
                <a:cubicBezTo>
                  <a:pt x="6383759" y="604165"/>
                  <a:pt x="6368493" y="608653"/>
                  <a:pt x="6352819" y="610474"/>
                </a:cubicBezTo>
                <a:cubicBezTo>
                  <a:pt x="6337145" y="612296"/>
                  <a:pt x="6335697" y="609442"/>
                  <a:pt x="6348474" y="601913"/>
                </a:cubicBezTo>
                <a:cubicBezTo>
                  <a:pt x="6361251" y="594385"/>
                  <a:pt x="6374979" y="586842"/>
                  <a:pt x="6389656" y="579284"/>
                </a:cubicBezTo>
                <a:cubicBezTo>
                  <a:pt x="6404333" y="571727"/>
                  <a:pt x="6416630" y="564496"/>
                  <a:pt x="6426546" y="557591"/>
                </a:cubicBezTo>
                <a:cubicBezTo>
                  <a:pt x="6436463" y="550686"/>
                  <a:pt x="6441721" y="544703"/>
                  <a:pt x="6442323" y="539641"/>
                </a:cubicBezTo>
                <a:cubicBezTo>
                  <a:pt x="6442625" y="537110"/>
                  <a:pt x="6444025" y="535756"/>
                  <a:pt x="6446524" y="535581"/>
                </a:cubicBezTo>
                <a:close/>
                <a:moveTo>
                  <a:pt x="4803337" y="535483"/>
                </a:moveTo>
                <a:cubicBezTo>
                  <a:pt x="4804889" y="535339"/>
                  <a:pt x="4806831" y="535624"/>
                  <a:pt x="4809163" y="536339"/>
                </a:cubicBezTo>
                <a:cubicBezTo>
                  <a:pt x="4818492" y="539200"/>
                  <a:pt x="4826393" y="543283"/>
                  <a:pt x="4832867" y="548589"/>
                </a:cubicBezTo>
                <a:cubicBezTo>
                  <a:pt x="4839342" y="553895"/>
                  <a:pt x="4840898" y="558710"/>
                  <a:pt x="4837535" y="563033"/>
                </a:cubicBezTo>
                <a:cubicBezTo>
                  <a:pt x="4834173" y="567357"/>
                  <a:pt x="4830032" y="575782"/>
                  <a:pt x="4825113" y="588308"/>
                </a:cubicBezTo>
                <a:cubicBezTo>
                  <a:pt x="4820195" y="600834"/>
                  <a:pt x="4813419" y="614927"/>
                  <a:pt x="4804786" y="630586"/>
                </a:cubicBezTo>
                <a:cubicBezTo>
                  <a:pt x="4813878" y="630658"/>
                  <a:pt x="4825006" y="628504"/>
                  <a:pt x="4838170" y="624123"/>
                </a:cubicBezTo>
                <a:cubicBezTo>
                  <a:pt x="4851334" y="619742"/>
                  <a:pt x="4861552" y="615224"/>
                  <a:pt x="4868822" y="610571"/>
                </a:cubicBezTo>
                <a:cubicBezTo>
                  <a:pt x="4876093" y="605918"/>
                  <a:pt x="4884062" y="605265"/>
                  <a:pt x="4892731" y="608614"/>
                </a:cubicBezTo>
                <a:cubicBezTo>
                  <a:pt x="4901399" y="611962"/>
                  <a:pt x="4909828" y="617501"/>
                  <a:pt x="4918016" y="625230"/>
                </a:cubicBezTo>
                <a:cubicBezTo>
                  <a:pt x="4926205" y="632960"/>
                  <a:pt x="4923645" y="638897"/>
                  <a:pt x="4910337" y="643041"/>
                </a:cubicBezTo>
                <a:cubicBezTo>
                  <a:pt x="4897030" y="647185"/>
                  <a:pt x="4883055" y="655169"/>
                  <a:pt x="4868413" y="666993"/>
                </a:cubicBezTo>
                <a:cubicBezTo>
                  <a:pt x="4853772" y="678816"/>
                  <a:pt x="4848954" y="678970"/>
                  <a:pt x="4853959" y="667455"/>
                </a:cubicBezTo>
                <a:cubicBezTo>
                  <a:pt x="4858963" y="655940"/>
                  <a:pt x="4862341" y="648293"/>
                  <a:pt x="4864090" y="644514"/>
                </a:cubicBezTo>
                <a:cubicBezTo>
                  <a:pt x="4865840" y="640736"/>
                  <a:pt x="4864606" y="639065"/>
                  <a:pt x="4860390" y="639502"/>
                </a:cubicBezTo>
                <a:cubicBezTo>
                  <a:pt x="4856174" y="639940"/>
                  <a:pt x="4846649" y="642188"/>
                  <a:pt x="4831813" y="646246"/>
                </a:cubicBezTo>
                <a:cubicBezTo>
                  <a:pt x="4816979" y="650304"/>
                  <a:pt x="4806127" y="650089"/>
                  <a:pt x="4799258" y="645601"/>
                </a:cubicBezTo>
                <a:cubicBezTo>
                  <a:pt x="4789564" y="661031"/>
                  <a:pt x="4778586" y="672087"/>
                  <a:pt x="4766326" y="678770"/>
                </a:cubicBezTo>
                <a:cubicBezTo>
                  <a:pt x="4754065" y="685452"/>
                  <a:pt x="4752914" y="680985"/>
                  <a:pt x="4762873" y="665369"/>
                </a:cubicBezTo>
                <a:cubicBezTo>
                  <a:pt x="4772832" y="649752"/>
                  <a:pt x="4782279" y="629077"/>
                  <a:pt x="4791213" y="603344"/>
                </a:cubicBezTo>
                <a:cubicBezTo>
                  <a:pt x="4800147" y="577610"/>
                  <a:pt x="4803040" y="559294"/>
                  <a:pt x="4799892" y="548396"/>
                </a:cubicBezTo>
                <a:cubicBezTo>
                  <a:pt x="4797532" y="540222"/>
                  <a:pt x="4798680" y="535918"/>
                  <a:pt x="4803337" y="535483"/>
                </a:cubicBezTo>
                <a:close/>
                <a:moveTo>
                  <a:pt x="5547695" y="535261"/>
                </a:moveTo>
                <a:cubicBezTo>
                  <a:pt x="5551082" y="535496"/>
                  <a:pt x="5556388" y="537253"/>
                  <a:pt x="5563612" y="540534"/>
                </a:cubicBezTo>
                <a:cubicBezTo>
                  <a:pt x="5578060" y="547094"/>
                  <a:pt x="5583846" y="552633"/>
                  <a:pt x="5580971" y="557150"/>
                </a:cubicBezTo>
                <a:cubicBezTo>
                  <a:pt x="5578096" y="561667"/>
                  <a:pt x="5575174" y="566263"/>
                  <a:pt x="5572205" y="570938"/>
                </a:cubicBezTo>
                <a:cubicBezTo>
                  <a:pt x="5569237" y="575613"/>
                  <a:pt x="5562354" y="589193"/>
                  <a:pt x="5551555" y="611679"/>
                </a:cubicBezTo>
                <a:cubicBezTo>
                  <a:pt x="5557909" y="611779"/>
                  <a:pt x="5566477" y="610033"/>
                  <a:pt x="5577260" y="606441"/>
                </a:cubicBezTo>
                <a:cubicBezTo>
                  <a:pt x="5588045" y="602849"/>
                  <a:pt x="5599047" y="599224"/>
                  <a:pt x="5610268" y="595568"/>
                </a:cubicBezTo>
                <a:cubicBezTo>
                  <a:pt x="5621489" y="591911"/>
                  <a:pt x="5629581" y="593094"/>
                  <a:pt x="5634542" y="599117"/>
                </a:cubicBezTo>
                <a:cubicBezTo>
                  <a:pt x="5639504" y="605140"/>
                  <a:pt x="5636575" y="610539"/>
                  <a:pt x="5625756" y="615314"/>
                </a:cubicBezTo>
                <a:cubicBezTo>
                  <a:pt x="5614936" y="620089"/>
                  <a:pt x="5599391" y="624531"/>
                  <a:pt x="5579121" y="628640"/>
                </a:cubicBezTo>
                <a:cubicBezTo>
                  <a:pt x="5558851" y="632748"/>
                  <a:pt x="5546551" y="632099"/>
                  <a:pt x="5542220" y="626693"/>
                </a:cubicBezTo>
                <a:cubicBezTo>
                  <a:pt x="5533903" y="637850"/>
                  <a:pt x="5523678" y="646490"/>
                  <a:pt x="5511546" y="652613"/>
                </a:cubicBezTo>
                <a:cubicBezTo>
                  <a:pt x="5499414" y="658736"/>
                  <a:pt x="5499017" y="654427"/>
                  <a:pt x="5510353" y="639685"/>
                </a:cubicBezTo>
                <a:cubicBezTo>
                  <a:pt x="5521689" y="624944"/>
                  <a:pt x="5530687" y="608732"/>
                  <a:pt x="5537348" y="591051"/>
                </a:cubicBezTo>
                <a:cubicBezTo>
                  <a:pt x="5544009" y="573369"/>
                  <a:pt x="5546888" y="561700"/>
                  <a:pt x="5545984" y="556042"/>
                </a:cubicBezTo>
                <a:cubicBezTo>
                  <a:pt x="5545081" y="550385"/>
                  <a:pt x="5544181" y="544746"/>
                  <a:pt x="5543285" y="539125"/>
                </a:cubicBezTo>
                <a:cubicBezTo>
                  <a:pt x="5542837" y="536314"/>
                  <a:pt x="5544307" y="535026"/>
                  <a:pt x="5547695" y="535261"/>
                </a:cubicBezTo>
                <a:close/>
                <a:moveTo>
                  <a:pt x="4003284" y="533489"/>
                </a:moveTo>
                <a:cubicBezTo>
                  <a:pt x="4010103" y="534450"/>
                  <a:pt x="4018004" y="537257"/>
                  <a:pt x="4026988" y="541910"/>
                </a:cubicBezTo>
                <a:cubicBezTo>
                  <a:pt x="4035972" y="546564"/>
                  <a:pt x="4038876" y="552145"/>
                  <a:pt x="4035700" y="558656"/>
                </a:cubicBezTo>
                <a:cubicBezTo>
                  <a:pt x="4032523" y="565166"/>
                  <a:pt x="4030512" y="586892"/>
                  <a:pt x="4029666" y="623832"/>
                </a:cubicBezTo>
                <a:cubicBezTo>
                  <a:pt x="4032591" y="623904"/>
                  <a:pt x="4036818" y="623022"/>
                  <a:pt x="4042347" y="621186"/>
                </a:cubicBezTo>
                <a:cubicBezTo>
                  <a:pt x="4047875" y="619351"/>
                  <a:pt x="4052990" y="620172"/>
                  <a:pt x="4057694" y="623649"/>
                </a:cubicBezTo>
                <a:cubicBezTo>
                  <a:pt x="4062397" y="627127"/>
                  <a:pt x="4063369" y="631354"/>
                  <a:pt x="4060609" y="636330"/>
                </a:cubicBezTo>
                <a:cubicBezTo>
                  <a:pt x="4057848" y="641306"/>
                  <a:pt x="4047534" y="645916"/>
                  <a:pt x="4029666" y="650161"/>
                </a:cubicBezTo>
                <a:lnTo>
                  <a:pt x="4029666" y="667498"/>
                </a:lnTo>
                <a:cubicBezTo>
                  <a:pt x="4036148" y="668215"/>
                  <a:pt x="4044067" y="671284"/>
                  <a:pt x="4053424" y="676705"/>
                </a:cubicBezTo>
                <a:cubicBezTo>
                  <a:pt x="4062781" y="682125"/>
                  <a:pt x="4067155" y="689994"/>
                  <a:pt x="4066546" y="700312"/>
                </a:cubicBezTo>
                <a:cubicBezTo>
                  <a:pt x="4065936" y="710630"/>
                  <a:pt x="4059805" y="711992"/>
                  <a:pt x="4048154" y="704399"/>
                </a:cubicBezTo>
                <a:cubicBezTo>
                  <a:pt x="4036503" y="696806"/>
                  <a:pt x="4030340" y="690249"/>
                  <a:pt x="4029666" y="684728"/>
                </a:cubicBezTo>
                <a:lnTo>
                  <a:pt x="4029666" y="756185"/>
                </a:lnTo>
                <a:cubicBezTo>
                  <a:pt x="4029666" y="776032"/>
                  <a:pt x="4028720" y="791161"/>
                  <a:pt x="4026827" y="801572"/>
                </a:cubicBezTo>
                <a:cubicBezTo>
                  <a:pt x="4024934" y="811983"/>
                  <a:pt x="4022116" y="819408"/>
                  <a:pt x="4018373" y="823846"/>
                </a:cubicBezTo>
                <a:cubicBezTo>
                  <a:pt x="4014630" y="828284"/>
                  <a:pt x="4009927" y="824964"/>
                  <a:pt x="4004262" y="813887"/>
                </a:cubicBezTo>
                <a:cubicBezTo>
                  <a:pt x="3998598" y="802809"/>
                  <a:pt x="3996888" y="792864"/>
                  <a:pt x="3999132" y="784052"/>
                </a:cubicBezTo>
                <a:cubicBezTo>
                  <a:pt x="4001376" y="775240"/>
                  <a:pt x="4003180" y="762237"/>
                  <a:pt x="4004542" y="745043"/>
                </a:cubicBezTo>
                <a:cubicBezTo>
                  <a:pt x="4005904" y="727849"/>
                  <a:pt x="4007023" y="706396"/>
                  <a:pt x="4007898" y="680684"/>
                </a:cubicBezTo>
                <a:cubicBezTo>
                  <a:pt x="4002864" y="694995"/>
                  <a:pt x="3995318" y="708325"/>
                  <a:pt x="3985258" y="720672"/>
                </a:cubicBezTo>
                <a:cubicBezTo>
                  <a:pt x="3975198" y="733019"/>
                  <a:pt x="3961385" y="743612"/>
                  <a:pt x="3943818" y="752453"/>
                </a:cubicBezTo>
                <a:cubicBezTo>
                  <a:pt x="3926252" y="761294"/>
                  <a:pt x="3924090" y="758501"/>
                  <a:pt x="3937333" y="744075"/>
                </a:cubicBezTo>
                <a:cubicBezTo>
                  <a:pt x="3950576" y="729649"/>
                  <a:pt x="3963407" y="712677"/>
                  <a:pt x="3975826" y="693160"/>
                </a:cubicBezTo>
                <a:cubicBezTo>
                  <a:pt x="3988244" y="673643"/>
                  <a:pt x="3995787" y="660938"/>
                  <a:pt x="3998455" y="655044"/>
                </a:cubicBezTo>
                <a:cubicBezTo>
                  <a:pt x="3994597" y="656808"/>
                  <a:pt x="3989044" y="658148"/>
                  <a:pt x="3981795" y="659066"/>
                </a:cubicBezTo>
                <a:cubicBezTo>
                  <a:pt x="3974546" y="659984"/>
                  <a:pt x="3966512" y="658062"/>
                  <a:pt x="3957692" y="653301"/>
                </a:cubicBezTo>
                <a:cubicBezTo>
                  <a:pt x="3948873" y="648540"/>
                  <a:pt x="3950382" y="644934"/>
                  <a:pt x="3962221" y="642482"/>
                </a:cubicBezTo>
                <a:cubicBezTo>
                  <a:pt x="3974058" y="640029"/>
                  <a:pt x="3988839" y="635978"/>
                  <a:pt x="4006564" y="630328"/>
                </a:cubicBezTo>
                <a:lnTo>
                  <a:pt x="4006564" y="579370"/>
                </a:lnTo>
                <a:cubicBezTo>
                  <a:pt x="4006564" y="567540"/>
                  <a:pt x="4004313" y="556695"/>
                  <a:pt x="3999810" y="546836"/>
                </a:cubicBezTo>
                <a:cubicBezTo>
                  <a:pt x="3995307" y="536977"/>
                  <a:pt x="3996465" y="532528"/>
                  <a:pt x="4003284" y="533489"/>
                </a:cubicBezTo>
                <a:close/>
                <a:moveTo>
                  <a:pt x="4171595" y="530853"/>
                </a:moveTo>
                <a:cubicBezTo>
                  <a:pt x="4173324" y="530728"/>
                  <a:pt x="4175567" y="530961"/>
                  <a:pt x="4178324" y="531553"/>
                </a:cubicBezTo>
                <a:cubicBezTo>
                  <a:pt x="4189351" y="533919"/>
                  <a:pt x="4197701" y="536995"/>
                  <a:pt x="4203373" y="540781"/>
                </a:cubicBezTo>
                <a:cubicBezTo>
                  <a:pt x="4209044" y="544567"/>
                  <a:pt x="4210525" y="549209"/>
                  <a:pt x="4207815" y="554709"/>
                </a:cubicBezTo>
                <a:cubicBezTo>
                  <a:pt x="4205104" y="560208"/>
                  <a:pt x="4204158" y="582798"/>
                  <a:pt x="4204975" y="622477"/>
                </a:cubicBezTo>
                <a:cubicBezTo>
                  <a:pt x="4213393" y="620756"/>
                  <a:pt x="4222019" y="618752"/>
                  <a:pt x="4230852" y="616465"/>
                </a:cubicBezTo>
                <a:cubicBezTo>
                  <a:pt x="4239686" y="614178"/>
                  <a:pt x="4247505" y="616357"/>
                  <a:pt x="4254309" y="623004"/>
                </a:cubicBezTo>
                <a:cubicBezTo>
                  <a:pt x="4261114" y="629651"/>
                  <a:pt x="4259224" y="634397"/>
                  <a:pt x="4248641" y="637244"/>
                </a:cubicBezTo>
                <a:cubicBezTo>
                  <a:pt x="4238058" y="640090"/>
                  <a:pt x="4223553" y="642718"/>
                  <a:pt x="4205126" y="645127"/>
                </a:cubicBezTo>
                <a:cubicBezTo>
                  <a:pt x="4205126" y="665534"/>
                  <a:pt x="4205341" y="686642"/>
                  <a:pt x="4205771" y="708454"/>
                </a:cubicBezTo>
                <a:cubicBezTo>
                  <a:pt x="4206201" y="730265"/>
                  <a:pt x="4207101" y="751306"/>
                  <a:pt x="4208471" y="771576"/>
                </a:cubicBezTo>
                <a:cubicBezTo>
                  <a:pt x="4209840" y="791846"/>
                  <a:pt x="4205610" y="808086"/>
                  <a:pt x="4195780" y="820297"/>
                </a:cubicBezTo>
                <a:cubicBezTo>
                  <a:pt x="4185950" y="832507"/>
                  <a:pt x="4179270" y="834949"/>
                  <a:pt x="4175743" y="827621"/>
                </a:cubicBezTo>
                <a:cubicBezTo>
                  <a:pt x="4172215" y="820293"/>
                  <a:pt x="4167644" y="813818"/>
                  <a:pt x="4162030" y="808197"/>
                </a:cubicBezTo>
                <a:cubicBezTo>
                  <a:pt x="4156416" y="802576"/>
                  <a:pt x="4150472" y="796313"/>
                  <a:pt x="4144198" y="789408"/>
                </a:cubicBezTo>
                <a:cubicBezTo>
                  <a:pt x="4137924" y="782503"/>
                  <a:pt x="4139845" y="780406"/>
                  <a:pt x="4149963" y="783116"/>
                </a:cubicBezTo>
                <a:cubicBezTo>
                  <a:pt x="4160080" y="785826"/>
                  <a:pt x="4167648" y="787182"/>
                  <a:pt x="4172667" y="787182"/>
                </a:cubicBezTo>
                <a:cubicBezTo>
                  <a:pt x="4176438" y="787182"/>
                  <a:pt x="4178940" y="782915"/>
                  <a:pt x="4180174" y="774383"/>
                </a:cubicBezTo>
                <a:cubicBezTo>
                  <a:pt x="4181407" y="765850"/>
                  <a:pt x="4181798" y="759659"/>
                  <a:pt x="4181346" y="755809"/>
                </a:cubicBezTo>
                <a:cubicBezTo>
                  <a:pt x="4180895" y="751958"/>
                  <a:pt x="4180669" y="716119"/>
                  <a:pt x="4180669" y="648289"/>
                </a:cubicBezTo>
                <a:cubicBezTo>
                  <a:pt x="4168379" y="650096"/>
                  <a:pt x="4160312" y="651000"/>
                  <a:pt x="4156469" y="651000"/>
                </a:cubicBezTo>
                <a:cubicBezTo>
                  <a:pt x="4153128" y="651000"/>
                  <a:pt x="4147328" y="648275"/>
                  <a:pt x="4139068" y="642826"/>
                </a:cubicBezTo>
                <a:cubicBezTo>
                  <a:pt x="4130808" y="637377"/>
                  <a:pt x="4131654" y="634652"/>
                  <a:pt x="4141606" y="634652"/>
                </a:cubicBezTo>
                <a:cubicBezTo>
                  <a:pt x="4148475" y="634652"/>
                  <a:pt x="4161496" y="632666"/>
                  <a:pt x="4180669" y="628694"/>
                </a:cubicBezTo>
                <a:lnTo>
                  <a:pt x="4179335" y="591717"/>
                </a:lnTo>
                <a:cubicBezTo>
                  <a:pt x="4178460" y="567425"/>
                  <a:pt x="4175316" y="550733"/>
                  <a:pt x="4169903" y="541641"/>
                </a:cubicBezTo>
                <a:cubicBezTo>
                  <a:pt x="4165843" y="534823"/>
                  <a:pt x="4166407" y="531226"/>
                  <a:pt x="4171595" y="530853"/>
                </a:cubicBezTo>
                <a:close/>
                <a:moveTo>
                  <a:pt x="6751775" y="524085"/>
                </a:moveTo>
                <a:cubicBezTo>
                  <a:pt x="6753504" y="523969"/>
                  <a:pt x="6755690" y="524207"/>
                  <a:pt x="6758331" y="524799"/>
                </a:cubicBezTo>
                <a:cubicBezTo>
                  <a:pt x="6768901" y="527165"/>
                  <a:pt x="6777024" y="530234"/>
                  <a:pt x="6782703" y="534005"/>
                </a:cubicBezTo>
                <a:cubicBezTo>
                  <a:pt x="6788381" y="537777"/>
                  <a:pt x="6790071" y="542218"/>
                  <a:pt x="6787769" y="547331"/>
                </a:cubicBezTo>
                <a:cubicBezTo>
                  <a:pt x="6785467" y="552443"/>
                  <a:pt x="6782567" y="564894"/>
                  <a:pt x="6779067" y="584683"/>
                </a:cubicBezTo>
                <a:cubicBezTo>
                  <a:pt x="6793853" y="582231"/>
                  <a:pt x="6807713" y="579370"/>
                  <a:pt x="6820647" y="576101"/>
                </a:cubicBezTo>
                <a:cubicBezTo>
                  <a:pt x="6833582" y="572831"/>
                  <a:pt x="6843609" y="575825"/>
                  <a:pt x="6850729" y="585081"/>
                </a:cubicBezTo>
                <a:cubicBezTo>
                  <a:pt x="6857849" y="594338"/>
                  <a:pt x="6853945" y="599748"/>
                  <a:pt x="6839017" y="601311"/>
                </a:cubicBezTo>
                <a:cubicBezTo>
                  <a:pt x="6824089" y="602874"/>
                  <a:pt x="6803468" y="605355"/>
                  <a:pt x="6777153" y="608753"/>
                </a:cubicBezTo>
                <a:cubicBezTo>
                  <a:pt x="6774744" y="623180"/>
                  <a:pt x="6773138" y="633153"/>
                  <a:pt x="6772335" y="638674"/>
                </a:cubicBezTo>
                <a:cubicBezTo>
                  <a:pt x="6778960" y="637857"/>
                  <a:pt x="6785685" y="636807"/>
                  <a:pt x="6792511" y="635523"/>
                </a:cubicBezTo>
                <a:cubicBezTo>
                  <a:pt x="6799338" y="634240"/>
                  <a:pt x="6804995" y="632196"/>
                  <a:pt x="6809483" y="629393"/>
                </a:cubicBezTo>
                <a:cubicBezTo>
                  <a:pt x="6813972" y="626589"/>
                  <a:pt x="6820105" y="626639"/>
                  <a:pt x="6827885" y="629543"/>
                </a:cubicBezTo>
                <a:cubicBezTo>
                  <a:pt x="6835665" y="632447"/>
                  <a:pt x="6842971" y="637115"/>
                  <a:pt x="6849805" y="643546"/>
                </a:cubicBezTo>
                <a:cubicBezTo>
                  <a:pt x="6856638" y="649978"/>
                  <a:pt x="6855842" y="656223"/>
                  <a:pt x="6847417" y="662282"/>
                </a:cubicBezTo>
                <a:cubicBezTo>
                  <a:pt x="6838992" y="668341"/>
                  <a:pt x="6831509" y="677185"/>
                  <a:pt x="6824971" y="688815"/>
                </a:cubicBezTo>
                <a:cubicBezTo>
                  <a:pt x="6832169" y="700115"/>
                  <a:pt x="6832209" y="706084"/>
                  <a:pt x="6825089" y="706722"/>
                </a:cubicBezTo>
                <a:cubicBezTo>
                  <a:pt x="6817969" y="707360"/>
                  <a:pt x="6805783" y="708310"/>
                  <a:pt x="6788532" y="709572"/>
                </a:cubicBezTo>
                <a:cubicBezTo>
                  <a:pt x="6799330" y="716198"/>
                  <a:pt x="6803131" y="722690"/>
                  <a:pt x="6799933" y="729050"/>
                </a:cubicBezTo>
                <a:cubicBezTo>
                  <a:pt x="6796735" y="735410"/>
                  <a:pt x="6794483" y="746319"/>
                  <a:pt x="6793179" y="761778"/>
                </a:cubicBezTo>
                <a:cubicBezTo>
                  <a:pt x="6791873" y="777237"/>
                  <a:pt x="6794623" y="787361"/>
                  <a:pt x="6801428" y="792150"/>
                </a:cubicBezTo>
                <a:cubicBezTo>
                  <a:pt x="6808232" y="796940"/>
                  <a:pt x="6821493" y="799123"/>
                  <a:pt x="6841211" y="798700"/>
                </a:cubicBezTo>
                <a:cubicBezTo>
                  <a:pt x="6860929" y="798277"/>
                  <a:pt x="6874717" y="796205"/>
                  <a:pt x="6882575" y="792484"/>
                </a:cubicBezTo>
                <a:cubicBezTo>
                  <a:pt x="6890434" y="788763"/>
                  <a:pt x="6896055" y="783941"/>
                  <a:pt x="6899439" y="778018"/>
                </a:cubicBezTo>
                <a:cubicBezTo>
                  <a:pt x="6902824" y="772096"/>
                  <a:pt x="6906803" y="763366"/>
                  <a:pt x="6911377" y="751829"/>
                </a:cubicBezTo>
                <a:cubicBezTo>
                  <a:pt x="6915952" y="740293"/>
                  <a:pt x="6918652" y="741659"/>
                  <a:pt x="6919477" y="755927"/>
                </a:cubicBezTo>
                <a:cubicBezTo>
                  <a:pt x="6920301" y="770196"/>
                  <a:pt x="6922301" y="781424"/>
                  <a:pt x="6925478" y="789612"/>
                </a:cubicBezTo>
                <a:cubicBezTo>
                  <a:pt x="6928655" y="797800"/>
                  <a:pt x="6927880" y="804358"/>
                  <a:pt x="6923155" y="809283"/>
                </a:cubicBezTo>
                <a:cubicBezTo>
                  <a:pt x="6918429" y="814209"/>
                  <a:pt x="6910463" y="818070"/>
                  <a:pt x="6899257" y="820867"/>
                </a:cubicBezTo>
                <a:cubicBezTo>
                  <a:pt x="6888050" y="823663"/>
                  <a:pt x="6872964" y="825746"/>
                  <a:pt x="6853999" y="827115"/>
                </a:cubicBezTo>
                <a:cubicBezTo>
                  <a:pt x="6835034" y="828485"/>
                  <a:pt x="6817134" y="826531"/>
                  <a:pt x="6800298" y="821254"/>
                </a:cubicBezTo>
                <a:cubicBezTo>
                  <a:pt x="6783463" y="815977"/>
                  <a:pt x="6774565" y="805619"/>
                  <a:pt x="6773604" y="790182"/>
                </a:cubicBezTo>
                <a:cubicBezTo>
                  <a:pt x="6772643" y="774745"/>
                  <a:pt x="6772615" y="759114"/>
                  <a:pt x="6773518" y="743290"/>
                </a:cubicBezTo>
                <a:cubicBezTo>
                  <a:pt x="6774421" y="727465"/>
                  <a:pt x="6773267" y="716943"/>
                  <a:pt x="6770055" y="711723"/>
                </a:cubicBezTo>
                <a:lnTo>
                  <a:pt x="6748028" y="713853"/>
                </a:lnTo>
                <a:cubicBezTo>
                  <a:pt x="6750366" y="715187"/>
                  <a:pt x="6753201" y="718202"/>
                  <a:pt x="6756536" y="722898"/>
                </a:cubicBezTo>
                <a:cubicBezTo>
                  <a:pt x="6759870" y="727594"/>
                  <a:pt x="6759332" y="732312"/>
                  <a:pt x="6754923" y="737052"/>
                </a:cubicBezTo>
                <a:cubicBezTo>
                  <a:pt x="6750513" y="741791"/>
                  <a:pt x="6744935" y="749338"/>
                  <a:pt x="6738187" y="759691"/>
                </a:cubicBezTo>
                <a:cubicBezTo>
                  <a:pt x="6731440" y="770045"/>
                  <a:pt x="6719763" y="782141"/>
                  <a:pt x="6703157" y="795979"/>
                </a:cubicBezTo>
                <a:cubicBezTo>
                  <a:pt x="6686551" y="809818"/>
                  <a:pt x="6667579" y="818583"/>
                  <a:pt x="6646241" y="822276"/>
                </a:cubicBezTo>
                <a:cubicBezTo>
                  <a:pt x="6624903" y="825968"/>
                  <a:pt x="6623441" y="822530"/>
                  <a:pt x="6641853" y="811961"/>
                </a:cubicBezTo>
                <a:cubicBezTo>
                  <a:pt x="6660266" y="801393"/>
                  <a:pt x="6676309" y="789713"/>
                  <a:pt x="6689983" y="776921"/>
                </a:cubicBezTo>
                <a:cubicBezTo>
                  <a:pt x="6703657" y="764130"/>
                  <a:pt x="6713798" y="751435"/>
                  <a:pt x="6720409" y="738837"/>
                </a:cubicBezTo>
                <a:cubicBezTo>
                  <a:pt x="6727020" y="726239"/>
                  <a:pt x="6729924" y="719001"/>
                  <a:pt x="6729121" y="717122"/>
                </a:cubicBezTo>
                <a:lnTo>
                  <a:pt x="6726475" y="718112"/>
                </a:lnTo>
                <a:cubicBezTo>
                  <a:pt x="6721112" y="726458"/>
                  <a:pt x="6716168" y="727032"/>
                  <a:pt x="6711643" y="719833"/>
                </a:cubicBezTo>
                <a:cubicBezTo>
                  <a:pt x="6707119" y="712634"/>
                  <a:pt x="6703517" y="702779"/>
                  <a:pt x="6700835" y="690267"/>
                </a:cubicBezTo>
                <a:cubicBezTo>
                  <a:pt x="6698153" y="677755"/>
                  <a:pt x="6694299" y="667276"/>
                  <a:pt x="6689273" y="658830"/>
                </a:cubicBezTo>
                <a:cubicBezTo>
                  <a:pt x="6684247" y="650383"/>
                  <a:pt x="6684483" y="645590"/>
                  <a:pt x="6689983" y="644450"/>
                </a:cubicBezTo>
                <a:cubicBezTo>
                  <a:pt x="6695483" y="643310"/>
                  <a:pt x="6701570" y="643414"/>
                  <a:pt x="6708245" y="644762"/>
                </a:cubicBezTo>
                <a:cubicBezTo>
                  <a:pt x="6714921" y="646110"/>
                  <a:pt x="6728203" y="645622"/>
                  <a:pt x="6748093" y="643299"/>
                </a:cubicBezTo>
                <a:cubicBezTo>
                  <a:pt x="6749742" y="628385"/>
                  <a:pt x="6751018" y="617902"/>
                  <a:pt x="6751921" y="611851"/>
                </a:cubicBezTo>
                <a:cubicBezTo>
                  <a:pt x="6740535" y="613643"/>
                  <a:pt x="6730311" y="614991"/>
                  <a:pt x="6721248" y="615895"/>
                </a:cubicBezTo>
                <a:cubicBezTo>
                  <a:pt x="6712185" y="616798"/>
                  <a:pt x="6703781" y="613708"/>
                  <a:pt x="6696037" y="606624"/>
                </a:cubicBezTo>
                <a:cubicBezTo>
                  <a:pt x="6688294" y="599540"/>
                  <a:pt x="6690144" y="595704"/>
                  <a:pt x="6701587" y="595116"/>
                </a:cubicBezTo>
                <a:cubicBezTo>
                  <a:pt x="6713031" y="594528"/>
                  <a:pt x="6730311" y="592585"/>
                  <a:pt x="6753427" y="589287"/>
                </a:cubicBezTo>
                <a:cubicBezTo>
                  <a:pt x="6754216" y="578890"/>
                  <a:pt x="6754611" y="569289"/>
                  <a:pt x="6754611" y="560484"/>
                </a:cubicBezTo>
                <a:cubicBezTo>
                  <a:pt x="6754611" y="552239"/>
                  <a:pt x="6752589" y="543638"/>
                  <a:pt x="6748545" y="534683"/>
                </a:cubicBezTo>
                <a:cubicBezTo>
                  <a:pt x="6745511" y="527966"/>
                  <a:pt x="6746589" y="524434"/>
                  <a:pt x="6751775" y="524085"/>
                </a:cubicBezTo>
                <a:close/>
                <a:moveTo>
                  <a:pt x="4432883" y="519502"/>
                </a:moveTo>
                <a:cubicBezTo>
                  <a:pt x="4434516" y="519611"/>
                  <a:pt x="4436459" y="520090"/>
                  <a:pt x="4438713" y="520938"/>
                </a:cubicBezTo>
                <a:cubicBezTo>
                  <a:pt x="4447725" y="524329"/>
                  <a:pt x="4454501" y="528326"/>
                  <a:pt x="4459040" y="532930"/>
                </a:cubicBezTo>
                <a:cubicBezTo>
                  <a:pt x="4463579" y="537533"/>
                  <a:pt x="4463625" y="541530"/>
                  <a:pt x="4459180" y="544922"/>
                </a:cubicBezTo>
                <a:cubicBezTo>
                  <a:pt x="4454735" y="548313"/>
                  <a:pt x="4448411" y="553924"/>
                  <a:pt x="4440208" y="561753"/>
                </a:cubicBezTo>
                <a:cubicBezTo>
                  <a:pt x="4468143" y="560922"/>
                  <a:pt x="4490481" y="557337"/>
                  <a:pt x="4507223" y="550998"/>
                </a:cubicBezTo>
                <a:cubicBezTo>
                  <a:pt x="4523966" y="544660"/>
                  <a:pt x="4537004" y="544620"/>
                  <a:pt x="4546340" y="550880"/>
                </a:cubicBezTo>
                <a:cubicBezTo>
                  <a:pt x="4555675" y="557139"/>
                  <a:pt x="4555324" y="562556"/>
                  <a:pt x="4545286" y="567131"/>
                </a:cubicBezTo>
                <a:cubicBezTo>
                  <a:pt x="4535248" y="571706"/>
                  <a:pt x="4521402" y="575348"/>
                  <a:pt x="4503749" y="578058"/>
                </a:cubicBezTo>
                <a:cubicBezTo>
                  <a:pt x="4486097" y="580769"/>
                  <a:pt x="4471810" y="582353"/>
                  <a:pt x="4460890" y="582812"/>
                </a:cubicBezTo>
                <a:cubicBezTo>
                  <a:pt x="4449970" y="583271"/>
                  <a:pt x="4440616" y="581249"/>
                  <a:pt x="4432830" y="576746"/>
                </a:cubicBezTo>
                <a:cubicBezTo>
                  <a:pt x="4408667" y="601540"/>
                  <a:pt x="4389207" y="616515"/>
                  <a:pt x="4374451" y="621670"/>
                </a:cubicBezTo>
                <a:cubicBezTo>
                  <a:pt x="4359695" y="626826"/>
                  <a:pt x="4357831" y="623743"/>
                  <a:pt x="4368858" y="612421"/>
                </a:cubicBezTo>
                <a:cubicBezTo>
                  <a:pt x="4379886" y="601099"/>
                  <a:pt x="4392484" y="586386"/>
                  <a:pt x="4406652" y="568282"/>
                </a:cubicBezTo>
                <a:cubicBezTo>
                  <a:pt x="4420820" y="550177"/>
                  <a:pt x="4427452" y="536913"/>
                  <a:pt x="4426549" y="528488"/>
                </a:cubicBezTo>
                <a:cubicBezTo>
                  <a:pt x="4425871" y="522169"/>
                  <a:pt x="4427982" y="519174"/>
                  <a:pt x="4432883" y="519502"/>
                </a:cubicBezTo>
                <a:close/>
                <a:moveTo>
                  <a:pt x="2642183" y="519502"/>
                </a:moveTo>
                <a:cubicBezTo>
                  <a:pt x="2643816" y="519611"/>
                  <a:pt x="2645759" y="520090"/>
                  <a:pt x="2648013" y="520938"/>
                </a:cubicBezTo>
                <a:cubicBezTo>
                  <a:pt x="2657026" y="524329"/>
                  <a:pt x="2663801" y="528326"/>
                  <a:pt x="2668340" y="532930"/>
                </a:cubicBezTo>
                <a:cubicBezTo>
                  <a:pt x="2672879" y="537533"/>
                  <a:pt x="2672925" y="541530"/>
                  <a:pt x="2668480" y="544922"/>
                </a:cubicBezTo>
                <a:cubicBezTo>
                  <a:pt x="2664035" y="548313"/>
                  <a:pt x="2657710" y="553924"/>
                  <a:pt x="2649508" y="561753"/>
                </a:cubicBezTo>
                <a:cubicBezTo>
                  <a:pt x="2677443" y="560922"/>
                  <a:pt x="2699781" y="557337"/>
                  <a:pt x="2716523" y="550998"/>
                </a:cubicBezTo>
                <a:cubicBezTo>
                  <a:pt x="2733265" y="544660"/>
                  <a:pt x="2746304" y="544620"/>
                  <a:pt x="2755640" y="550880"/>
                </a:cubicBezTo>
                <a:cubicBezTo>
                  <a:pt x="2764975" y="557139"/>
                  <a:pt x="2764624" y="562556"/>
                  <a:pt x="2754586" y="567131"/>
                </a:cubicBezTo>
                <a:cubicBezTo>
                  <a:pt x="2744548" y="571706"/>
                  <a:pt x="2730702" y="575348"/>
                  <a:pt x="2713049" y="578058"/>
                </a:cubicBezTo>
                <a:cubicBezTo>
                  <a:pt x="2695397" y="580769"/>
                  <a:pt x="2681110" y="582353"/>
                  <a:pt x="2670190" y="582812"/>
                </a:cubicBezTo>
                <a:cubicBezTo>
                  <a:pt x="2659270" y="583271"/>
                  <a:pt x="2649916" y="581249"/>
                  <a:pt x="2642130" y="576746"/>
                </a:cubicBezTo>
                <a:cubicBezTo>
                  <a:pt x="2617967" y="601540"/>
                  <a:pt x="2598507" y="616515"/>
                  <a:pt x="2583751" y="621670"/>
                </a:cubicBezTo>
                <a:cubicBezTo>
                  <a:pt x="2568995" y="626826"/>
                  <a:pt x="2567130" y="623743"/>
                  <a:pt x="2578158" y="612421"/>
                </a:cubicBezTo>
                <a:cubicBezTo>
                  <a:pt x="2589186" y="601099"/>
                  <a:pt x="2601784" y="586386"/>
                  <a:pt x="2615952" y="568282"/>
                </a:cubicBezTo>
                <a:cubicBezTo>
                  <a:pt x="2630120" y="550177"/>
                  <a:pt x="2636752" y="536913"/>
                  <a:pt x="2635849" y="528488"/>
                </a:cubicBezTo>
                <a:cubicBezTo>
                  <a:pt x="2635171" y="522169"/>
                  <a:pt x="2637283" y="519174"/>
                  <a:pt x="2642183" y="519502"/>
                </a:cubicBezTo>
                <a:close/>
                <a:moveTo>
                  <a:pt x="137109" y="519502"/>
                </a:moveTo>
                <a:cubicBezTo>
                  <a:pt x="138741" y="519611"/>
                  <a:pt x="140685" y="520090"/>
                  <a:pt x="142938" y="520938"/>
                </a:cubicBezTo>
                <a:cubicBezTo>
                  <a:pt x="151951" y="524329"/>
                  <a:pt x="158727" y="528326"/>
                  <a:pt x="163266" y="532930"/>
                </a:cubicBezTo>
                <a:cubicBezTo>
                  <a:pt x="167804" y="537533"/>
                  <a:pt x="167851" y="541530"/>
                  <a:pt x="163405" y="544922"/>
                </a:cubicBezTo>
                <a:cubicBezTo>
                  <a:pt x="158960" y="548313"/>
                  <a:pt x="152635" y="553924"/>
                  <a:pt x="144433" y="561753"/>
                </a:cubicBezTo>
                <a:cubicBezTo>
                  <a:pt x="172368" y="560922"/>
                  <a:pt x="194706" y="557337"/>
                  <a:pt x="211448" y="550998"/>
                </a:cubicBezTo>
                <a:cubicBezTo>
                  <a:pt x="228191" y="544660"/>
                  <a:pt x="241230" y="544620"/>
                  <a:pt x="250565" y="550880"/>
                </a:cubicBezTo>
                <a:cubicBezTo>
                  <a:pt x="259900" y="557139"/>
                  <a:pt x="259549" y="562556"/>
                  <a:pt x="249512" y="567131"/>
                </a:cubicBezTo>
                <a:cubicBezTo>
                  <a:pt x="239473" y="571706"/>
                  <a:pt x="225627" y="575348"/>
                  <a:pt x="207975" y="578058"/>
                </a:cubicBezTo>
                <a:cubicBezTo>
                  <a:pt x="190321" y="580769"/>
                  <a:pt x="176036" y="582353"/>
                  <a:pt x="165115" y="582812"/>
                </a:cubicBezTo>
                <a:cubicBezTo>
                  <a:pt x="154196" y="583271"/>
                  <a:pt x="144842" y="581249"/>
                  <a:pt x="137055" y="576746"/>
                </a:cubicBezTo>
                <a:cubicBezTo>
                  <a:pt x="112892" y="601540"/>
                  <a:pt x="93432" y="616515"/>
                  <a:pt x="78676" y="621670"/>
                </a:cubicBezTo>
                <a:cubicBezTo>
                  <a:pt x="63920" y="626826"/>
                  <a:pt x="62055" y="623743"/>
                  <a:pt x="73083" y="612421"/>
                </a:cubicBezTo>
                <a:cubicBezTo>
                  <a:pt x="84111" y="601099"/>
                  <a:pt x="96709" y="586386"/>
                  <a:pt x="110877" y="568282"/>
                </a:cubicBezTo>
                <a:cubicBezTo>
                  <a:pt x="125045" y="550177"/>
                  <a:pt x="131678" y="536913"/>
                  <a:pt x="130774" y="528488"/>
                </a:cubicBezTo>
                <a:cubicBezTo>
                  <a:pt x="130097" y="522169"/>
                  <a:pt x="132207" y="519174"/>
                  <a:pt x="137109" y="519502"/>
                </a:cubicBezTo>
                <a:close/>
                <a:moveTo>
                  <a:pt x="3416912" y="514641"/>
                </a:moveTo>
                <a:cubicBezTo>
                  <a:pt x="3419735" y="515069"/>
                  <a:pt x="3423178" y="515970"/>
                  <a:pt x="3427241" y="517345"/>
                </a:cubicBezTo>
                <a:cubicBezTo>
                  <a:pt x="3443496" y="522845"/>
                  <a:pt x="3449996" y="528527"/>
                  <a:pt x="3446741" y="534392"/>
                </a:cubicBezTo>
                <a:cubicBezTo>
                  <a:pt x="3443485" y="540257"/>
                  <a:pt x="3439714" y="548474"/>
                  <a:pt x="3435426" y="559043"/>
                </a:cubicBezTo>
                <a:cubicBezTo>
                  <a:pt x="3455631" y="556390"/>
                  <a:pt x="3470602" y="554153"/>
                  <a:pt x="3480340" y="552332"/>
                </a:cubicBezTo>
                <a:cubicBezTo>
                  <a:pt x="3490077" y="550511"/>
                  <a:pt x="3499423" y="554576"/>
                  <a:pt x="3508378" y="564528"/>
                </a:cubicBezTo>
                <a:cubicBezTo>
                  <a:pt x="3517334" y="574480"/>
                  <a:pt x="3512143" y="579005"/>
                  <a:pt x="3492805" y="578101"/>
                </a:cubicBezTo>
                <a:cubicBezTo>
                  <a:pt x="3473467" y="577198"/>
                  <a:pt x="3452176" y="578008"/>
                  <a:pt x="3428930" y="580532"/>
                </a:cubicBezTo>
                <a:cubicBezTo>
                  <a:pt x="3424858" y="592750"/>
                  <a:pt x="3418820" y="602598"/>
                  <a:pt x="3410818" y="610076"/>
                </a:cubicBezTo>
                <a:lnTo>
                  <a:pt x="3405893" y="614120"/>
                </a:lnTo>
                <a:lnTo>
                  <a:pt x="3410122" y="613136"/>
                </a:lnTo>
                <a:cubicBezTo>
                  <a:pt x="3418065" y="611215"/>
                  <a:pt x="3424097" y="609664"/>
                  <a:pt x="3428220" y="608485"/>
                </a:cubicBezTo>
                <a:cubicBezTo>
                  <a:pt x="3436466" y="606126"/>
                  <a:pt x="3444676" y="609029"/>
                  <a:pt x="3452849" y="617196"/>
                </a:cubicBezTo>
                <a:cubicBezTo>
                  <a:pt x="3461023" y="625363"/>
                  <a:pt x="3457556" y="630787"/>
                  <a:pt x="3442449" y="633469"/>
                </a:cubicBezTo>
                <a:cubicBezTo>
                  <a:pt x="3427342" y="636150"/>
                  <a:pt x="3410151" y="638839"/>
                  <a:pt x="3390878" y="641535"/>
                </a:cubicBezTo>
                <a:cubicBezTo>
                  <a:pt x="3398981" y="645837"/>
                  <a:pt x="3401451" y="650695"/>
                  <a:pt x="3398289" y="656108"/>
                </a:cubicBezTo>
                <a:cubicBezTo>
                  <a:pt x="3395127" y="661522"/>
                  <a:pt x="3393954" y="675959"/>
                  <a:pt x="3394772" y="699419"/>
                </a:cubicBezTo>
                <a:cubicBezTo>
                  <a:pt x="3408639" y="699491"/>
                  <a:pt x="3424477" y="698190"/>
                  <a:pt x="3442288" y="695515"/>
                </a:cubicBezTo>
                <a:cubicBezTo>
                  <a:pt x="3460098" y="692841"/>
                  <a:pt x="3472893" y="690797"/>
                  <a:pt x="3480673" y="689385"/>
                </a:cubicBezTo>
                <a:cubicBezTo>
                  <a:pt x="3488453" y="687972"/>
                  <a:pt x="3497734" y="688955"/>
                  <a:pt x="3508518" y="692332"/>
                </a:cubicBezTo>
                <a:cubicBezTo>
                  <a:pt x="3519302" y="695709"/>
                  <a:pt x="3527361" y="702037"/>
                  <a:pt x="3532696" y="711315"/>
                </a:cubicBezTo>
                <a:cubicBezTo>
                  <a:pt x="3538030" y="720593"/>
                  <a:pt x="3533657" y="724780"/>
                  <a:pt x="3519574" y="723877"/>
                </a:cubicBezTo>
                <a:cubicBezTo>
                  <a:pt x="3505492" y="722973"/>
                  <a:pt x="3488166" y="721848"/>
                  <a:pt x="3467595" y="720500"/>
                </a:cubicBezTo>
                <a:cubicBezTo>
                  <a:pt x="3447024" y="719152"/>
                  <a:pt x="3422800" y="719711"/>
                  <a:pt x="3394922" y="722177"/>
                </a:cubicBezTo>
                <a:cubicBezTo>
                  <a:pt x="3394922" y="740045"/>
                  <a:pt x="3394686" y="756343"/>
                  <a:pt x="3394212" y="771070"/>
                </a:cubicBezTo>
                <a:cubicBezTo>
                  <a:pt x="3393739" y="785798"/>
                  <a:pt x="3392811" y="798915"/>
                  <a:pt x="3391427" y="810423"/>
                </a:cubicBezTo>
                <a:cubicBezTo>
                  <a:pt x="3390043" y="821931"/>
                  <a:pt x="3386616" y="831306"/>
                  <a:pt x="3381145" y="838548"/>
                </a:cubicBezTo>
                <a:cubicBezTo>
                  <a:pt x="3375674" y="845790"/>
                  <a:pt x="3372078" y="839771"/>
                  <a:pt x="3370357" y="820490"/>
                </a:cubicBezTo>
                <a:cubicBezTo>
                  <a:pt x="3368637" y="801210"/>
                  <a:pt x="3367776" y="769005"/>
                  <a:pt x="3367776" y="723877"/>
                </a:cubicBezTo>
                <a:cubicBezTo>
                  <a:pt x="3334335" y="727433"/>
                  <a:pt x="3311096" y="730107"/>
                  <a:pt x="3298061" y="731900"/>
                </a:cubicBezTo>
                <a:cubicBezTo>
                  <a:pt x="3285026" y="733693"/>
                  <a:pt x="3273941" y="735955"/>
                  <a:pt x="3264806" y="738687"/>
                </a:cubicBezTo>
                <a:cubicBezTo>
                  <a:pt x="3255672" y="741418"/>
                  <a:pt x="3245576" y="738260"/>
                  <a:pt x="3234520" y="729211"/>
                </a:cubicBezTo>
                <a:cubicBezTo>
                  <a:pt x="3223463" y="720163"/>
                  <a:pt x="3224711" y="715638"/>
                  <a:pt x="3238263" y="715638"/>
                </a:cubicBezTo>
                <a:cubicBezTo>
                  <a:pt x="3250022" y="715638"/>
                  <a:pt x="3263064" y="714989"/>
                  <a:pt x="3277390" y="713692"/>
                </a:cubicBezTo>
                <a:cubicBezTo>
                  <a:pt x="3291716" y="712394"/>
                  <a:pt x="3321844" y="709149"/>
                  <a:pt x="3367776" y="703958"/>
                </a:cubicBezTo>
                <a:lnTo>
                  <a:pt x="3367776" y="665756"/>
                </a:lnTo>
                <a:cubicBezTo>
                  <a:pt x="3367776" y="654786"/>
                  <a:pt x="3367453" y="648512"/>
                  <a:pt x="3366808" y="646934"/>
                </a:cubicBezTo>
                <a:cubicBezTo>
                  <a:pt x="3356498" y="648698"/>
                  <a:pt x="3348291" y="649817"/>
                  <a:pt x="3342190" y="650290"/>
                </a:cubicBezTo>
                <a:cubicBezTo>
                  <a:pt x="3336088" y="650763"/>
                  <a:pt x="3328929" y="647748"/>
                  <a:pt x="3320712" y="641245"/>
                </a:cubicBezTo>
                <a:cubicBezTo>
                  <a:pt x="3312495" y="634742"/>
                  <a:pt x="3314535" y="630909"/>
                  <a:pt x="3326831" y="629748"/>
                </a:cubicBezTo>
                <a:cubicBezTo>
                  <a:pt x="3339128" y="628586"/>
                  <a:pt x="3357039" y="625342"/>
                  <a:pt x="3380564" y="620014"/>
                </a:cubicBezTo>
                <a:lnTo>
                  <a:pt x="3401224" y="615207"/>
                </a:lnTo>
                <a:lnTo>
                  <a:pt x="3400322" y="614604"/>
                </a:lnTo>
                <a:cubicBezTo>
                  <a:pt x="3399990" y="613740"/>
                  <a:pt x="3399936" y="612421"/>
                  <a:pt x="3400160" y="610646"/>
                </a:cubicBezTo>
                <a:cubicBezTo>
                  <a:pt x="3401056" y="603548"/>
                  <a:pt x="3402859" y="594499"/>
                  <a:pt x="3405570" y="583500"/>
                </a:cubicBezTo>
                <a:lnTo>
                  <a:pt x="3362528" y="589760"/>
                </a:lnTo>
                <a:cubicBezTo>
                  <a:pt x="3363431" y="604057"/>
                  <a:pt x="3362646" y="613339"/>
                  <a:pt x="3360172" y="617605"/>
                </a:cubicBezTo>
                <a:cubicBezTo>
                  <a:pt x="3357699" y="621871"/>
                  <a:pt x="3354350" y="621595"/>
                  <a:pt x="3350127" y="616777"/>
                </a:cubicBezTo>
                <a:cubicBezTo>
                  <a:pt x="3345904" y="611959"/>
                  <a:pt x="3342286" y="604466"/>
                  <a:pt x="3339275" y="594299"/>
                </a:cubicBezTo>
                <a:cubicBezTo>
                  <a:pt x="3316718" y="598715"/>
                  <a:pt x="3301779" y="601845"/>
                  <a:pt x="3294458" y="603688"/>
                </a:cubicBezTo>
                <a:cubicBezTo>
                  <a:pt x="3287137" y="605531"/>
                  <a:pt x="3277730" y="602153"/>
                  <a:pt x="3266237" y="593556"/>
                </a:cubicBezTo>
                <a:cubicBezTo>
                  <a:pt x="3254743" y="584959"/>
                  <a:pt x="3257120" y="580661"/>
                  <a:pt x="3273367" y="580661"/>
                </a:cubicBezTo>
                <a:cubicBezTo>
                  <a:pt x="3286632" y="580661"/>
                  <a:pt x="3307304" y="578646"/>
                  <a:pt x="3335382" y="574617"/>
                </a:cubicBezTo>
                <a:cubicBezTo>
                  <a:pt x="3330291" y="562184"/>
                  <a:pt x="3325193" y="552206"/>
                  <a:pt x="3320088" y="544685"/>
                </a:cubicBezTo>
                <a:cubicBezTo>
                  <a:pt x="3314983" y="537164"/>
                  <a:pt x="3320332" y="534869"/>
                  <a:pt x="3336134" y="537802"/>
                </a:cubicBezTo>
                <a:cubicBezTo>
                  <a:pt x="3351938" y="540734"/>
                  <a:pt x="3359606" y="545459"/>
                  <a:pt x="3359140" y="551977"/>
                </a:cubicBezTo>
                <a:cubicBezTo>
                  <a:pt x="3358674" y="558495"/>
                  <a:pt x="3358778" y="564449"/>
                  <a:pt x="3359452" y="569841"/>
                </a:cubicBezTo>
                <a:lnTo>
                  <a:pt x="3407377" y="563603"/>
                </a:lnTo>
                <a:cubicBezTo>
                  <a:pt x="3411564" y="546567"/>
                  <a:pt x="3411858" y="533224"/>
                  <a:pt x="3408259" y="523573"/>
                </a:cubicBezTo>
                <a:cubicBezTo>
                  <a:pt x="3405559" y="516334"/>
                  <a:pt x="3408443" y="513357"/>
                  <a:pt x="3416912" y="514641"/>
                </a:cubicBezTo>
                <a:close/>
                <a:moveTo>
                  <a:pt x="7378631" y="240531"/>
                </a:moveTo>
                <a:cubicBezTo>
                  <a:pt x="7382615" y="239888"/>
                  <a:pt x="7387017" y="240186"/>
                  <a:pt x="7391839" y="241426"/>
                </a:cubicBezTo>
                <a:cubicBezTo>
                  <a:pt x="7401483" y="243907"/>
                  <a:pt x="7407781" y="249124"/>
                  <a:pt x="7410735" y="257075"/>
                </a:cubicBezTo>
                <a:cubicBezTo>
                  <a:pt x="7413690" y="265027"/>
                  <a:pt x="7413273" y="274975"/>
                  <a:pt x="7409488" y="286921"/>
                </a:cubicBezTo>
                <a:cubicBezTo>
                  <a:pt x="7405702" y="298866"/>
                  <a:pt x="7398826" y="310292"/>
                  <a:pt x="7388859" y="321197"/>
                </a:cubicBezTo>
                <a:cubicBezTo>
                  <a:pt x="7378893" y="332103"/>
                  <a:pt x="7369285" y="338040"/>
                  <a:pt x="7360035" y="339008"/>
                </a:cubicBezTo>
                <a:cubicBezTo>
                  <a:pt x="7350786" y="339976"/>
                  <a:pt x="7348979" y="337491"/>
                  <a:pt x="7354615" y="331555"/>
                </a:cubicBezTo>
                <a:cubicBezTo>
                  <a:pt x="7360251" y="325618"/>
                  <a:pt x="7365445" y="319627"/>
                  <a:pt x="7370199" y="313583"/>
                </a:cubicBezTo>
                <a:cubicBezTo>
                  <a:pt x="7374953" y="307538"/>
                  <a:pt x="7379087" y="300300"/>
                  <a:pt x="7382600" y="291868"/>
                </a:cubicBezTo>
                <a:cubicBezTo>
                  <a:pt x="7376276" y="291868"/>
                  <a:pt x="7370959" y="290251"/>
                  <a:pt x="7366651" y="287017"/>
                </a:cubicBezTo>
                <a:cubicBezTo>
                  <a:pt x="7362341" y="283784"/>
                  <a:pt x="7359423" y="279553"/>
                  <a:pt x="7357895" y="274326"/>
                </a:cubicBezTo>
                <a:cubicBezTo>
                  <a:pt x="7356369" y="269099"/>
                  <a:pt x="7356089" y="264217"/>
                  <a:pt x="7357057" y="259678"/>
                </a:cubicBezTo>
                <a:cubicBezTo>
                  <a:pt x="7358025" y="255139"/>
                  <a:pt x="7361653" y="250342"/>
                  <a:pt x="7367941" y="245287"/>
                </a:cubicBezTo>
                <a:cubicBezTo>
                  <a:pt x="7371085" y="242760"/>
                  <a:pt x="7374649" y="241175"/>
                  <a:pt x="7378631" y="240531"/>
                </a:cubicBezTo>
                <a:close/>
                <a:moveTo>
                  <a:pt x="5416481" y="240531"/>
                </a:moveTo>
                <a:cubicBezTo>
                  <a:pt x="5420464" y="239888"/>
                  <a:pt x="5424867" y="240186"/>
                  <a:pt x="5429689" y="241426"/>
                </a:cubicBezTo>
                <a:cubicBezTo>
                  <a:pt x="5439333" y="243907"/>
                  <a:pt x="5445632" y="249124"/>
                  <a:pt x="5448586" y="257075"/>
                </a:cubicBezTo>
                <a:cubicBezTo>
                  <a:pt x="5451539" y="265027"/>
                  <a:pt x="5451124" y="274975"/>
                  <a:pt x="5447338" y="286921"/>
                </a:cubicBezTo>
                <a:cubicBezTo>
                  <a:pt x="5443552" y="298866"/>
                  <a:pt x="5436676" y="310292"/>
                  <a:pt x="5426710" y="321197"/>
                </a:cubicBezTo>
                <a:cubicBezTo>
                  <a:pt x="5416743" y="332103"/>
                  <a:pt x="5407135" y="338040"/>
                  <a:pt x="5397886" y="339008"/>
                </a:cubicBezTo>
                <a:cubicBezTo>
                  <a:pt x="5388636" y="339976"/>
                  <a:pt x="5386829" y="337491"/>
                  <a:pt x="5392465" y="331555"/>
                </a:cubicBezTo>
                <a:cubicBezTo>
                  <a:pt x="5398101" y="325618"/>
                  <a:pt x="5403295" y="319627"/>
                  <a:pt x="5408049" y="313583"/>
                </a:cubicBezTo>
                <a:cubicBezTo>
                  <a:pt x="5412803" y="307538"/>
                  <a:pt x="5416937" y="300300"/>
                  <a:pt x="5420450" y="291868"/>
                </a:cubicBezTo>
                <a:cubicBezTo>
                  <a:pt x="5414126" y="291868"/>
                  <a:pt x="5408810" y="290251"/>
                  <a:pt x="5404500" y="287017"/>
                </a:cubicBezTo>
                <a:cubicBezTo>
                  <a:pt x="5400191" y="283784"/>
                  <a:pt x="5397272" y="279553"/>
                  <a:pt x="5395745" y="274326"/>
                </a:cubicBezTo>
                <a:cubicBezTo>
                  <a:pt x="5394218" y="269099"/>
                  <a:pt x="5393938" y="264217"/>
                  <a:pt x="5394906" y="259678"/>
                </a:cubicBezTo>
                <a:cubicBezTo>
                  <a:pt x="5395874" y="255139"/>
                  <a:pt x="5399503" y="250342"/>
                  <a:pt x="5405791" y="245287"/>
                </a:cubicBezTo>
                <a:cubicBezTo>
                  <a:pt x="5408935" y="242760"/>
                  <a:pt x="5412498" y="241175"/>
                  <a:pt x="5416481" y="240531"/>
                </a:cubicBezTo>
                <a:close/>
                <a:moveTo>
                  <a:pt x="6263931" y="222157"/>
                </a:moveTo>
                <a:cubicBezTo>
                  <a:pt x="6265090" y="221491"/>
                  <a:pt x="6267159" y="221569"/>
                  <a:pt x="6270136" y="222390"/>
                </a:cubicBezTo>
                <a:cubicBezTo>
                  <a:pt x="6282045" y="225674"/>
                  <a:pt x="6293019" y="229589"/>
                  <a:pt x="6303057" y="234134"/>
                </a:cubicBezTo>
                <a:cubicBezTo>
                  <a:pt x="6314372" y="238867"/>
                  <a:pt x="6324284" y="245721"/>
                  <a:pt x="6332795" y="254698"/>
                </a:cubicBezTo>
                <a:cubicBezTo>
                  <a:pt x="6341306" y="263675"/>
                  <a:pt x="6344995" y="275262"/>
                  <a:pt x="6343863" y="289459"/>
                </a:cubicBezTo>
                <a:cubicBezTo>
                  <a:pt x="6342729" y="303656"/>
                  <a:pt x="6335771" y="305459"/>
                  <a:pt x="6322987" y="294869"/>
                </a:cubicBezTo>
                <a:cubicBezTo>
                  <a:pt x="6310202" y="284279"/>
                  <a:pt x="6295221" y="268730"/>
                  <a:pt x="6278041" y="248224"/>
                </a:cubicBezTo>
                <a:cubicBezTo>
                  <a:pt x="6265156" y="232844"/>
                  <a:pt x="6260453" y="224155"/>
                  <a:pt x="6263931" y="222157"/>
                </a:cubicBezTo>
                <a:close/>
                <a:moveTo>
                  <a:pt x="6194177" y="218314"/>
                </a:moveTo>
                <a:cubicBezTo>
                  <a:pt x="6198419" y="218285"/>
                  <a:pt x="6204891" y="220339"/>
                  <a:pt x="6213596" y="224476"/>
                </a:cubicBezTo>
                <a:cubicBezTo>
                  <a:pt x="6228681" y="234945"/>
                  <a:pt x="6233005" y="241935"/>
                  <a:pt x="6226567" y="245449"/>
                </a:cubicBezTo>
                <a:cubicBezTo>
                  <a:pt x="6220128" y="248962"/>
                  <a:pt x="6213811" y="254042"/>
                  <a:pt x="6207617" y="260689"/>
                </a:cubicBezTo>
                <a:cubicBezTo>
                  <a:pt x="6201421" y="267336"/>
                  <a:pt x="6192168" y="275674"/>
                  <a:pt x="6179857" y="285705"/>
                </a:cubicBezTo>
                <a:cubicBezTo>
                  <a:pt x="6167545" y="295736"/>
                  <a:pt x="6154041" y="303545"/>
                  <a:pt x="6139343" y="309130"/>
                </a:cubicBezTo>
                <a:cubicBezTo>
                  <a:pt x="6124643" y="314716"/>
                  <a:pt x="6123464" y="311199"/>
                  <a:pt x="6135804" y="298579"/>
                </a:cubicBezTo>
                <a:cubicBezTo>
                  <a:pt x="6148143" y="285960"/>
                  <a:pt x="6160063" y="272581"/>
                  <a:pt x="6171565" y="258441"/>
                </a:cubicBezTo>
                <a:cubicBezTo>
                  <a:pt x="6183065" y="244302"/>
                  <a:pt x="6188593" y="233037"/>
                  <a:pt x="6188149" y="224648"/>
                </a:cubicBezTo>
                <a:cubicBezTo>
                  <a:pt x="6187927" y="220454"/>
                  <a:pt x="6189936" y="218342"/>
                  <a:pt x="6194177" y="218314"/>
                </a:cubicBezTo>
                <a:close/>
                <a:moveTo>
                  <a:pt x="6857653" y="177078"/>
                </a:moveTo>
                <a:cubicBezTo>
                  <a:pt x="6846927" y="177946"/>
                  <a:pt x="6838119" y="181624"/>
                  <a:pt x="6831229" y="188113"/>
                </a:cubicBezTo>
                <a:cubicBezTo>
                  <a:pt x="6824338" y="194602"/>
                  <a:pt x="6820677" y="202873"/>
                  <a:pt x="6820247" y="212925"/>
                </a:cubicBezTo>
                <a:cubicBezTo>
                  <a:pt x="6819831" y="222963"/>
                  <a:pt x="6821499" y="231729"/>
                  <a:pt x="6825249" y="239222"/>
                </a:cubicBezTo>
                <a:cubicBezTo>
                  <a:pt x="6828998" y="246714"/>
                  <a:pt x="6835727" y="251260"/>
                  <a:pt x="6845435" y="252859"/>
                </a:cubicBezTo>
                <a:cubicBezTo>
                  <a:pt x="6855145" y="254458"/>
                  <a:pt x="6865304" y="254243"/>
                  <a:pt x="6875915" y="252214"/>
                </a:cubicBezTo>
                <a:cubicBezTo>
                  <a:pt x="6886528" y="250185"/>
                  <a:pt x="6893953" y="244542"/>
                  <a:pt x="6898190" y="235285"/>
                </a:cubicBezTo>
                <a:cubicBezTo>
                  <a:pt x="6902427" y="226029"/>
                  <a:pt x="6903915" y="216887"/>
                  <a:pt x="6902653" y="207860"/>
                </a:cubicBezTo>
                <a:cubicBezTo>
                  <a:pt x="6901391" y="198832"/>
                  <a:pt x="6896257" y="191229"/>
                  <a:pt x="6887251" y="185048"/>
                </a:cubicBezTo>
                <a:cubicBezTo>
                  <a:pt x="6878247" y="178867"/>
                  <a:pt x="6868380" y="176211"/>
                  <a:pt x="6857653" y="177078"/>
                </a:cubicBezTo>
                <a:close/>
                <a:moveTo>
                  <a:pt x="1600540" y="159234"/>
                </a:moveTo>
                <a:cubicBezTo>
                  <a:pt x="1602859" y="159545"/>
                  <a:pt x="1605664" y="160180"/>
                  <a:pt x="1608955" y="161139"/>
                </a:cubicBezTo>
                <a:cubicBezTo>
                  <a:pt x="1622119" y="164975"/>
                  <a:pt x="1631594" y="170787"/>
                  <a:pt x="1637381" y="178573"/>
                </a:cubicBezTo>
                <a:cubicBezTo>
                  <a:pt x="1643167" y="186360"/>
                  <a:pt x="1644593" y="195939"/>
                  <a:pt x="1641661" y="207311"/>
                </a:cubicBezTo>
                <a:cubicBezTo>
                  <a:pt x="1638729" y="218683"/>
                  <a:pt x="1629483" y="216001"/>
                  <a:pt x="1613924" y="199266"/>
                </a:cubicBezTo>
                <a:cubicBezTo>
                  <a:pt x="1602236" y="183076"/>
                  <a:pt x="1595195" y="171715"/>
                  <a:pt x="1592800" y="165183"/>
                </a:cubicBezTo>
                <a:cubicBezTo>
                  <a:pt x="1591004" y="160284"/>
                  <a:pt x="1593584" y="158301"/>
                  <a:pt x="1600540" y="159234"/>
                </a:cubicBezTo>
                <a:close/>
                <a:moveTo>
                  <a:pt x="4851913" y="156006"/>
                </a:moveTo>
                <a:cubicBezTo>
                  <a:pt x="4854501" y="156144"/>
                  <a:pt x="4857882" y="157056"/>
                  <a:pt x="4862057" y="158741"/>
                </a:cubicBezTo>
                <a:cubicBezTo>
                  <a:pt x="4878756" y="165481"/>
                  <a:pt x="4887106" y="173382"/>
                  <a:pt x="4887106" y="182445"/>
                </a:cubicBezTo>
                <a:cubicBezTo>
                  <a:pt x="4887106" y="191996"/>
                  <a:pt x="4884733" y="198223"/>
                  <a:pt x="4879986" y="201127"/>
                </a:cubicBezTo>
                <a:cubicBezTo>
                  <a:pt x="4875240" y="204031"/>
                  <a:pt x="4871081" y="203647"/>
                  <a:pt x="4867510" y="199976"/>
                </a:cubicBezTo>
                <a:cubicBezTo>
                  <a:pt x="4863939" y="196305"/>
                  <a:pt x="4858118" y="188196"/>
                  <a:pt x="4850044" y="175648"/>
                </a:cubicBezTo>
                <a:cubicBezTo>
                  <a:pt x="4843526" y="162139"/>
                  <a:pt x="4844149" y="155592"/>
                  <a:pt x="4851913" y="156006"/>
                </a:cubicBezTo>
                <a:close/>
                <a:moveTo>
                  <a:pt x="4022428" y="150691"/>
                </a:moveTo>
                <a:cubicBezTo>
                  <a:pt x="4024954" y="150576"/>
                  <a:pt x="4028101" y="150879"/>
                  <a:pt x="4031871" y="151599"/>
                </a:cubicBezTo>
                <a:cubicBezTo>
                  <a:pt x="4046950" y="154482"/>
                  <a:pt x="4055751" y="159314"/>
                  <a:pt x="4058275" y="166097"/>
                </a:cubicBezTo>
                <a:cubicBezTo>
                  <a:pt x="4060799" y="172880"/>
                  <a:pt x="4060455" y="178889"/>
                  <a:pt x="4057242" y="184123"/>
                </a:cubicBezTo>
                <a:cubicBezTo>
                  <a:pt x="4054030" y="189357"/>
                  <a:pt x="4047899" y="188859"/>
                  <a:pt x="4038851" y="182628"/>
                </a:cubicBezTo>
                <a:cubicBezTo>
                  <a:pt x="4029802" y="176397"/>
                  <a:pt x="4022352" y="169854"/>
                  <a:pt x="4016502" y="163000"/>
                </a:cubicBezTo>
                <a:cubicBezTo>
                  <a:pt x="4012877" y="155138"/>
                  <a:pt x="4014853" y="151035"/>
                  <a:pt x="4022428" y="150691"/>
                </a:cubicBezTo>
                <a:close/>
                <a:moveTo>
                  <a:pt x="5970912" y="132930"/>
                </a:moveTo>
                <a:cubicBezTo>
                  <a:pt x="5987091" y="131846"/>
                  <a:pt x="6000664" y="134219"/>
                  <a:pt x="6011629" y="140048"/>
                </a:cubicBezTo>
                <a:cubicBezTo>
                  <a:pt x="6026249" y="147821"/>
                  <a:pt x="6032687" y="154819"/>
                  <a:pt x="6030945" y="161042"/>
                </a:cubicBezTo>
                <a:cubicBezTo>
                  <a:pt x="6029203" y="167266"/>
                  <a:pt x="6022169" y="169930"/>
                  <a:pt x="6009843" y="169033"/>
                </a:cubicBezTo>
                <a:cubicBezTo>
                  <a:pt x="5997518" y="168137"/>
                  <a:pt x="5980199" y="167689"/>
                  <a:pt x="5957885" y="167689"/>
                </a:cubicBezTo>
                <a:cubicBezTo>
                  <a:pt x="5935601" y="167689"/>
                  <a:pt x="5911660" y="168811"/>
                  <a:pt x="5886063" y="171055"/>
                </a:cubicBezTo>
                <a:cubicBezTo>
                  <a:pt x="5860465" y="173300"/>
                  <a:pt x="5839041" y="175970"/>
                  <a:pt x="5821790" y="179068"/>
                </a:cubicBezTo>
                <a:cubicBezTo>
                  <a:pt x="5804539" y="182165"/>
                  <a:pt x="5789481" y="185091"/>
                  <a:pt x="5776618" y="187844"/>
                </a:cubicBezTo>
                <a:cubicBezTo>
                  <a:pt x="5763755" y="190598"/>
                  <a:pt x="5750368" y="187608"/>
                  <a:pt x="5736458" y="178874"/>
                </a:cubicBezTo>
                <a:cubicBezTo>
                  <a:pt x="5723853" y="165007"/>
                  <a:pt x="5722957" y="158759"/>
                  <a:pt x="5733770" y="160128"/>
                </a:cubicBezTo>
                <a:cubicBezTo>
                  <a:pt x="5744582" y="161498"/>
                  <a:pt x="5763106" y="161067"/>
                  <a:pt x="5789341" y="158838"/>
                </a:cubicBezTo>
                <a:cubicBezTo>
                  <a:pt x="5815577" y="156608"/>
                  <a:pt x="5843583" y="153234"/>
                  <a:pt x="5873361" y="148717"/>
                </a:cubicBezTo>
                <a:cubicBezTo>
                  <a:pt x="5903138" y="144200"/>
                  <a:pt x="5929971" y="139683"/>
                  <a:pt x="5953863" y="135165"/>
                </a:cubicBezTo>
                <a:cubicBezTo>
                  <a:pt x="5959835" y="134036"/>
                  <a:pt x="5965519" y="133291"/>
                  <a:pt x="5970912" y="132930"/>
                </a:cubicBezTo>
                <a:close/>
                <a:moveTo>
                  <a:pt x="3475362" y="132930"/>
                </a:moveTo>
                <a:cubicBezTo>
                  <a:pt x="3491542" y="131846"/>
                  <a:pt x="3505114" y="134219"/>
                  <a:pt x="3516079" y="140048"/>
                </a:cubicBezTo>
                <a:cubicBezTo>
                  <a:pt x="3530699" y="147821"/>
                  <a:pt x="3537137" y="154819"/>
                  <a:pt x="3535395" y="161042"/>
                </a:cubicBezTo>
                <a:cubicBezTo>
                  <a:pt x="3533653" y="167266"/>
                  <a:pt x="3526619" y="169930"/>
                  <a:pt x="3514293" y="169033"/>
                </a:cubicBezTo>
                <a:cubicBezTo>
                  <a:pt x="3501968" y="168137"/>
                  <a:pt x="3484649" y="167689"/>
                  <a:pt x="3462335" y="167689"/>
                </a:cubicBezTo>
                <a:cubicBezTo>
                  <a:pt x="3440051" y="167689"/>
                  <a:pt x="3416110" y="168811"/>
                  <a:pt x="3390512" y="171055"/>
                </a:cubicBezTo>
                <a:cubicBezTo>
                  <a:pt x="3364915" y="173300"/>
                  <a:pt x="3343491" y="175970"/>
                  <a:pt x="3326240" y="179068"/>
                </a:cubicBezTo>
                <a:cubicBezTo>
                  <a:pt x="3308988" y="182165"/>
                  <a:pt x="3293931" y="185091"/>
                  <a:pt x="3281068" y="187844"/>
                </a:cubicBezTo>
                <a:cubicBezTo>
                  <a:pt x="3268205" y="190598"/>
                  <a:pt x="3254818" y="187608"/>
                  <a:pt x="3240908" y="178874"/>
                </a:cubicBezTo>
                <a:cubicBezTo>
                  <a:pt x="3228303" y="165007"/>
                  <a:pt x="3227407" y="158759"/>
                  <a:pt x="3238219" y="160128"/>
                </a:cubicBezTo>
                <a:cubicBezTo>
                  <a:pt x="3249032" y="161498"/>
                  <a:pt x="3267556" y="161067"/>
                  <a:pt x="3293791" y="158838"/>
                </a:cubicBezTo>
                <a:cubicBezTo>
                  <a:pt x="3320027" y="156608"/>
                  <a:pt x="3348033" y="153234"/>
                  <a:pt x="3377810" y="148717"/>
                </a:cubicBezTo>
                <a:cubicBezTo>
                  <a:pt x="3407588" y="144200"/>
                  <a:pt x="3434422" y="139683"/>
                  <a:pt x="3458313" y="135165"/>
                </a:cubicBezTo>
                <a:cubicBezTo>
                  <a:pt x="3464286" y="134036"/>
                  <a:pt x="3469968" y="133291"/>
                  <a:pt x="3475362" y="132930"/>
                </a:cubicBezTo>
                <a:close/>
                <a:moveTo>
                  <a:pt x="1524409" y="131907"/>
                </a:moveTo>
                <a:cubicBezTo>
                  <a:pt x="1519483" y="132344"/>
                  <a:pt x="1506946" y="134570"/>
                  <a:pt x="1486798" y="138586"/>
                </a:cubicBezTo>
                <a:lnTo>
                  <a:pt x="1487981" y="176981"/>
                </a:lnTo>
                <a:cubicBezTo>
                  <a:pt x="1495911" y="176236"/>
                  <a:pt x="1502512" y="174472"/>
                  <a:pt x="1507781" y="171690"/>
                </a:cubicBezTo>
                <a:cubicBezTo>
                  <a:pt x="1513051" y="168908"/>
                  <a:pt x="1518745" y="170525"/>
                  <a:pt x="1524860" y="176541"/>
                </a:cubicBezTo>
                <a:cubicBezTo>
                  <a:pt x="1530976" y="182556"/>
                  <a:pt x="1529220" y="187532"/>
                  <a:pt x="1519591" y="191469"/>
                </a:cubicBezTo>
                <a:cubicBezTo>
                  <a:pt x="1509962" y="195405"/>
                  <a:pt x="1499482" y="197373"/>
                  <a:pt x="1488153" y="197373"/>
                </a:cubicBezTo>
                <a:lnTo>
                  <a:pt x="1489315" y="232306"/>
                </a:lnTo>
                <a:cubicBezTo>
                  <a:pt x="1493847" y="232435"/>
                  <a:pt x="1500600" y="230668"/>
                  <a:pt x="1509577" y="227004"/>
                </a:cubicBezTo>
                <a:cubicBezTo>
                  <a:pt x="1518554" y="223340"/>
                  <a:pt x="1524574" y="223533"/>
                  <a:pt x="1527635" y="227584"/>
                </a:cubicBezTo>
                <a:cubicBezTo>
                  <a:pt x="1530697" y="231636"/>
                  <a:pt x="1532952" y="231377"/>
                  <a:pt x="1534400" y="226810"/>
                </a:cubicBezTo>
                <a:cubicBezTo>
                  <a:pt x="1535849" y="222243"/>
                  <a:pt x="1536799" y="206727"/>
                  <a:pt x="1537251" y="180262"/>
                </a:cubicBezTo>
                <a:cubicBezTo>
                  <a:pt x="1537702" y="153797"/>
                  <a:pt x="1536906" y="139012"/>
                  <a:pt x="1534862" y="135908"/>
                </a:cubicBezTo>
                <a:cubicBezTo>
                  <a:pt x="1532820" y="132803"/>
                  <a:pt x="1529335" y="131469"/>
                  <a:pt x="1524409" y="131907"/>
                </a:cubicBezTo>
                <a:close/>
                <a:moveTo>
                  <a:pt x="956188" y="130506"/>
                </a:moveTo>
                <a:cubicBezTo>
                  <a:pt x="952530" y="130543"/>
                  <a:pt x="947912" y="131236"/>
                  <a:pt x="942333" y="132584"/>
                </a:cubicBezTo>
                <a:cubicBezTo>
                  <a:pt x="931176" y="135280"/>
                  <a:pt x="913229" y="138270"/>
                  <a:pt x="888493" y="141554"/>
                </a:cubicBezTo>
                <a:lnTo>
                  <a:pt x="889676" y="181025"/>
                </a:lnTo>
                <a:cubicBezTo>
                  <a:pt x="896201" y="181111"/>
                  <a:pt x="906809" y="178659"/>
                  <a:pt x="921500" y="173669"/>
                </a:cubicBezTo>
                <a:cubicBezTo>
                  <a:pt x="936192" y="168678"/>
                  <a:pt x="946962" y="169711"/>
                  <a:pt x="953809" y="176766"/>
                </a:cubicBezTo>
                <a:cubicBezTo>
                  <a:pt x="960656" y="183822"/>
                  <a:pt x="956964" y="189472"/>
                  <a:pt x="942731" y="193717"/>
                </a:cubicBezTo>
                <a:cubicBezTo>
                  <a:pt x="928498" y="197961"/>
                  <a:pt x="910792" y="199632"/>
                  <a:pt x="889611" y="198728"/>
                </a:cubicBezTo>
                <a:cubicBezTo>
                  <a:pt x="888837" y="218489"/>
                  <a:pt x="888822" y="233281"/>
                  <a:pt x="889568" y="243104"/>
                </a:cubicBezTo>
                <a:cubicBezTo>
                  <a:pt x="907995" y="241383"/>
                  <a:pt x="923899" y="238931"/>
                  <a:pt x="937278" y="235748"/>
                </a:cubicBezTo>
                <a:cubicBezTo>
                  <a:pt x="950658" y="232564"/>
                  <a:pt x="959423" y="232994"/>
                  <a:pt x="963575" y="237038"/>
                </a:cubicBezTo>
                <a:cubicBezTo>
                  <a:pt x="967726" y="241082"/>
                  <a:pt x="970397" y="242713"/>
                  <a:pt x="971587" y="241932"/>
                </a:cubicBezTo>
                <a:cubicBezTo>
                  <a:pt x="972778" y="241150"/>
                  <a:pt x="973372" y="230320"/>
                  <a:pt x="973372" y="209441"/>
                </a:cubicBezTo>
                <a:cubicBezTo>
                  <a:pt x="973372" y="187256"/>
                  <a:pt x="972727" y="169499"/>
                  <a:pt x="971436" y="156170"/>
                </a:cubicBezTo>
                <a:cubicBezTo>
                  <a:pt x="970146" y="142841"/>
                  <a:pt x="967762" y="134904"/>
                  <a:pt x="964284" y="132358"/>
                </a:cubicBezTo>
                <a:cubicBezTo>
                  <a:pt x="962546" y="131086"/>
                  <a:pt x="959847" y="130468"/>
                  <a:pt x="956188" y="130506"/>
                </a:cubicBezTo>
                <a:close/>
                <a:moveTo>
                  <a:pt x="4151552" y="123700"/>
                </a:moveTo>
                <a:cubicBezTo>
                  <a:pt x="4153762" y="122912"/>
                  <a:pt x="4156935" y="123263"/>
                  <a:pt x="4161073" y="124754"/>
                </a:cubicBezTo>
                <a:cubicBezTo>
                  <a:pt x="4166766" y="126633"/>
                  <a:pt x="4173283" y="130645"/>
                  <a:pt x="4180626" y="136789"/>
                </a:cubicBezTo>
                <a:cubicBezTo>
                  <a:pt x="4187968" y="142934"/>
                  <a:pt x="4187706" y="147953"/>
                  <a:pt x="4179840" y="151847"/>
                </a:cubicBezTo>
                <a:cubicBezTo>
                  <a:pt x="4171975" y="155740"/>
                  <a:pt x="4163503" y="160182"/>
                  <a:pt x="4154426" y="165172"/>
                </a:cubicBezTo>
                <a:cubicBezTo>
                  <a:pt x="4145349" y="170163"/>
                  <a:pt x="4134855" y="174977"/>
                  <a:pt x="4122946" y="179616"/>
                </a:cubicBezTo>
                <a:cubicBezTo>
                  <a:pt x="4111036" y="184256"/>
                  <a:pt x="4109251" y="182269"/>
                  <a:pt x="4117590" y="173658"/>
                </a:cubicBezTo>
                <a:cubicBezTo>
                  <a:pt x="4125928" y="165047"/>
                  <a:pt x="4132908" y="157067"/>
                  <a:pt x="4138530" y="149717"/>
                </a:cubicBezTo>
                <a:cubicBezTo>
                  <a:pt x="4144151" y="142368"/>
                  <a:pt x="4147245" y="135624"/>
                  <a:pt x="4147812" y="129487"/>
                </a:cubicBezTo>
                <a:cubicBezTo>
                  <a:pt x="4148095" y="126418"/>
                  <a:pt x="4149341" y="124489"/>
                  <a:pt x="4151552" y="123700"/>
                </a:cubicBezTo>
                <a:close/>
                <a:moveTo>
                  <a:pt x="6253605" y="121786"/>
                </a:moveTo>
                <a:cubicBezTo>
                  <a:pt x="6238849" y="125342"/>
                  <a:pt x="6225341" y="128275"/>
                  <a:pt x="6213080" y="130584"/>
                </a:cubicBezTo>
                <a:cubicBezTo>
                  <a:pt x="6212319" y="150531"/>
                  <a:pt x="6211940" y="167797"/>
                  <a:pt x="6211940" y="182381"/>
                </a:cubicBezTo>
                <a:cubicBezTo>
                  <a:pt x="6226538" y="180645"/>
                  <a:pt x="6238705" y="178652"/>
                  <a:pt x="6248443" y="176401"/>
                </a:cubicBezTo>
                <a:cubicBezTo>
                  <a:pt x="6251009" y="159422"/>
                  <a:pt x="6252730" y="141217"/>
                  <a:pt x="6253605" y="121786"/>
                </a:cubicBezTo>
                <a:close/>
                <a:moveTo>
                  <a:pt x="2358157" y="113612"/>
                </a:moveTo>
                <a:cubicBezTo>
                  <a:pt x="2364791" y="113859"/>
                  <a:pt x="2369957" y="115483"/>
                  <a:pt x="2373653" y="118484"/>
                </a:cubicBezTo>
                <a:cubicBezTo>
                  <a:pt x="2381045" y="124486"/>
                  <a:pt x="2379963" y="129221"/>
                  <a:pt x="2370405" y="132692"/>
                </a:cubicBezTo>
                <a:cubicBezTo>
                  <a:pt x="2360847" y="136162"/>
                  <a:pt x="2344030" y="139568"/>
                  <a:pt x="2319952" y="142909"/>
                </a:cubicBezTo>
                <a:cubicBezTo>
                  <a:pt x="2330750" y="146222"/>
                  <a:pt x="2334999" y="150481"/>
                  <a:pt x="2332697" y="155686"/>
                </a:cubicBezTo>
                <a:cubicBezTo>
                  <a:pt x="2330396" y="160892"/>
                  <a:pt x="2328370" y="168618"/>
                  <a:pt x="2326621" y="178864"/>
                </a:cubicBezTo>
                <a:cubicBezTo>
                  <a:pt x="2324871" y="189110"/>
                  <a:pt x="2325115" y="195699"/>
                  <a:pt x="2327352" y="198632"/>
                </a:cubicBezTo>
                <a:cubicBezTo>
                  <a:pt x="2329589" y="201564"/>
                  <a:pt x="2332798" y="203188"/>
                  <a:pt x="2336978" y="203504"/>
                </a:cubicBezTo>
                <a:cubicBezTo>
                  <a:pt x="2341158" y="203819"/>
                  <a:pt x="2345675" y="202858"/>
                  <a:pt x="2350529" y="200621"/>
                </a:cubicBezTo>
                <a:cubicBezTo>
                  <a:pt x="2355384" y="198384"/>
                  <a:pt x="2359718" y="190508"/>
                  <a:pt x="2363532" y="176992"/>
                </a:cubicBezTo>
                <a:cubicBezTo>
                  <a:pt x="2367347" y="163477"/>
                  <a:pt x="2370466" y="162942"/>
                  <a:pt x="2372889" y="175390"/>
                </a:cubicBezTo>
                <a:cubicBezTo>
                  <a:pt x="2375313" y="187837"/>
                  <a:pt x="2377894" y="196810"/>
                  <a:pt x="2380633" y="202310"/>
                </a:cubicBezTo>
                <a:cubicBezTo>
                  <a:pt x="2383372" y="207809"/>
                  <a:pt x="2382096" y="213058"/>
                  <a:pt x="2376804" y="218055"/>
                </a:cubicBezTo>
                <a:cubicBezTo>
                  <a:pt x="2371513" y="223053"/>
                  <a:pt x="2363998" y="226254"/>
                  <a:pt x="2354261" y="227660"/>
                </a:cubicBezTo>
                <a:cubicBezTo>
                  <a:pt x="2344524" y="229065"/>
                  <a:pt x="2334095" y="227771"/>
                  <a:pt x="2322975" y="223777"/>
                </a:cubicBezTo>
                <a:cubicBezTo>
                  <a:pt x="2311854" y="219783"/>
                  <a:pt x="2306293" y="208709"/>
                  <a:pt x="2306293" y="190554"/>
                </a:cubicBezTo>
                <a:lnTo>
                  <a:pt x="2306293" y="158160"/>
                </a:lnTo>
                <a:cubicBezTo>
                  <a:pt x="2306293" y="153485"/>
                  <a:pt x="2305505" y="149463"/>
                  <a:pt x="2303927" y="146093"/>
                </a:cubicBezTo>
                <a:lnTo>
                  <a:pt x="2287558" y="147727"/>
                </a:lnTo>
                <a:cubicBezTo>
                  <a:pt x="2294298" y="150108"/>
                  <a:pt x="2298457" y="152779"/>
                  <a:pt x="2300034" y="155740"/>
                </a:cubicBezTo>
                <a:cubicBezTo>
                  <a:pt x="2301611" y="158701"/>
                  <a:pt x="2300758" y="162415"/>
                  <a:pt x="2297474" y="166882"/>
                </a:cubicBezTo>
                <a:cubicBezTo>
                  <a:pt x="2294190" y="171349"/>
                  <a:pt x="2287210" y="180785"/>
                  <a:pt x="2276534" y="195190"/>
                </a:cubicBezTo>
                <a:cubicBezTo>
                  <a:pt x="2265858" y="209595"/>
                  <a:pt x="2253977" y="219636"/>
                  <a:pt x="2240891" y="225315"/>
                </a:cubicBezTo>
                <a:cubicBezTo>
                  <a:pt x="2227806" y="230994"/>
                  <a:pt x="2225135" y="228925"/>
                  <a:pt x="2232879" y="219109"/>
                </a:cubicBezTo>
                <a:cubicBezTo>
                  <a:pt x="2240622" y="209294"/>
                  <a:pt x="2248725" y="197262"/>
                  <a:pt x="2257185" y="183015"/>
                </a:cubicBezTo>
                <a:cubicBezTo>
                  <a:pt x="2265646" y="168768"/>
                  <a:pt x="2270314" y="157809"/>
                  <a:pt x="2271189" y="150137"/>
                </a:cubicBezTo>
                <a:cubicBezTo>
                  <a:pt x="2263789" y="151943"/>
                  <a:pt x="2256906" y="151890"/>
                  <a:pt x="2250539" y="149975"/>
                </a:cubicBezTo>
                <a:cubicBezTo>
                  <a:pt x="2244172" y="148061"/>
                  <a:pt x="2238823" y="144748"/>
                  <a:pt x="2234492" y="140038"/>
                </a:cubicBezTo>
                <a:cubicBezTo>
                  <a:pt x="2230161" y="135327"/>
                  <a:pt x="2233266" y="132670"/>
                  <a:pt x="2243806" y="132068"/>
                </a:cubicBezTo>
                <a:cubicBezTo>
                  <a:pt x="2254346" y="131466"/>
                  <a:pt x="2267202" y="130057"/>
                  <a:pt x="2282374" y="127841"/>
                </a:cubicBezTo>
                <a:cubicBezTo>
                  <a:pt x="2297546" y="125626"/>
                  <a:pt x="2314704" y="122012"/>
                  <a:pt x="2333848" y="117000"/>
                </a:cubicBezTo>
                <a:cubicBezTo>
                  <a:pt x="2343420" y="114494"/>
                  <a:pt x="2351523" y="113365"/>
                  <a:pt x="2358157" y="113612"/>
                </a:cubicBezTo>
                <a:close/>
                <a:moveTo>
                  <a:pt x="7259498" y="107901"/>
                </a:moveTo>
                <a:cubicBezTo>
                  <a:pt x="7267905" y="107277"/>
                  <a:pt x="7275365" y="109848"/>
                  <a:pt x="7281878" y="115613"/>
                </a:cubicBezTo>
                <a:cubicBezTo>
                  <a:pt x="7290561" y="123299"/>
                  <a:pt x="7292353" y="128494"/>
                  <a:pt x="7287255" y="131197"/>
                </a:cubicBezTo>
                <a:cubicBezTo>
                  <a:pt x="7282157" y="133900"/>
                  <a:pt x="7274618" y="135477"/>
                  <a:pt x="7264637" y="135929"/>
                </a:cubicBezTo>
                <a:cubicBezTo>
                  <a:pt x="7254657" y="136381"/>
                  <a:pt x="7243299" y="137288"/>
                  <a:pt x="7230565" y="138650"/>
                </a:cubicBezTo>
                <a:cubicBezTo>
                  <a:pt x="7217831" y="140012"/>
                  <a:pt x="7207334" y="140973"/>
                  <a:pt x="7199074" y="141532"/>
                </a:cubicBezTo>
                <a:cubicBezTo>
                  <a:pt x="7203563" y="146379"/>
                  <a:pt x="7205126" y="150506"/>
                  <a:pt x="7203763" y="153912"/>
                </a:cubicBezTo>
                <a:cubicBezTo>
                  <a:pt x="7202401" y="157317"/>
                  <a:pt x="7201943" y="166033"/>
                  <a:pt x="7202387" y="180057"/>
                </a:cubicBezTo>
                <a:cubicBezTo>
                  <a:pt x="7202831" y="194082"/>
                  <a:pt x="7203731" y="208093"/>
                  <a:pt x="7205087" y="222089"/>
                </a:cubicBezTo>
                <a:cubicBezTo>
                  <a:pt x="7206441" y="236085"/>
                  <a:pt x="7206886" y="248435"/>
                  <a:pt x="7206420" y="259140"/>
                </a:cubicBezTo>
                <a:cubicBezTo>
                  <a:pt x="7205953" y="269845"/>
                  <a:pt x="7204534" y="278991"/>
                  <a:pt x="7202161" y="286577"/>
                </a:cubicBezTo>
                <a:cubicBezTo>
                  <a:pt x="7199788" y="294163"/>
                  <a:pt x="7194521" y="301888"/>
                  <a:pt x="7186361" y="309754"/>
                </a:cubicBezTo>
                <a:cubicBezTo>
                  <a:pt x="7178202" y="317620"/>
                  <a:pt x="7172917" y="318057"/>
                  <a:pt x="7170508" y="311066"/>
                </a:cubicBezTo>
                <a:cubicBezTo>
                  <a:pt x="7168099" y="304075"/>
                  <a:pt x="7164091" y="297346"/>
                  <a:pt x="7158484" y="290879"/>
                </a:cubicBezTo>
                <a:cubicBezTo>
                  <a:pt x="7152877" y="284411"/>
                  <a:pt x="7147639" y="278209"/>
                  <a:pt x="7142771" y="272272"/>
                </a:cubicBezTo>
                <a:cubicBezTo>
                  <a:pt x="7137903" y="266335"/>
                  <a:pt x="7141509" y="264715"/>
                  <a:pt x="7153591" y="267411"/>
                </a:cubicBezTo>
                <a:cubicBezTo>
                  <a:pt x="7165673" y="270107"/>
                  <a:pt x="7172423" y="270885"/>
                  <a:pt x="7173843" y="269745"/>
                </a:cubicBezTo>
                <a:cubicBezTo>
                  <a:pt x="7175262" y="268605"/>
                  <a:pt x="7176195" y="261420"/>
                  <a:pt x="7176639" y="248191"/>
                </a:cubicBezTo>
                <a:cubicBezTo>
                  <a:pt x="7177083" y="234963"/>
                  <a:pt x="7177305" y="221149"/>
                  <a:pt x="7177305" y="206752"/>
                </a:cubicBezTo>
                <a:cubicBezTo>
                  <a:pt x="7177305" y="192569"/>
                  <a:pt x="7176879" y="179448"/>
                  <a:pt x="7176026" y="167388"/>
                </a:cubicBezTo>
                <a:cubicBezTo>
                  <a:pt x="7175173" y="155328"/>
                  <a:pt x="7173785" y="148229"/>
                  <a:pt x="7171863" y="146093"/>
                </a:cubicBezTo>
                <a:cubicBezTo>
                  <a:pt x="7143886" y="151399"/>
                  <a:pt x="7124795" y="155425"/>
                  <a:pt x="7114593" y="158171"/>
                </a:cubicBezTo>
                <a:cubicBezTo>
                  <a:pt x="7104389" y="160917"/>
                  <a:pt x="7095867" y="158443"/>
                  <a:pt x="7089027" y="150750"/>
                </a:cubicBezTo>
                <a:cubicBezTo>
                  <a:pt x="7082187" y="143056"/>
                  <a:pt x="7081943" y="139209"/>
                  <a:pt x="7088295" y="139209"/>
                </a:cubicBezTo>
                <a:cubicBezTo>
                  <a:pt x="7091651" y="139209"/>
                  <a:pt x="7100801" y="137854"/>
                  <a:pt x="7115743" y="135144"/>
                </a:cubicBezTo>
                <a:cubicBezTo>
                  <a:pt x="7130685" y="132434"/>
                  <a:pt x="7153913" y="128415"/>
                  <a:pt x="7185426" y="123087"/>
                </a:cubicBezTo>
                <a:cubicBezTo>
                  <a:pt x="7216939" y="117760"/>
                  <a:pt x="7238721" y="113261"/>
                  <a:pt x="7250774" y="109590"/>
                </a:cubicBezTo>
                <a:cubicBezTo>
                  <a:pt x="7253787" y="108672"/>
                  <a:pt x="7256695" y="108109"/>
                  <a:pt x="7259498" y="107901"/>
                </a:cubicBezTo>
                <a:close/>
                <a:moveTo>
                  <a:pt x="7065638" y="89521"/>
                </a:moveTo>
                <a:cubicBezTo>
                  <a:pt x="7068575" y="89449"/>
                  <a:pt x="7073432" y="90818"/>
                  <a:pt x="7080208" y="93629"/>
                </a:cubicBezTo>
                <a:cubicBezTo>
                  <a:pt x="7093759" y="99250"/>
                  <a:pt x="7098413" y="105424"/>
                  <a:pt x="7094168" y="112149"/>
                </a:cubicBezTo>
                <a:lnTo>
                  <a:pt x="7083370" y="125636"/>
                </a:lnTo>
                <a:cubicBezTo>
                  <a:pt x="7080129" y="129695"/>
                  <a:pt x="7071001" y="141948"/>
                  <a:pt x="7055987" y="162397"/>
                </a:cubicBezTo>
                <a:cubicBezTo>
                  <a:pt x="7066785" y="173612"/>
                  <a:pt x="7071496" y="183940"/>
                  <a:pt x="7070119" y="193383"/>
                </a:cubicBezTo>
                <a:cubicBezTo>
                  <a:pt x="7068743" y="202826"/>
                  <a:pt x="7067829" y="218575"/>
                  <a:pt x="7067377" y="240631"/>
                </a:cubicBezTo>
                <a:cubicBezTo>
                  <a:pt x="7066925" y="262686"/>
                  <a:pt x="7064011" y="280113"/>
                  <a:pt x="7058633" y="292911"/>
                </a:cubicBezTo>
                <a:cubicBezTo>
                  <a:pt x="7053255" y="305710"/>
                  <a:pt x="7047619" y="305373"/>
                  <a:pt x="7041726" y="291900"/>
                </a:cubicBezTo>
                <a:cubicBezTo>
                  <a:pt x="7035832" y="278428"/>
                  <a:pt x="7034237" y="268888"/>
                  <a:pt x="7036940" y="263281"/>
                </a:cubicBezTo>
                <a:cubicBezTo>
                  <a:pt x="7039643" y="257674"/>
                  <a:pt x="7041669" y="249037"/>
                  <a:pt x="7043017" y="237372"/>
                </a:cubicBezTo>
                <a:cubicBezTo>
                  <a:pt x="7044365" y="225706"/>
                  <a:pt x="7045039" y="212352"/>
                  <a:pt x="7045039" y="197309"/>
                </a:cubicBezTo>
                <a:cubicBezTo>
                  <a:pt x="7045039" y="182997"/>
                  <a:pt x="7044903" y="174924"/>
                  <a:pt x="7044630" y="173088"/>
                </a:cubicBezTo>
                <a:cubicBezTo>
                  <a:pt x="7042665" y="176544"/>
                  <a:pt x="7037227" y="182252"/>
                  <a:pt x="7028315" y="190210"/>
                </a:cubicBezTo>
                <a:cubicBezTo>
                  <a:pt x="7019403" y="198169"/>
                  <a:pt x="7008485" y="205178"/>
                  <a:pt x="6995565" y="211237"/>
                </a:cubicBezTo>
                <a:cubicBezTo>
                  <a:pt x="6982645" y="217295"/>
                  <a:pt x="6977636" y="217607"/>
                  <a:pt x="6980540" y="212172"/>
                </a:cubicBezTo>
                <a:cubicBezTo>
                  <a:pt x="6983444" y="206737"/>
                  <a:pt x="6990549" y="198814"/>
                  <a:pt x="7001857" y="188403"/>
                </a:cubicBezTo>
                <a:cubicBezTo>
                  <a:pt x="7013165" y="177992"/>
                  <a:pt x="7023657" y="166409"/>
                  <a:pt x="7033337" y="153654"/>
                </a:cubicBezTo>
                <a:cubicBezTo>
                  <a:pt x="7043017" y="140898"/>
                  <a:pt x="7050760" y="129254"/>
                  <a:pt x="7056568" y="118721"/>
                </a:cubicBezTo>
                <a:cubicBezTo>
                  <a:pt x="7062376" y="108188"/>
                  <a:pt x="7064381" y="99967"/>
                  <a:pt x="7062581" y="94059"/>
                </a:cubicBezTo>
                <a:cubicBezTo>
                  <a:pt x="7061681" y="91105"/>
                  <a:pt x="7062699" y="89592"/>
                  <a:pt x="7065638" y="89521"/>
                </a:cubicBezTo>
                <a:close/>
                <a:moveTo>
                  <a:pt x="1264326" y="86635"/>
                </a:moveTo>
                <a:cubicBezTo>
                  <a:pt x="1273853" y="85752"/>
                  <a:pt x="1281148" y="88133"/>
                  <a:pt x="1286214" y="93780"/>
                </a:cubicBezTo>
                <a:cubicBezTo>
                  <a:pt x="1292969" y="101308"/>
                  <a:pt x="1288333" y="107406"/>
                  <a:pt x="1272308" y="112074"/>
                </a:cubicBezTo>
                <a:cubicBezTo>
                  <a:pt x="1256283" y="116742"/>
                  <a:pt x="1242247" y="119700"/>
                  <a:pt x="1230202" y="120947"/>
                </a:cubicBezTo>
                <a:cubicBezTo>
                  <a:pt x="1237400" y="129264"/>
                  <a:pt x="1237895" y="134581"/>
                  <a:pt x="1231685" y="136897"/>
                </a:cubicBezTo>
                <a:cubicBezTo>
                  <a:pt x="1225476" y="139213"/>
                  <a:pt x="1216887" y="143239"/>
                  <a:pt x="1205917" y="148975"/>
                </a:cubicBezTo>
                <a:cubicBezTo>
                  <a:pt x="1216012" y="152976"/>
                  <a:pt x="1225548" y="160368"/>
                  <a:pt x="1234525" y="171152"/>
                </a:cubicBezTo>
                <a:lnTo>
                  <a:pt x="1242312" y="174271"/>
                </a:lnTo>
                <a:cubicBezTo>
                  <a:pt x="1265629" y="148803"/>
                  <a:pt x="1276836" y="132089"/>
                  <a:pt x="1275932" y="124131"/>
                </a:cubicBezTo>
                <a:cubicBezTo>
                  <a:pt x="1275029" y="116172"/>
                  <a:pt x="1278893" y="113662"/>
                  <a:pt x="1287526" y="116602"/>
                </a:cubicBezTo>
                <a:cubicBezTo>
                  <a:pt x="1296160" y="119542"/>
                  <a:pt x="1303387" y="124618"/>
                  <a:pt x="1309209" y="131831"/>
                </a:cubicBezTo>
                <a:cubicBezTo>
                  <a:pt x="1315031" y="139044"/>
                  <a:pt x="1314429" y="144056"/>
                  <a:pt x="1307402" y="146867"/>
                </a:cubicBezTo>
                <a:cubicBezTo>
                  <a:pt x="1300375" y="149678"/>
                  <a:pt x="1283189" y="161609"/>
                  <a:pt x="1255842" y="182660"/>
                </a:cubicBezTo>
                <a:cubicBezTo>
                  <a:pt x="1286989" y="200829"/>
                  <a:pt x="1309421" y="212567"/>
                  <a:pt x="1323137" y="217873"/>
                </a:cubicBezTo>
                <a:cubicBezTo>
                  <a:pt x="1336853" y="223178"/>
                  <a:pt x="1352914" y="227882"/>
                  <a:pt x="1371319" y="231983"/>
                </a:cubicBezTo>
                <a:cubicBezTo>
                  <a:pt x="1389726" y="236085"/>
                  <a:pt x="1392253" y="240118"/>
                  <a:pt x="1378902" y="244083"/>
                </a:cubicBezTo>
                <a:cubicBezTo>
                  <a:pt x="1365552" y="248048"/>
                  <a:pt x="1350434" y="251153"/>
                  <a:pt x="1333548" y="253397"/>
                </a:cubicBezTo>
                <a:cubicBezTo>
                  <a:pt x="1316663" y="255641"/>
                  <a:pt x="1300601" y="248736"/>
                  <a:pt x="1285365" y="232682"/>
                </a:cubicBezTo>
                <a:cubicBezTo>
                  <a:pt x="1270128" y="216629"/>
                  <a:pt x="1254443" y="201711"/>
                  <a:pt x="1238311" y="187930"/>
                </a:cubicBezTo>
                <a:cubicBezTo>
                  <a:pt x="1248206" y="209297"/>
                  <a:pt x="1253153" y="229065"/>
                  <a:pt x="1253153" y="247234"/>
                </a:cubicBezTo>
                <a:cubicBezTo>
                  <a:pt x="1253153" y="264729"/>
                  <a:pt x="1251493" y="278930"/>
                  <a:pt x="1248173" y="289835"/>
                </a:cubicBezTo>
                <a:cubicBezTo>
                  <a:pt x="1244853" y="300741"/>
                  <a:pt x="1239039" y="309879"/>
                  <a:pt x="1230729" y="317250"/>
                </a:cubicBezTo>
                <a:cubicBezTo>
                  <a:pt x="1222418" y="324621"/>
                  <a:pt x="1215897" y="324288"/>
                  <a:pt x="1211165" y="316250"/>
                </a:cubicBezTo>
                <a:cubicBezTo>
                  <a:pt x="1206433" y="308212"/>
                  <a:pt x="1198499" y="299637"/>
                  <a:pt x="1187364" y="290524"/>
                </a:cubicBezTo>
                <a:cubicBezTo>
                  <a:pt x="1176229" y="281410"/>
                  <a:pt x="1177634" y="278205"/>
                  <a:pt x="1191579" y="280909"/>
                </a:cubicBezTo>
                <a:cubicBezTo>
                  <a:pt x="1205526" y="283612"/>
                  <a:pt x="1214750" y="283253"/>
                  <a:pt x="1219252" y="279833"/>
                </a:cubicBezTo>
                <a:cubicBezTo>
                  <a:pt x="1223756" y="276413"/>
                  <a:pt x="1226230" y="266841"/>
                  <a:pt x="1226673" y="251117"/>
                </a:cubicBezTo>
                <a:cubicBezTo>
                  <a:pt x="1227118" y="235393"/>
                  <a:pt x="1226559" y="222433"/>
                  <a:pt x="1224996" y="212237"/>
                </a:cubicBezTo>
                <a:cubicBezTo>
                  <a:pt x="1213036" y="227839"/>
                  <a:pt x="1200156" y="240473"/>
                  <a:pt x="1186352" y="250138"/>
                </a:cubicBezTo>
                <a:cubicBezTo>
                  <a:pt x="1172550" y="259803"/>
                  <a:pt x="1156586" y="266475"/>
                  <a:pt x="1138460" y="270153"/>
                </a:cubicBezTo>
                <a:cubicBezTo>
                  <a:pt x="1120333" y="273832"/>
                  <a:pt x="1117143" y="271939"/>
                  <a:pt x="1128888" y="264475"/>
                </a:cubicBezTo>
                <a:cubicBezTo>
                  <a:pt x="1140633" y="257011"/>
                  <a:pt x="1154708" y="247292"/>
                  <a:pt x="1171113" y="235317"/>
                </a:cubicBezTo>
                <a:cubicBezTo>
                  <a:pt x="1187518" y="223343"/>
                  <a:pt x="1202661" y="208372"/>
                  <a:pt x="1216543" y="190404"/>
                </a:cubicBezTo>
                <a:cubicBezTo>
                  <a:pt x="1214979" y="186303"/>
                  <a:pt x="1213832" y="182782"/>
                  <a:pt x="1213101" y="179842"/>
                </a:cubicBezTo>
                <a:cubicBezTo>
                  <a:pt x="1208326" y="186324"/>
                  <a:pt x="1200607" y="193734"/>
                  <a:pt x="1189945" y="202073"/>
                </a:cubicBezTo>
                <a:cubicBezTo>
                  <a:pt x="1179283" y="210412"/>
                  <a:pt x="1165304" y="216890"/>
                  <a:pt x="1148011" y="221508"/>
                </a:cubicBezTo>
                <a:cubicBezTo>
                  <a:pt x="1130717" y="226125"/>
                  <a:pt x="1130770" y="222504"/>
                  <a:pt x="1148172" y="210645"/>
                </a:cubicBezTo>
                <a:cubicBezTo>
                  <a:pt x="1165573" y="198786"/>
                  <a:pt x="1182513" y="182223"/>
                  <a:pt x="1198990" y="160956"/>
                </a:cubicBezTo>
                <a:cubicBezTo>
                  <a:pt x="1197657" y="158949"/>
                  <a:pt x="1196531" y="157142"/>
                  <a:pt x="1195613" y="155536"/>
                </a:cubicBezTo>
                <a:cubicBezTo>
                  <a:pt x="1175379" y="167180"/>
                  <a:pt x="1158063" y="173690"/>
                  <a:pt x="1143666" y="175067"/>
                </a:cubicBezTo>
                <a:cubicBezTo>
                  <a:pt x="1129268" y="176444"/>
                  <a:pt x="1127938" y="173626"/>
                  <a:pt x="1139675" y="166614"/>
                </a:cubicBezTo>
                <a:cubicBezTo>
                  <a:pt x="1151413" y="159601"/>
                  <a:pt x="1163663" y="151696"/>
                  <a:pt x="1176426" y="142898"/>
                </a:cubicBezTo>
                <a:cubicBezTo>
                  <a:pt x="1189189" y="134101"/>
                  <a:pt x="1198065" y="127515"/>
                  <a:pt x="1203055" y="123141"/>
                </a:cubicBezTo>
                <a:cubicBezTo>
                  <a:pt x="1191469" y="123141"/>
                  <a:pt x="1182048" y="120155"/>
                  <a:pt x="1174791" y="114182"/>
                </a:cubicBezTo>
                <a:cubicBezTo>
                  <a:pt x="1167535" y="108209"/>
                  <a:pt x="1168460" y="104606"/>
                  <a:pt x="1177565" y="103373"/>
                </a:cubicBezTo>
                <a:cubicBezTo>
                  <a:pt x="1186672" y="102140"/>
                  <a:pt x="1198026" y="100390"/>
                  <a:pt x="1211627" y="98125"/>
                </a:cubicBezTo>
                <a:cubicBezTo>
                  <a:pt x="1225229" y="95859"/>
                  <a:pt x="1239372" y="92686"/>
                  <a:pt x="1254056" y="88606"/>
                </a:cubicBezTo>
                <a:cubicBezTo>
                  <a:pt x="1257728" y="87586"/>
                  <a:pt x="1261151" y="86929"/>
                  <a:pt x="1264326" y="86635"/>
                </a:cubicBezTo>
                <a:close/>
                <a:moveTo>
                  <a:pt x="4831908" y="78558"/>
                </a:moveTo>
                <a:cubicBezTo>
                  <a:pt x="4835739" y="79195"/>
                  <a:pt x="4840299" y="81218"/>
                  <a:pt x="4845591" y="84627"/>
                </a:cubicBezTo>
                <a:cubicBezTo>
                  <a:pt x="4856174" y="91446"/>
                  <a:pt x="4859562" y="96820"/>
                  <a:pt x="4855755" y="100749"/>
                </a:cubicBezTo>
                <a:cubicBezTo>
                  <a:pt x="4851948" y="104678"/>
                  <a:pt x="4849226" y="109091"/>
                  <a:pt x="4847591" y="113989"/>
                </a:cubicBezTo>
                <a:cubicBezTo>
                  <a:pt x="4845957" y="118886"/>
                  <a:pt x="4843781" y="127225"/>
                  <a:pt x="4841063" y="139005"/>
                </a:cubicBezTo>
                <a:cubicBezTo>
                  <a:pt x="4838346" y="150786"/>
                  <a:pt x="4835252" y="162032"/>
                  <a:pt x="4831781" y="172744"/>
                </a:cubicBezTo>
                <a:cubicBezTo>
                  <a:pt x="4842364" y="184890"/>
                  <a:pt x="4849732" y="196534"/>
                  <a:pt x="4853884" y="207677"/>
                </a:cubicBezTo>
                <a:cubicBezTo>
                  <a:pt x="4858035" y="218819"/>
                  <a:pt x="4858795" y="228438"/>
                  <a:pt x="4856164" y="236533"/>
                </a:cubicBezTo>
                <a:cubicBezTo>
                  <a:pt x="4853532" y="244628"/>
                  <a:pt x="4848430" y="244079"/>
                  <a:pt x="4840859" y="234887"/>
                </a:cubicBezTo>
                <a:cubicBezTo>
                  <a:pt x="4833287" y="225695"/>
                  <a:pt x="4825845" y="213642"/>
                  <a:pt x="4818531" y="198728"/>
                </a:cubicBezTo>
                <a:cubicBezTo>
                  <a:pt x="4814272" y="210201"/>
                  <a:pt x="4807084" y="221684"/>
                  <a:pt x="4796967" y="233177"/>
                </a:cubicBezTo>
                <a:cubicBezTo>
                  <a:pt x="4786850" y="244671"/>
                  <a:pt x="4775471" y="253727"/>
                  <a:pt x="4762830" y="260345"/>
                </a:cubicBezTo>
                <a:cubicBezTo>
                  <a:pt x="4750190" y="266963"/>
                  <a:pt x="4748884" y="264220"/>
                  <a:pt x="4758915" y="252117"/>
                </a:cubicBezTo>
                <a:cubicBezTo>
                  <a:pt x="4768947" y="240014"/>
                  <a:pt x="4777540" y="227918"/>
                  <a:pt x="4784695" y="215829"/>
                </a:cubicBezTo>
                <a:cubicBezTo>
                  <a:pt x="4791851" y="203740"/>
                  <a:pt x="4798039" y="191042"/>
                  <a:pt x="4803259" y="177734"/>
                </a:cubicBezTo>
                <a:cubicBezTo>
                  <a:pt x="4795802" y="166506"/>
                  <a:pt x="4788539" y="155475"/>
                  <a:pt x="4781469" y="144641"/>
                </a:cubicBezTo>
                <a:cubicBezTo>
                  <a:pt x="4774399" y="133807"/>
                  <a:pt x="4776557" y="131251"/>
                  <a:pt x="4787943" y="136972"/>
                </a:cubicBezTo>
                <a:cubicBezTo>
                  <a:pt x="4799330" y="142694"/>
                  <a:pt x="4807009" y="148832"/>
                  <a:pt x="4810981" y="155385"/>
                </a:cubicBezTo>
                <a:cubicBezTo>
                  <a:pt x="4813032" y="147226"/>
                  <a:pt x="4814957" y="137349"/>
                  <a:pt x="4816757" y="125755"/>
                </a:cubicBezTo>
                <a:cubicBezTo>
                  <a:pt x="4818556" y="114161"/>
                  <a:pt x="4818807" y="108127"/>
                  <a:pt x="4817510" y="107654"/>
                </a:cubicBezTo>
                <a:cubicBezTo>
                  <a:pt x="4816211" y="107180"/>
                  <a:pt x="4810540" y="108744"/>
                  <a:pt x="4800495" y="112343"/>
                </a:cubicBezTo>
                <a:cubicBezTo>
                  <a:pt x="4790450" y="115942"/>
                  <a:pt x="4781200" y="114738"/>
                  <a:pt x="4772747" y="108729"/>
                </a:cubicBezTo>
                <a:cubicBezTo>
                  <a:pt x="4764293" y="102721"/>
                  <a:pt x="4765695" y="99121"/>
                  <a:pt x="4776952" y="97931"/>
                </a:cubicBezTo>
                <a:cubicBezTo>
                  <a:pt x="4788209" y="96741"/>
                  <a:pt x="4797447" y="94658"/>
                  <a:pt x="4804668" y="91682"/>
                </a:cubicBezTo>
                <a:cubicBezTo>
                  <a:pt x="4811888" y="88707"/>
                  <a:pt x="4817868" y="85082"/>
                  <a:pt x="4822608" y="80809"/>
                </a:cubicBezTo>
                <a:cubicBezTo>
                  <a:pt x="4824977" y="78672"/>
                  <a:pt x="4828078" y="77922"/>
                  <a:pt x="4831908" y="78558"/>
                </a:cubicBezTo>
                <a:close/>
                <a:moveTo>
                  <a:pt x="6857094" y="75851"/>
                </a:moveTo>
                <a:cubicBezTo>
                  <a:pt x="6845135" y="76718"/>
                  <a:pt x="6836807" y="80085"/>
                  <a:pt x="6832110" y="85950"/>
                </a:cubicBezTo>
                <a:cubicBezTo>
                  <a:pt x="6827414" y="91815"/>
                  <a:pt x="6825065" y="98935"/>
                  <a:pt x="6825065" y="107310"/>
                </a:cubicBezTo>
                <a:cubicBezTo>
                  <a:pt x="6825065" y="115670"/>
                  <a:pt x="6827926" y="123525"/>
                  <a:pt x="6833648" y="130874"/>
                </a:cubicBezTo>
                <a:cubicBezTo>
                  <a:pt x="6839369" y="138223"/>
                  <a:pt x="6848179" y="141898"/>
                  <a:pt x="6860073" y="141898"/>
                </a:cubicBezTo>
                <a:cubicBezTo>
                  <a:pt x="6871969" y="141898"/>
                  <a:pt x="6881007" y="138202"/>
                  <a:pt x="6887187" y="130810"/>
                </a:cubicBezTo>
                <a:cubicBezTo>
                  <a:pt x="6893368" y="123417"/>
                  <a:pt x="6896247" y="114580"/>
                  <a:pt x="6895824" y="104298"/>
                </a:cubicBezTo>
                <a:cubicBezTo>
                  <a:pt x="6895401" y="94016"/>
                  <a:pt x="6891830" y="86488"/>
                  <a:pt x="6885111" y="81712"/>
                </a:cubicBezTo>
                <a:cubicBezTo>
                  <a:pt x="6878393" y="76937"/>
                  <a:pt x="6869054" y="74983"/>
                  <a:pt x="6857094" y="75851"/>
                </a:cubicBezTo>
                <a:close/>
                <a:moveTo>
                  <a:pt x="2332106" y="72076"/>
                </a:moveTo>
                <a:cubicBezTo>
                  <a:pt x="2338874" y="72269"/>
                  <a:pt x="2343829" y="74392"/>
                  <a:pt x="2346969" y="78443"/>
                </a:cubicBezTo>
                <a:cubicBezTo>
                  <a:pt x="2353250" y="86545"/>
                  <a:pt x="2344847" y="93321"/>
                  <a:pt x="2321759" y="98770"/>
                </a:cubicBezTo>
                <a:cubicBezTo>
                  <a:pt x="2298672" y="104219"/>
                  <a:pt x="2281998" y="104309"/>
                  <a:pt x="2271737" y="99039"/>
                </a:cubicBezTo>
                <a:cubicBezTo>
                  <a:pt x="2261477" y="93769"/>
                  <a:pt x="2259978" y="90395"/>
                  <a:pt x="2267241" y="88918"/>
                </a:cubicBezTo>
                <a:cubicBezTo>
                  <a:pt x="2274505" y="87441"/>
                  <a:pt x="2287544" y="83562"/>
                  <a:pt x="2306358" y="77281"/>
                </a:cubicBezTo>
                <a:cubicBezTo>
                  <a:pt x="2316755" y="73617"/>
                  <a:pt x="2325337" y="71882"/>
                  <a:pt x="2332106" y="72076"/>
                </a:cubicBezTo>
                <a:close/>
                <a:moveTo>
                  <a:pt x="2645399" y="67795"/>
                </a:moveTo>
                <a:lnTo>
                  <a:pt x="2606315" y="71473"/>
                </a:lnTo>
                <a:cubicBezTo>
                  <a:pt x="2609872" y="97515"/>
                  <a:pt x="2613758" y="124582"/>
                  <a:pt x="2617974" y="152675"/>
                </a:cubicBezTo>
                <a:lnTo>
                  <a:pt x="2650691" y="149169"/>
                </a:lnTo>
                <a:lnTo>
                  <a:pt x="2650691" y="124496"/>
                </a:lnTo>
                <a:lnTo>
                  <a:pt x="2638624" y="124496"/>
                </a:lnTo>
                <a:cubicBezTo>
                  <a:pt x="2633131" y="124496"/>
                  <a:pt x="2628145" y="122424"/>
                  <a:pt x="2623663" y="118280"/>
                </a:cubicBezTo>
                <a:cubicBezTo>
                  <a:pt x="2619182" y="114135"/>
                  <a:pt x="2620082" y="110543"/>
                  <a:pt x="2626363" y="107503"/>
                </a:cubicBezTo>
                <a:cubicBezTo>
                  <a:pt x="2632644" y="104463"/>
                  <a:pt x="2640301" y="102190"/>
                  <a:pt x="2649336" y="100684"/>
                </a:cubicBezTo>
                <a:cubicBezTo>
                  <a:pt x="2649336" y="80967"/>
                  <a:pt x="2648024" y="70004"/>
                  <a:pt x="2645399" y="67795"/>
                </a:cubicBezTo>
                <a:close/>
                <a:moveTo>
                  <a:pt x="2720814" y="59965"/>
                </a:moveTo>
                <a:cubicBezTo>
                  <a:pt x="2716269" y="58890"/>
                  <a:pt x="2700150" y="60216"/>
                  <a:pt x="2672459" y="63945"/>
                </a:cubicBezTo>
                <a:cubicBezTo>
                  <a:pt x="2678755" y="67085"/>
                  <a:pt x="2681003" y="71101"/>
                  <a:pt x="2679203" y="75991"/>
                </a:cubicBezTo>
                <a:cubicBezTo>
                  <a:pt x="2677403" y="80881"/>
                  <a:pt x="2676503" y="87097"/>
                  <a:pt x="2676503" y="94640"/>
                </a:cubicBezTo>
                <a:cubicBezTo>
                  <a:pt x="2681265" y="93808"/>
                  <a:pt x="2686287" y="92700"/>
                  <a:pt x="2691571" y="91317"/>
                </a:cubicBezTo>
                <a:cubicBezTo>
                  <a:pt x="2696856" y="89933"/>
                  <a:pt x="2702190" y="92238"/>
                  <a:pt x="2707575" y="98232"/>
                </a:cubicBezTo>
                <a:cubicBezTo>
                  <a:pt x="2712960" y="104226"/>
                  <a:pt x="2711318" y="109192"/>
                  <a:pt x="2702649" y="113128"/>
                </a:cubicBezTo>
                <a:cubicBezTo>
                  <a:pt x="2693980" y="117064"/>
                  <a:pt x="2685193" y="119771"/>
                  <a:pt x="2676288" y="121248"/>
                </a:cubicBezTo>
                <a:lnTo>
                  <a:pt x="2675148" y="145921"/>
                </a:lnTo>
                <a:cubicBezTo>
                  <a:pt x="2684082" y="144128"/>
                  <a:pt x="2691252" y="142780"/>
                  <a:pt x="2696658" y="141877"/>
                </a:cubicBezTo>
                <a:cubicBezTo>
                  <a:pt x="2702065" y="140973"/>
                  <a:pt x="2706109" y="142099"/>
                  <a:pt x="2708790" y="145254"/>
                </a:cubicBezTo>
                <a:cubicBezTo>
                  <a:pt x="2711472" y="148409"/>
                  <a:pt x="2715060" y="140027"/>
                  <a:pt x="2719556" y="120108"/>
                </a:cubicBezTo>
                <a:cubicBezTo>
                  <a:pt x="2724052" y="100190"/>
                  <a:pt x="2726522" y="85455"/>
                  <a:pt x="2726966" y="75905"/>
                </a:cubicBezTo>
                <a:cubicBezTo>
                  <a:pt x="2727411" y="66354"/>
                  <a:pt x="2725360" y="61041"/>
                  <a:pt x="2720814" y="59965"/>
                </a:cubicBezTo>
                <a:close/>
                <a:moveTo>
                  <a:pt x="4427951" y="59707"/>
                </a:moveTo>
                <a:cubicBezTo>
                  <a:pt x="4419519" y="60582"/>
                  <a:pt x="4407380" y="62174"/>
                  <a:pt x="4391534" y="64483"/>
                </a:cubicBezTo>
                <a:cubicBezTo>
                  <a:pt x="4394201" y="76528"/>
                  <a:pt x="4399307" y="96927"/>
                  <a:pt x="4406849" y="125679"/>
                </a:cubicBezTo>
                <a:cubicBezTo>
                  <a:pt x="4415568" y="124891"/>
                  <a:pt x="4423455" y="123435"/>
                  <a:pt x="4430511" y="121313"/>
                </a:cubicBezTo>
                <a:lnTo>
                  <a:pt x="4430511" y="102900"/>
                </a:lnTo>
                <a:cubicBezTo>
                  <a:pt x="4427370" y="103803"/>
                  <a:pt x="4423800" y="104255"/>
                  <a:pt x="4419799" y="104255"/>
                </a:cubicBezTo>
                <a:cubicBezTo>
                  <a:pt x="4415683" y="104255"/>
                  <a:pt x="4410366" y="102739"/>
                  <a:pt x="4403849" y="99706"/>
                </a:cubicBezTo>
                <a:cubicBezTo>
                  <a:pt x="4397331" y="96673"/>
                  <a:pt x="4397683" y="93754"/>
                  <a:pt x="4404903" y="90951"/>
                </a:cubicBezTo>
                <a:cubicBezTo>
                  <a:pt x="4412123" y="88147"/>
                  <a:pt x="4420659" y="85606"/>
                  <a:pt x="4430511" y="83326"/>
                </a:cubicBezTo>
                <a:cubicBezTo>
                  <a:pt x="4430511" y="71739"/>
                  <a:pt x="4429658" y="63866"/>
                  <a:pt x="4427951" y="59707"/>
                </a:cubicBezTo>
                <a:close/>
                <a:moveTo>
                  <a:pt x="1932401" y="59707"/>
                </a:moveTo>
                <a:cubicBezTo>
                  <a:pt x="1923969" y="60582"/>
                  <a:pt x="1911830" y="62174"/>
                  <a:pt x="1895984" y="64483"/>
                </a:cubicBezTo>
                <a:cubicBezTo>
                  <a:pt x="1898652" y="76528"/>
                  <a:pt x="1903757" y="96927"/>
                  <a:pt x="1911300" y="125679"/>
                </a:cubicBezTo>
                <a:cubicBezTo>
                  <a:pt x="1920018" y="124891"/>
                  <a:pt x="1927906" y="123435"/>
                  <a:pt x="1934961" y="121313"/>
                </a:cubicBezTo>
                <a:lnTo>
                  <a:pt x="1934961" y="102900"/>
                </a:lnTo>
                <a:cubicBezTo>
                  <a:pt x="1931820" y="103803"/>
                  <a:pt x="1928250" y="104255"/>
                  <a:pt x="1924249" y="104255"/>
                </a:cubicBezTo>
                <a:cubicBezTo>
                  <a:pt x="1920133" y="104255"/>
                  <a:pt x="1914817" y="102739"/>
                  <a:pt x="1908299" y="99706"/>
                </a:cubicBezTo>
                <a:cubicBezTo>
                  <a:pt x="1901781" y="96673"/>
                  <a:pt x="1902133" y="93754"/>
                  <a:pt x="1909353" y="90951"/>
                </a:cubicBezTo>
                <a:cubicBezTo>
                  <a:pt x="1916573" y="88147"/>
                  <a:pt x="1925109" y="85606"/>
                  <a:pt x="1934961" y="83326"/>
                </a:cubicBezTo>
                <a:cubicBezTo>
                  <a:pt x="1934961" y="71739"/>
                  <a:pt x="1934108" y="63866"/>
                  <a:pt x="1932401" y="59707"/>
                </a:cubicBezTo>
                <a:close/>
                <a:moveTo>
                  <a:pt x="2351600" y="52009"/>
                </a:moveTo>
                <a:cubicBezTo>
                  <a:pt x="2343185" y="52194"/>
                  <a:pt x="2332407" y="52960"/>
                  <a:pt x="2319264" y="54308"/>
                </a:cubicBezTo>
                <a:cubicBezTo>
                  <a:pt x="2292979" y="57004"/>
                  <a:pt x="2261265" y="60467"/>
                  <a:pt x="2224124" y="64698"/>
                </a:cubicBezTo>
                <a:cubicBezTo>
                  <a:pt x="2224124" y="128210"/>
                  <a:pt x="2222324" y="190382"/>
                  <a:pt x="2218725" y="251214"/>
                </a:cubicBezTo>
                <a:cubicBezTo>
                  <a:pt x="2272874" y="246797"/>
                  <a:pt x="2312668" y="242541"/>
                  <a:pt x="2338107" y="238447"/>
                </a:cubicBezTo>
                <a:cubicBezTo>
                  <a:pt x="2363547" y="234353"/>
                  <a:pt x="2378102" y="237031"/>
                  <a:pt x="2381773" y="246481"/>
                </a:cubicBezTo>
                <a:cubicBezTo>
                  <a:pt x="2385444" y="255932"/>
                  <a:pt x="2387280" y="242237"/>
                  <a:pt x="2387280" y="205397"/>
                </a:cubicBezTo>
                <a:cubicBezTo>
                  <a:pt x="2387280" y="165072"/>
                  <a:pt x="2386828" y="136395"/>
                  <a:pt x="2385924" y="119366"/>
                </a:cubicBezTo>
                <a:cubicBezTo>
                  <a:pt x="2385021" y="102337"/>
                  <a:pt x="2383942" y="87542"/>
                  <a:pt x="2382687" y="74980"/>
                </a:cubicBezTo>
                <a:cubicBezTo>
                  <a:pt x="2381433" y="62418"/>
                  <a:pt x="2377120" y="55158"/>
                  <a:pt x="2369749" y="53200"/>
                </a:cubicBezTo>
                <a:cubicBezTo>
                  <a:pt x="2366063" y="52222"/>
                  <a:pt x="2360014" y="51825"/>
                  <a:pt x="2351600" y="52009"/>
                </a:cubicBezTo>
                <a:close/>
                <a:moveTo>
                  <a:pt x="4491342" y="50264"/>
                </a:moveTo>
                <a:cubicBezTo>
                  <a:pt x="4486237" y="50264"/>
                  <a:pt x="4473668" y="52078"/>
                  <a:pt x="4453634" y="55706"/>
                </a:cubicBezTo>
                <a:cubicBezTo>
                  <a:pt x="4458123" y="58919"/>
                  <a:pt x="4460145" y="62199"/>
                  <a:pt x="4459700" y="65547"/>
                </a:cubicBezTo>
                <a:cubicBezTo>
                  <a:pt x="4459256" y="68896"/>
                  <a:pt x="4459034" y="71846"/>
                  <a:pt x="4459034" y="74399"/>
                </a:cubicBezTo>
                <a:cubicBezTo>
                  <a:pt x="4468469" y="71688"/>
                  <a:pt x="4475776" y="72036"/>
                  <a:pt x="4480953" y="75442"/>
                </a:cubicBezTo>
                <a:cubicBezTo>
                  <a:pt x="4486129" y="78848"/>
                  <a:pt x="4487327" y="83340"/>
                  <a:pt x="4484545" y="88918"/>
                </a:cubicBezTo>
                <a:cubicBezTo>
                  <a:pt x="4481763" y="94497"/>
                  <a:pt x="4472356" y="98125"/>
                  <a:pt x="4456323" y="99802"/>
                </a:cubicBezTo>
                <a:lnTo>
                  <a:pt x="4456323" y="116236"/>
                </a:lnTo>
                <a:cubicBezTo>
                  <a:pt x="4466333" y="114544"/>
                  <a:pt x="4475582" y="112537"/>
                  <a:pt x="4484072" y="110213"/>
                </a:cubicBezTo>
                <a:cubicBezTo>
                  <a:pt x="4488015" y="103129"/>
                  <a:pt x="4491324" y="92543"/>
                  <a:pt x="4493999" y="78453"/>
                </a:cubicBezTo>
                <a:cubicBezTo>
                  <a:pt x="4496673" y="64364"/>
                  <a:pt x="4497698" y="56144"/>
                  <a:pt x="4497074" y="53792"/>
                </a:cubicBezTo>
                <a:cubicBezTo>
                  <a:pt x="4496451" y="51440"/>
                  <a:pt x="4494540" y="50264"/>
                  <a:pt x="4491342" y="50264"/>
                </a:cubicBezTo>
                <a:close/>
                <a:moveTo>
                  <a:pt x="1995792" y="50264"/>
                </a:moveTo>
                <a:cubicBezTo>
                  <a:pt x="1990687" y="50264"/>
                  <a:pt x="1978118" y="52078"/>
                  <a:pt x="1958085" y="55706"/>
                </a:cubicBezTo>
                <a:cubicBezTo>
                  <a:pt x="1962573" y="58919"/>
                  <a:pt x="1964595" y="62199"/>
                  <a:pt x="1964150" y="65547"/>
                </a:cubicBezTo>
                <a:cubicBezTo>
                  <a:pt x="1963706" y="68896"/>
                  <a:pt x="1963484" y="71846"/>
                  <a:pt x="1963484" y="74399"/>
                </a:cubicBezTo>
                <a:cubicBezTo>
                  <a:pt x="1972919" y="71688"/>
                  <a:pt x="1980226" y="72036"/>
                  <a:pt x="1985403" y="75442"/>
                </a:cubicBezTo>
                <a:cubicBezTo>
                  <a:pt x="1990579" y="78848"/>
                  <a:pt x="1991777" y="83340"/>
                  <a:pt x="1988995" y="88918"/>
                </a:cubicBezTo>
                <a:cubicBezTo>
                  <a:pt x="1986213" y="94497"/>
                  <a:pt x="1976805" y="98125"/>
                  <a:pt x="1960773" y="99802"/>
                </a:cubicBezTo>
                <a:lnTo>
                  <a:pt x="1960773" y="116236"/>
                </a:lnTo>
                <a:cubicBezTo>
                  <a:pt x="1970783" y="114544"/>
                  <a:pt x="1980032" y="112537"/>
                  <a:pt x="1988522" y="110213"/>
                </a:cubicBezTo>
                <a:cubicBezTo>
                  <a:pt x="1992465" y="103129"/>
                  <a:pt x="1995774" y="92543"/>
                  <a:pt x="1998449" y="78453"/>
                </a:cubicBezTo>
                <a:cubicBezTo>
                  <a:pt x="2001123" y="64364"/>
                  <a:pt x="2002148" y="56144"/>
                  <a:pt x="2001524" y="53792"/>
                </a:cubicBezTo>
                <a:cubicBezTo>
                  <a:pt x="2000901" y="51440"/>
                  <a:pt x="1998990" y="50264"/>
                  <a:pt x="1995792" y="50264"/>
                </a:cubicBezTo>
                <a:close/>
                <a:moveTo>
                  <a:pt x="7217538" y="49277"/>
                </a:moveTo>
                <a:cubicBezTo>
                  <a:pt x="7221171" y="50029"/>
                  <a:pt x="7224980" y="51856"/>
                  <a:pt x="7228963" y="54760"/>
                </a:cubicBezTo>
                <a:cubicBezTo>
                  <a:pt x="7236929" y="60568"/>
                  <a:pt x="7235663" y="65981"/>
                  <a:pt x="7225166" y="71000"/>
                </a:cubicBezTo>
                <a:cubicBezTo>
                  <a:pt x="7214669" y="76019"/>
                  <a:pt x="7204297" y="79421"/>
                  <a:pt x="7194051" y="81207"/>
                </a:cubicBezTo>
                <a:cubicBezTo>
                  <a:pt x="7183805" y="82992"/>
                  <a:pt x="7175241" y="84354"/>
                  <a:pt x="7168357" y="85294"/>
                </a:cubicBezTo>
                <a:cubicBezTo>
                  <a:pt x="7161474" y="86233"/>
                  <a:pt x="7153146" y="84763"/>
                  <a:pt x="7143373" y="80884"/>
                </a:cubicBezTo>
                <a:cubicBezTo>
                  <a:pt x="7133601" y="77005"/>
                  <a:pt x="7133669" y="73191"/>
                  <a:pt x="7143577" y="69441"/>
                </a:cubicBezTo>
                <a:cubicBezTo>
                  <a:pt x="7153487" y="65691"/>
                  <a:pt x="7164844" y="62446"/>
                  <a:pt x="7177649" y="59707"/>
                </a:cubicBezTo>
                <a:cubicBezTo>
                  <a:pt x="7190757" y="56208"/>
                  <a:pt x="7200594" y="53057"/>
                  <a:pt x="7207161" y="50253"/>
                </a:cubicBezTo>
                <a:cubicBezTo>
                  <a:pt x="7210446" y="48852"/>
                  <a:pt x="7213905" y="48526"/>
                  <a:pt x="7217538" y="49277"/>
                </a:cubicBezTo>
                <a:close/>
                <a:moveTo>
                  <a:pt x="6860009" y="44715"/>
                </a:moveTo>
                <a:cubicBezTo>
                  <a:pt x="6869481" y="44715"/>
                  <a:pt x="6878071" y="45679"/>
                  <a:pt x="6885779" y="47608"/>
                </a:cubicBezTo>
                <a:cubicBezTo>
                  <a:pt x="6893486" y="49536"/>
                  <a:pt x="6901657" y="53620"/>
                  <a:pt x="6910289" y="59858"/>
                </a:cubicBezTo>
                <a:cubicBezTo>
                  <a:pt x="6918923" y="66096"/>
                  <a:pt x="6925099" y="74843"/>
                  <a:pt x="6928821" y="86100"/>
                </a:cubicBezTo>
                <a:cubicBezTo>
                  <a:pt x="6932542" y="97357"/>
                  <a:pt x="6932259" y="110647"/>
                  <a:pt x="6927971" y="125970"/>
                </a:cubicBezTo>
                <a:cubicBezTo>
                  <a:pt x="6923683" y="141292"/>
                  <a:pt x="6913229" y="151994"/>
                  <a:pt x="6896609" y="158074"/>
                </a:cubicBezTo>
                <a:cubicBezTo>
                  <a:pt x="6911193" y="161257"/>
                  <a:pt x="6921811" y="167840"/>
                  <a:pt x="6928465" y="177820"/>
                </a:cubicBezTo>
                <a:cubicBezTo>
                  <a:pt x="6935119" y="187801"/>
                  <a:pt x="6938446" y="199779"/>
                  <a:pt x="6938446" y="213753"/>
                </a:cubicBezTo>
                <a:cubicBezTo>
                  <a:pt x="6938446" y="227728"/>
                  <a:pt x="6936306" y="239006"/>
                  <a:pt x="6932025" y="247589"/>
                </a:cubicBezTo>
                <a:cubicBezTo>
                  <a:pt x="6927745" y="256172"/>
                  <a:pt x="6922945" y="263356"/>
                  <a:pt x="6917624" y="269142"/>
                </a:cubicBezTo>
                <a:cubicBezTo>
                  <a:pt x="6912304" y="274929"/>
                  <a:pt x="6905131" y="279489"/>
                  <a:pt x="6896103" y="282823"/>
                </a:cubicBezTo>
                <a:cubicBezTo>
                  <a:pt x="6887076" y="286157"/>
                  <a:pt x="6875761" y="287824"/>
                  <a:pt x="6862160" y="287824"/>
                </a:cubicBezTo>
                <a:cubicBezTo>
                  <a:pt x="6848559" y="287824"/>
                  <a:pt x="6836778" y="286161"/>
                  <a:pt x="6826819" y="282834"/>
                </a:cubicBezTo>
                <a:cubicBezTo>
                  <a:pt x="6816859" y="279507"/>
                  <a:pt x="6808499" y="274466"/>
                  <a:pt x="6801737" y="267712"/>
                </a:cubicBezTo>
                <a:cubicBezTo>
                  <a:pt x="6794977" y="260958"/>
                  <a:pt x="6790398" y="253031"/>
                  <a:pt x="6788003" y="243932"/>
                </a:cubicBezTo>
                <a:cubicBezTo>
                  <a:pt x="6785609" y="234833"/>
                  <a:pt x="6784411" y="224727"/>
                  <a:pt x="6784411" y="213614"/>
                </a:cubicBezTo>
                <a:cubicBezTo>
                  <a:pt x="6784411" y="202486"/>
                  <a:pt x="6787221" y="191533"/>
                  <a:pt x="6792843" y="180757"/>
                </a:cubicBezTo>
                <a:cubicBezTo>
                  <a:pt x="6798465" y="169980"/>
                  <a:pt x="6807355" y="162132"/>
                  <a:pt x="6819515" y="157213"/>
                </a:cubicBezTo>
                <a:cubicBezTo>
                  <a:pt x="6809349" y="152639"/>
                  <a:pt x="6802315" y="146204"/>
                  <a:pt x="6798414" y="137908"/>
                </a:cubicBezTo>
                <a:cubicBezTo>
                  <a:pt x="6794513" y="129612"/>
                  <a:pt x="6792331" y="120295"/>
                  <a:pt x="6791865" y="109955"/>
                </a:cubicBezTo>
                <a:cubicBezTo>
                  <a:pt x="6791398" y="99616"/>
                  <a:pt x="6792793" y="90711"/>
                  <a:pt x="6796048" y="83240"/>
                </a:cubicBezTo>
                <a:cubicBezTo>
                  <a:pt x="6799303" y="75768"/>
                  <a:pt x="6804265" y="68699"/>
                  <a:pt x="6810933" y="62030"/>
                </a:cubicBezTo>
                <a:cubicBezTo>
                  <a:pt x="6817601" y="55362"/>
                  <a:pt x="6825080" y="50809"/>
                  <a:pt x="6833369" y="48371"/>
                </a:cubicBezTo>
                <a:cubicBezTo>
                  <a:pt x="6841657" y="45933"/>
                  <a:pt x="6850537" y="44715"/>
                  <a:pt x="6860009" y="44715"/>
                </a:cubicBezTo>
                <a:close/>
                <a:moveTo>
                  <a:pt x="2732694" y="31478"/>
                </a:moveTo>
                <a:cubicBezTo>
                  <a:pt x="2736318" y="31623"/>
                  <a:pt x="2740396" y="32762"/>
                  <a:pt x="2744928" y="34895"/>
                </a:cubicBezTo>
                <a:cubicBezTo>
                  <a:pt x="2753991" y="39161"/>
                  <a:pt x="2762850" y="44632"/>
                  <a:pt x="2771504" y="51307"/>
                </a:cubicBezTo>
                <a:cubicBezTo>
                  <a:pt x="2780158" y="57983"/>
                  <a:pt x="2781008" y="64594"/>
                  <a:pt x="2774053" y="71140"/>
                </a:cubicBezTo>
                <a:cubicBezTo>
                  <a:pt x="2767098" y="77686"/>
                  <a:pt x="2759587" y="92600"/>
                  <a:pt x="2751520" y="115881"/>
                </a:cubicBezTo>
                <a:cubicBezTo>
                  <a:pt x="2743454" y="139163"/>
                  <a:pt x="2735137" y="155417"/>
                  <a:pt x="2726568" y="164645"/>
                </a:cubicBezTo>
                <a:cubicBezTo>
                  <a:pt x="2718000" y="173873"/>
                  <a:pt x="2711931" y="173540"/>
                  <a:pt x="2708360" y="163645"/>
                </a:cubicBezTo>
                <a:lnTo>
                  <a:pt x="2675148" y="164850"/>
                </a:lnTo>
                <a:lnTo>
                  <a:pt x="2675148" y="198578"/>
                </a:lnTo>
                <a:cubicBezTo>
                  <a:pt x="2684383" y="197746"/>
                  <a:pt x="2693640" y="195961"/>
                  <a:pt x="2702918" y="193222"/>
                </a:cubicBezTo>
                <a:cubicBezTo>
                  <a:pt x="2712196" y="190483"/>
                  <a:pt x="2720685" y="193272"/>
                  <a:pt x="2728386" y="201589"/>
                </a:cubicBezTo>
                <a:cubicBezTo>
                  <a:pt x="2736087" y="209907"/>
                  <a:pt x="2732896" y="214872"/>
                  <a:pt x="2718814" y="216485"/>
                </a:cubicBezTo>
                <a:cubicBezTo>
                  <a:pt x="2704732" y="218098"/>
                  <a:pt x="2690119" y="220110"/>
                  <a:pt x="2674976" y="222519"/>
                </a:cubicBezTo>
                <a:lnTo>
                  <a:pt x="2673793" y="257968"/>
                </a:lnTo>
                <a:cubicBezTo>
                  <a:pt x="2698401" y="256233"/>
                  <a:pt x="2718334" y="254917"/>
                  <a:pt x="2733592" y="254021"/>
                </a:cubicBezTo>
                <a:cubicBezTo>
                  <a:pt x="2748850" y="253124"/>
                  <a:pt x="2763506" y="251759"/>
                  <a:pt x="2777559" y="249923"/>
                </a:cubicBezTo>
                <a:cubicBezTo>
                  <a:pt x="2791612" y="248087"/>
                  <a:pt x="2803479" y="253720"/>
                  <a:pt x="2813158" y="266819"/>
                </a:cubicBezTo>
                <a:cubicBezTo>
                  <a:pt x="2822838" y="279919"/>
                  <a:pt x="2818324" y="285117"/>
                  <a:pt x="2799618" y="282414"/>
                </a:cubicBezTo>
                <a:cubicBezTo>
                  <a:pt x="2780911" y="279711"/>
                  <a:pt x="2759189" y="278360"/>
                  <a:pt x="2734452" y="278360"/>
                </a:cubicBezTo>
                <a:cubicBezTo>
                  <a:pt x="2709558" y="278360"/>
                  <a:pt x="2677138" y="280607"/>
                  <a:pt x="2637193" y="285103"/>
                </a:cubicBezTo>
                <a:cubicBezTo>
                  <a:pt x="2597248" y="289599"/>
                  <a:pt x="2571390" y="293198"/>
                  <a:pt x="2559616" y="295901"/>
                </a:cubicBezTo>
                <a:cubicBezTo>
                  <a:pt x="2547843" y="298604"/>
                  <a:pt x="2536234" y="295209"/>
                  <a:pt x="2524791" y="285716"/>
                </a:cubicBezTo>
                <a:cubicBezTo>
                  <a:pt x="2513347" y="276223"/>
                  <a:pt x="2516201" y="271476"/>
                  <a:pt x="2533352" y="271476"/>
                </a:cubicBezTo>
                <a:cubicBezTo>
                  <a:pt x="2547735" y="271476"/>
                  <a:pt x="2564065" y="270584"/>
                  <a:pt x="2582342" y="268798"/>
                </a:cubicBezTo>
                <a:cubicBezTo>
                  <a:pt x="2600618" y="267013"/>
                  <a:pt x="2623402" y="264464"/>
                  <a:pt x="2650691" y="261151"/>
                </a:cubicBezTo>
                <a:lnTo>
                  <a:pt x="2650691" y="225724"/>
                </a:lnTo>
                <a:cubicBezTo>
                  <a:pt x="2636695" y="228420"/>
                  <a:pt x="2626040" y="230220"/>
                  <a:pt x="2618727" y="231123"/>
                </a:cubicBezTo>
                <a:cubicBezTo>
                  <a:pt x="2611413" y="232026"/>
                  <a:pt x="2603666" y="228703"/>
                  <a:pt x="2595485" y="221153"/>
                </a:cubicBezTo>
                <a:cubicBezTo>
                  <a:pt x="2587303" y="213603"/>
                  <a:pt x="2589376" y="209541"/>
                  <a:pt x="2601701" y="208967"/>
                </a:cubicBezTo>
                <a:cubicBezTo>
                  <a:pt x="2614027" y="208394"/>
                  <a:pt x="2630356" y="206479"/>
                  <a:pt x="2650691" y="203224"/>
                </a:cubicBezTo>
                <a:lnTo>
                  <a:pt x="2650691" y="166334"/>
                </a:lnTo>
                <a:cubicBezTo>
                  <a:pt x="2638932" y="168083"/>
                  <a:pt x="2627732" y="169776"/>
                  <a:pt x="2617092" y="171410"/>
                </a:cubicBezTo>
                <a:cubicBezTo>
                  <a:pt x="2607871" y="185120"/>
                  <a:pt x="2600644" y="180380"/>
                  <a:pt x="2595409" y="157192"/>
                </a:cubicBezTo>
                <a:cubicBezTo>
                  <a:pt x="2590175" y="134004"/>
                  <a:pt x="2585751" y="114956"/>
                  <a:pt x="2582137" y="100050"/>
                </a:cubicBezTo>
                <a:cubicBezTo>
                  <a:pt x="2578524" y="85143"/>
                  <a:pt x="2573300" y="72642"/>
                  <a:pt x="2566467" y="62547"/>
                </a:cubicBezTo>
                <a:cubicBezTo>
                  <a:pt x="2559634" y="52451"/>
                  <a:pt x="2561703" y="48088"/>
                  <a:pt x="2572673" y="49458"/>
                </a:cubicBezTo>
                <a:cubicBezTo>
                  <a:pt x="2583643" y="50827"/>
                  <a:pt x="2591552" y="51727"/>
                  <a:pt x="2596399" y="52157"/>
                </a:cubicBezTo>
                <a:cubicBezTo>
                  <a:pt x="2601246" y="52587"/>
                  <a:pt x="2615844" y="51698"/>
                  <a:pt x="2640194" y="49490"/>
                </a:cubicBezTo>
                <a:cubicBezTo>
                  <a:pt x="2664543" y="47281"/>
                  <a:pt x="2683103" y="45073"/>
                  <a:pt x="2695873" y="42865"/>
                </a:cubicBezTo>
                <a:cubicBezTo>
                  <a:pt x="2708643" y="40656"/>
                  <a:pt x="2717746" y="37709"/>
                  <a:pt x="2723181" y="34024"/>
                </a:cubicBezTo>
                <a:cubicBezTo>
                  <a:pt x="2725898" y="32181"/>
                  <a:pt x="2729069" y="31332"/>
                  <a:pt x="2732694" y="31478"/>
                </a:cubicBezTo>
                <a:close/>
                <a:moveTo>
                  <a:pt x="924129" y="28461"/>
                </a:moveTo>
                <a:cubicBezTo>
                  <a:pt x="928865" y="28628"/>
                  <a:pt x="936532" y="31479"/>
                  <a:pt x="947129" y="37014"/>
                </a:cubicBezTo>
                <a:cubicBezTo>
                  <a:pt x="962933" y="47023"/>
                  <a:pt x="967676" y="54272"/>
                  <a:pt x="961359" y="58761"/>
                </a:cubicBezTo>
                <a:cubicBezTo>
                  <a:pt x="955042" y="63249"/>
                  <a:pt x="945671" y="73040"/>
                  <a:pt x="933245" y="88133"/>
                </a:cubicBezTo>
                <a:cubicBezTo>
                  <a:pt x="920819" y="103226"/>
                  <a:pt x="910856" y="114394"/>
                  <a:pt x="903357" y="121635"/>
                </a:cubicBezTo>
                <a:cubicBezTo>
                  <a:pt x="916190" y="119900"/>
                  <a:pt x="927361" y="117735"/>
                  <a:pt x="936869" y="115139"/>
                </a:cubicBezTo>
                <a:cubicBezTo>
                  <a:pt x="946377" y="112544"/>
                  <a:pt x="953863" y="109604"/>
                  <a:pt x="959326" y="106320"/>
                </a:cubicBezTo>
                <a:cubicBezTo>
                  <a:pt x="964789" y="103036"/>
                  <a:pt x="972046" y="103058"/>
                  <a:pt x="981095" y="106385"/>
                </a:cubicBezTo>
                <a:cubicBezTo>
                  <a:pt x="990143" y="109712"/>
                  <a:pt x="997668" y="113476"/>
                  <a:pt x="1003669" y="117678"/>
                </a:cubicBezTo>
                <a:cubicBezTo>
                  <a:pt x="1009671" y="121879"/>
                  <a:pt x="1011280" y="126551"/>
                  <a:pt x="1008499" y="131692"/>
                </a:cubicBezTo>
                <a:cubicBezTo>
                  <a:pt x="1005717" y="136832"/>
                  <a:pt x="1003462" y="143719"/>
                  <a:pt x="1001733" y="152352"/>
                </a:cubicBezTo>
                <a:cubicBezTo>
                  <a:pt x="1000006" y="160985"/>
                  <a:pt x="1000046" y="181789"/>
                  <a:pt x="1001852" y="214764"/>
                </a:cubicBezTo>
                <a:cubicBezTo>
                  <a:pt x="1003659" y="247740"/>
                  <a:pt x="1002659" y="268992"/>
                  <a:pt x="998851" y="278521"/>
                </a:cubicBezTo>
                <a:cubicBezTo>
                  <a:pt x="995044" y="288050"/>
                  <a:pt x="990179" y="295130"/>
                  <a:pt x="984256" y="299762"/>
                </a:cubicBezTo>
                <a:cubicBezTo>
                  <a:pt x="978334" y="304394"/>
                  <a:pt x="972950" y="298386"/>
                  <a:pt x="968102" y="281737"/>
                </a:cubicBezTo>
                <a:cubicBezTo>
                  <a:pt x="963255" y="265088"/>
                  <a:pt x="958739" y="256763"/>
                  <a:pt x="954551" y="256763"/>
                </a:cubicBezTo>
                <a:cubicBezTo>
                  <a:pt x="948556" y="256763"/>
                  <a:pt x="926824" y="258893"/>
                  <a:pt x="889353" y="263152"/>
                </a:cubicBezTo>
                <a:cubicBezTo>
                  <a:pt x="884765" y="290398"/>
                  <a:pt x="878276" y="296443"/>
                  <a:pt x="869886" y="281285"/>
                </a:cubicBezTo>
                <a:cubicBezTo>
                  <a:pt x="861497" y="266127"/>
                  <a:pt x="858876" y="252106"/>
                  <a:pt x="862024" y="239222"/>
                </a:cubicBezTo>
                <a:cubicBezTo>
                  <a:pt x="865172" y="226337"/>
                  <a:pt x="866523" y="207573"/>
                  <a:pt x="866079" y="182929"/>
                </a:cubicBezTo>
                <a:cubicBezTo>
                  <a:pt x="865634" y="158285"/>
                  <a:pt x="863161" y="141687"/>
                  <a:pt x="858658" y="133133"/>
                </a:cubicBezTo>
                <a:cubicBezTo>
                  <a:pt x="854155" y="124579"/>
                  <a:pt x="855080" y="120302"/>
                  <a:pt x="861432" y="120302"/>
                </a:cubicBezTo>
                <a:cubicBezTo>
                  <a:pt x="865391" y="120302"/>
                  <a:pt x="873005" y="121198"/>
                  <a:pt x="884277" y="122991"/>
                </a:cubicBezTo>
                <a:lnTo>
                  <a:pt x="886600" y="123636"/>
                </a:lnTo>
                <a:cubicBezTo>
                  <a:pt x="897828" y="104621"/>
                  <a:pt x="906550" y="87864"/>
                  <a:pt x="912767" y="73366"/>
                </a:cubicBezTo>
                <a:cubicBezTo>
                  <a:pt x="918983" y="58868"/>
                  <a:pt x="920966" y="46417"/>
                  <a:pt x="918715" y="36014"/>
                </a:cubicBezTo>
                <a:cubicBezTo>
                  <a:pt x="917589" y="30812"/>
                  <a:pt x="919394" y="28294"/>
                  <a:pt x="924129" y="28461"/>
                </a:cubicBezTo>
                <a:close/>
                <a:moveTo>
                  <a:pt x="4508703" y="26912"/>
                </a:moveTo>
                <a:cubicBezTo>
                  <a:pt x="4512620" y="27172"/>
                  <a:pt x="4516925" y="28252"/>
                  <a:pt x="4521618" y="30152"/>
                </a:cubicBezTo>
                <a:cubicBezTo>
                  <a:pt x="4531004" y="33952"/>
                  <a:pt x="4538891" y="38814"/>
                  <a:pt x="4545279" y="44736"/>
                </a:cubicBezTo>
                <a:cubicBezTo>
                  <a:pt x="4551668" y="50659"/>
                  <a:pt x="4552213" y="55771"/>
                  <a:pt x="4546914" y="60073"/>
                </a:cubicBezTo>
                <a:cubicBezTo>
                  <a:pt x="4541615" y="64375"/>
                  <a:pt x="4536578" y="70434"/>
                  <a:pt x="4531803" y="78249"/>
                </a:cubicBezTo>
                <a:cubicBezTo>
                  <a:pt x="4527028" y="86065"/>
                  <a:pt x="4518932" y="99326"/>
                  <a:pt x="4507518" y="118032"/>
                </a:cubicBezTo>
                <a:cubicBezTo>
                  <a:pt x="4496103" y="136739"/>
                  <a:pt x="4487972" y="140694"/>
                  <a:pt x="4483125" y="129895"/>
                </a:cubicBezTo>
                <a:cubicBezTo>
                  <a:pt x="4474593" y="131688"/>
                  <a:pt x="4465659" y="133667"/>
                  <a:pt x="4456323" y="135832"/>
                </a:cubicBezTo>
                <a:lnTo>
                  <a:pt x="4456323" y="160784"/>
                </a:lnTo>
                <a:cubicBezTo>
                  <a:pt x="4493249" y="156382"/>
                  <a:pt x="4517474" y="152582"/>
                  <a:pt x="4528996" y="149384"/>
                </a:cubicBezTo>
                <a:cubicBezTo>
                  <a:pt x="4540518" y="146186"/>
                  <a:pt x="4550183" y="147412"/>
                  <a:pt x="4557992" y="153062"/>
                </a:cubicBezTo>
                <a:cubicBezTo>
                  <a:pt x="4565800" y="158712"/>
                  <a:pt x="4569041" y="163434"/>
                  <a:pt x="4567714" y="167227"/>
                </a:cubicBezTo>
                <a:cubicBezTo>
                  <a:pt x="4566388" y="171020"/>
                  <a:pt x="4555056" y="173612"/>
                  <a:pt x="4533717" y="175003"/>
                </a:cubicBezTo>
                <a:cubicBezTo>
                  <a:pt x="4512379" y="176394"/>
                  <a:pt x="4486581" y="178767"/>
                  <a:pt x="4456323" y="182122"/>
                </a:cubicBezTo>
                <a:lnTo>
                  <a:pt x="4456323" y="187091"/>
                </a:lnTo>
                <a:cubicBezTo>
                  <a:pt x="4476385" y="206307"/>
                  <a:pt x="4494823" y="221662"/>
                  <a:pt x="4511637" y="233156"/>
                </a:cubicBezTo>
                <a:cubicBezTo>
                  <a:pt x="4528451" y="244649"/>
                  <a:pt x="4544763" y="253031"/>
                  <a:pt x="4560573" y="258301"/>
                </a:cubicBezTo>
                <a:cubicBezTo>
                  <a:pt x="4576383" y="263571"/>
                  <a:pt x="4589282" y="268264"/>
                  <a:pt x="4599270" y="272380"/>
                </a:cubicBezTo>
                <a:cubicBezTo>
                  <a:pt x="4609258" y="276495"/>
                  <a:pt x="4605841" y="280313"/>
                  <a:pt x="4589020" y="283834"/>
                </a:cubicBezTo>
                <a:cubicBezTo>
                  <a:pt x="4572199" y="287355"/>
                  <a:pt x="4558852" y="289348"/>
                  <a:pt x="4548979" y="289814"/>
                </a:cubicBezTo>
                <a:cubicBezTo>
                  <a:pt x="4539106" y="290280"/>
                  <a:pt x="4530372" y="286731"/>
                  <a:pt x="4522779" y="279166"/>
                </a:cubicBezTo>
                <a:cubicBezTo>
                  <a:pt x="4515186" y="271602"/>
                  <a:pt x="4506417" y="263073"/>
                  <a:pt x="4496472" y="253580"/>
                </a:cubicBezTo>
                <a:cubicBezTo>
                  <a:pt x="4486527" y="244087"/>
                  <a:pt x="4473144" y="228506"/>
                  <a:pt x="4456323" y="206838"/>
                </a:cubicBezTo>
                <a:lnTo>
                  <a:pt x="4456323" y="271541"/>
                </a:lnTo>
                <a:cubicBezTo>
                  <a:pt x="4456323" y="286340"/>
                  <a:pt x="4454007" y="300175"/>
                  <a:pt x="4449375" y="313045"/>
                </a:cubicBezTo>
                <a:cubicBezTo>
                  <a:pt x="4444743" y="325915"/>
                  <a:pt x="4438868" y="326844"/>
                  <a:pt x="4431748" y="315831"/>
                </a:cubicBezTo>
                <a:cubicBezTo>
                  <a:pt x="4424628" y="304817"/>
                  <a:pt x="4422194" y="293747"/>
                  <a:pt x="4424445" y="282619"/>
                </a:cubicBezTo>
                <a:cubicBezTo>
                  <a:pt x="4426696" y="271491"/>
                  <a:pt x="4428270" y="260291"/>
                  <a:pt x="4429166" y="249020"/>
                </a:cubicBezTo>
                <a:cubicBezTo>
                  <a:pt x="4430063" y="237748"/>
                  <a:pt x="4430511" y="221436"/>
                  <a:pt x="4430511" y="200084"/>
                </a:cubicBezTo>
                <a:cubicBezTo>
                  <a:pt x="4411912" y="227115"/>
                  <a:pt x="4396661" y="246123"/>
                  <a:pt x="4384758" y="257107"/>
                </a:cubicBezTo>
                <a:cubicBezTo>
                  <a:pt x="4372856" y="268092"/>
                  <a:pt x="4359785" y="277488"/>
                  <a:pt x="4345545" y="285297"/>
                </a:cubicBezTo>
                <a:cubicBezTo>
                  <a:pt x="4331305" y="293105"/>
                  <a:pt x="4319188" y="298178"/>
                  <a:pt x="4309193" y="300515"/>
                </a:cubicBezTo>
                <a:cubicBezTo>
                  <a:pt x="4299198" y="302853"/>
                  <a:pt x="4300904" y="298984"/>
                  <a:pt x="4314312" y="288910"/>
                </a:cubicBezTo>
                <a:cubicBezTo>
                  <a:pt x="4327720" y="278836"/>
                  <a:pt x="4345108" y="263779"/>
                  <a:pt x="4366475" y="243739"/>
                </a:cubicBezTo>
                <a:cubicBezTo>
                  <a:pt x="4387842" y="223698"/>
                  <a:pt x="4405143" y="204644"/>
                  <a:pt x="4418379" y="186575"/>
                </a:cubicBezTo>
                <a:cubicBezTo>
                  <a:pt x="4391462" y="192756"/>
                  <a:pt x="4373146" y="197226"/>
                  <a:pt x="4363431" y="199987"/>
                </a:cubicBezTo>
                <a:cubicBezTo>
                  <a:pt x="4353716" y="202747"/>
                  <a:pt x="4343795" y="199833"/>
                  <a:pt x="4333671" y="191243"/>
                </a:cubicBezTo>
                <a:cubicBezTo>
                  <a:pt x="4323547" y="182653"/>
                  <a:pt x="4324365" y="178358"/>
                  <a:pt x="4336124" y="178358"/>
                </a:cubicBezTo>
                <a:cubicBezTo>
                  <a:pt x="4344886" y="178358"/>
                  <a:pt x="4356967" y="177258"/>
                  <a:pt x="4372368" y="175056"/>
                </a:cubicBezTo>
                <a:cubicBezTo>
                  <a:pt x="4387770" y="172855"/>
                  <a:pt x="4407151" y="169668"/>
                  <a:pt x="4430511" y="165495"/>
                </a:cubicBezTo>
                <a:lnTo>
                  <a:pt x="4430511" y="139338"/>
                </a:lnTo>
                <a:cubicBezTo>
                  <a:pt x="4426467" y="140228"/>
                  <a:pt x="4418852" y="141869"/>
                  <a:pt x="4407667" y="144264"/>
                </a:cubicBezTo>
                <a:cubicBezTo>
                  <a:pt x="4399923" y="154475"/>
                  <a:pt x="4393782" y="154320"/>
                  <a:pt x="4389243" y="143802"/>
                </a:cubicBezTo>
                <a:cubicBezTo>
                  <a:pt x="4384705" y="133283"/>
                  <a:pt x="4380603" y="122299"/>
                  <a:pt x="4376939" y="110848"/>
                </a:cubicBezTo>
                <a:cubicBezTo>
                  <a:pt x="4373275" y="99397"/>
                  <a:pt x="4369490" y="89538"/>
                  <a:pt x="4365582" y="81271"/>
                </a:cubicBezTo>
                <a:cubicBezTo>
                  <a:pt x="4361674" y="73004"/>
                  <a:pt x="4357121" y="65483"/>
                  <a:pt x="4351923" y="58707"/>
                </a:cubicBezTo>
                <a:cubicBezTo>
                  <a:pt x="4346725" y="51931"/>
                  <a:pt x="4347521" y="47676"/>
                  <a:pt x="4354311" y="45941"/>
                </a:cubicBezTo>
                <a:cubicBezTo>
                  <a:pt x="4361101" y="44205"/>
                  <a:pt x="4367658" y="44015"/>
                  <a:pt x="4373982" y="45371"/>
                </a:cubicBezTo>
                <a:cubicBezTo>
                  <a:pt x="4380306" y="46726"/>
                  <a:pt x="4393689" y="46063"/>
                  <a:pt x="4414131" y="43381"/>
                </a:cubicBezTo>
                <a:cubicBezTo>
                  <a:pt x="4434573" y="40699"/>
                  <a:pt x="4452111" y="38254"/>
                  <a:pt x="4466745" y="36046"/>
                </a:cubicBezTo>
                <a:cubicBezTo>
                  <a:pt x="4481379" y="33837"/>
                  <a:pt x="4491837" y="31353"/>
                  <a:pt x="4498118" y="28593"/>
                </a:cubicBezTo>
                <a:cubicBezTo>
                  <a:pt x="4501258" y="27212"/>
                  <a:pt x="4504787" y="26652"/>
                  <a:pt x="4508703" y="26912"/>
                </a:cubicBezTo>
                <a:close/>
                <a:moveTo>
                  <a:pt x="2013154" y="26912"/>
                </a:moveTo>
                <a:cubicBezTo>
                  <a:pt x="2017070" y="27172"/>
                  <a:pt x="2021375" y="28252"/>
                  <a:pt x="2026068" y="30152"/>
                </a:cubicBezTo>
                <a:cubicBezTo>
                  <a:pt x="2035453" y="33952"/>
                  <a:pt x="2043341" y="38814"/>
                  <a:pt x="2049729" y="44736"/>
                </a:cubicBezTo>
                <a:cubicBezTo>
                  <a:pt x="2056118" y="50659"/>
                  <a:pt x="2056663" y="55771"/>
                  <a:pt x="2051364" y="60073"/>
                </a:cubicBezTo>
                <a:cubicBezTo>
                  <a:pt x="2046065" y="64375"/>
                  <a:pt x="2041028" y="70434"/>
                  <a:pt x="2036253" y="78249"/>
                </a:cubicBezTo>
                <a:cubicBezTo>
                  <a:pt x="2031477" y="86065"/>
                  <a:pt x="2023383" y="99326"/>
                  <a:pt x="2011968" y="118032"/>
                </a:cubicBezTo>
                <a:cubicBezTo>
                  <a:pt x="2000553" y="136739"/>
                  <a:pt x="1992422" y="140694"/>
                  <a:pt x="1987575" y="129895"/>
                </a:cubicBezTo>
                <a:cubicBezTo>
                  <a:pt x="1979043" y="131688"/>
                  <a:pt x="1970109" y="133667"/>
                  <a:pt x="1960773" y="135832"/>
                </a:cubicBezTo>
                <a:lnTo>
                  <a:pt x="1960773" y="160784"/>
                </a:lnTo>
                <a:cubicBezTo>
                  <a:pt x="1997699" y="156382"/>
                  <a:pt x="2021923" y="152582"/>
                  <a:pt x="2033446" y="149384"/>
                </a:cubicBezTo>
                <a:cubicBezTo>
                  <a:pt x="2044968" y="146186"/>
                  <a:pt x="2054633" y="147412"/>
                  <a:pt x="2062442" y="153062"/>
                </a:cubicBezTo>
                <a:cubicBezTo>
                  <a:pt x="2070250" y="158712"/>
                  <a:pt x="2073491" y="163434"/>
                  <a:pt x="2072164" y="167227"/>
                </a:cubicBezTo>
                <a:cubicBezTo>
                  <a:pt x="2070838" y="171020"/>
                  <a:pt x="2059506" y="173612"/>
                  <a:pt x="2038167" y="175003"/>
                </a:cubicBezTo>
                <a:cubicBezTo>
                  <a:pt x="2016829" y="176394"/>
                  <a:pt x="1991031" y="178767"/>
                  <a:pt x="1960773" y="182122"/>
                </a:cubicBezTo>
                <a:lnTo>
                  <a:pt x="1960773" y="187091"/>
                </a:lnTo>
                <a:cubicBezTo>
                  <a:pt x="1980835" y="206307"/>
                  <a:pt x="1999273" y="221662"/>
                  <a:pt x="2016087" y="233156"/>
                </a:cubicBezTo>
                <a:cubicBezTo>
                  <a:pt x="2032901" y="244649"/>
                  <a:pt x="2049213" y="253031"/>
                  <a:pt x="2065023" y="258301"/>
                </a:cubicBezTo>
                <a:cubicBezTo>
                  <a:pt x="2080833" y="263571"/>
                  <a:pt x="2093732" y="268264"/>
                  <a:pt x="2103720" y="272380"/>
                </a:cubicBezTo>
                <a:cubicBezTo>
                  <a:pt x="2113708" y="276495"/>
                  <a:pt x="2110291" y="280313"/>
                  <a:pt x="2093470" y="283834"/>
                </a:cubicBezTo>
                <a:cubicBezTo>
                  <a:pt x="2076649" y="287355"/>
                  <a:pt x="2063302" y="289348"/>
                  <a:pt x="2053429" y="289814"/>
                </a:cubicBezTo>
                <a:cubicBezTo>
                  <a:pt x="2043556" y="290280"/>
                  <a:pt x="2034822" y="286731"/>
                  <a:pt x="2027229" y="279166"/>
                </a:cubicBezTo>
                <a:cubicBezTo>
                  <a:pt x="2019636" y="271602"/>
                  <a:pt x="2010867" y="263073"/>
                  <a:pt x="2000922" y="253580"/>
                </a:cubicBezTo>
                <a:cubicBezTo>
                  <a:pt x="1990977" y="244087"/>
                  <a:pt x="1977594" y="228506"/>
                  <a:pt x="1960773" y="206838"/>
                </a:cubicBezTo>
                <a:lnTo>
                  <a:pt x="1960773" y="271541"/>
                </a:lnTo>
                <a:cubicBezTo>
                  <a:pt x="1960773" y="286340"/>
                  <a:pt x="1958457" y="300175"/>
                  <a:pt x="1953825" y="313045"/>
                </a:cubicBezTo>
                <a:cubicBezTo>
                  <a:pt x="1949193" y="325915"/>
                  <a:pt x="1943318" y="326844"/>
                  <a:pt x="1936198" y="315831"/>
                </a:cubicBezTo>
                <a:cubicBezTo>
                  <a:pt x="1929078" y="304817"/>
                  <a:pt x="1926643" y="293747"/>
                  <a:pt x="1928895" y="282619"/>
                </a:cubicBezTo>
                <a:cubicBezTo>
                  <a:pt x="1931146" y="271491"/>
                  <a:pt x="1932720" y="260291"/>
                  <a:pt x="1933617" y="249020"/>
                </a:cubicBezTo>
                <a:cubicBezTo>
                  <a:pt x="1934513" y="237748"/>
                  <a:pt x="1934961" y="221436"/>
                  <a:pt x="1934961" y="200084"/>
                </a:cubicBezTo>
                <a:cubicBezTo>
                  <a:pt x="1916362" y="227115"/>
                  <a:pt x="1901111" y="246123"/>
                  <a:pt x="1889208" y="257107"/>
                </a:cubicBezTo>
                <a:cubicBezTo>
                  <a:pt x="1877306" y="268092"/>
                  <a:pt x="1864235" y="277488"/>
                  <a:pt x="1849995" y="285297"/>
                </a:cubicBezTo>
                <a:cubicBezTo>
                  <a:pt x="1835755" y="293105"/>
                  <a:pt x="1823638" y="298178"/>
                  <a:pt x="1813643" y="300515"/>
                </a:cubicBezTo>
                <a:cubicBezTo>
                  <a:pt x="1803648" y="302853"/>
                  <a:pt x="1805354" y="298984"/>
                  <a:pt x="1818762" y="288910"/>
                </a:cubicBezTo>
                <a:cubicBezTo>
                  <a:pt x="1832170" y="278836"/>
                  <a:pt x="1849558" y="263779"/>
                  <a:pt x="1870925" y="243739"/>
                </a:cubicBezTo>
                <a:cubicBezTo>
                  <a:pt x="1892292" y="223698"/>
                  <a:pt x="1909593" y="204644"/>
                  <a:pt x="1922829" y="186575"/>
                </a:cubicBezTo>
                <a:cubicBezTo>
                  <a:pt x="1895913" y="192756"/>
                  <a:pt x="1877597" y="197226"/>
                  <a:pt x="1867881" y="199987"/>
                </a:cubicBezTo>
                <a:cubicBezTo>
                  <a:pt x="1858165" y="202747"/>
                  <a:pt x="1848246" y="199833"/>
                  <a:pt x="1838121" y="191243"/>
                </a:cubicBezTo>
                <a:cubicBezTo>
                  <a:pt x="1827997" y="182653"/>
                  <a:pt x="1828815" y="178358"/>
                  <a:pt x="1840574" y="178358"/>
                </a:cubicBezTo>
                <a:cubicBezTo>
                  <a:pt x="1849335" y="178358"/>
                  <a:pt x="1861417" y="177258"/>
                  <a:pt x="1876819" y="175056"/>
                </a:cubicBezTo>
                <a:cubicBezTo>
                  <a:pt x="1892220" y="172855"/>
                  <a:pt x="1911601" y="169668"/>
                  <a:pt x="1934961" y="165495"/>
                </a:cubicBezTo>
                <a:lnTo>
                  <a:pt x="1934961" y="139338"/>
                </a:lnTo>
                <a:cubicBezTo>
                  <a:pt x="1930917" y="140228"/>
                  <a:pt x="1923302" y="141869"/>
                  <a:pt x="1912117" y="144264"/>
                </a:cubicBezTo>
                <a:cubicBezTo>
                  <a:pt x="1904373" y="154475"/>
                  <a:pt x="1898232" y="154320"/>
                  <a:pt x="1893693" y="143802"/>
                </a:cubicBezTo>
                <a:cubicBezTo>
                  <a:pt x="1889155" y="133283"/>
                  <a:pt x="1885053" y="122299"/>
                  <a:pt x="1881389" y="110848"/>
                </a:cubicBezTo>
                <a:cubicBezTo>
                  <a:pt x="1877726" y="99397"/>
                  <a:pt x="1873940" y="89538"/>
                  <a:pt x="1870032" y="81271"/>
                </a:cubicBezTo>
                <a:cubicBezTo>
                  <a:pt x="1866124" y="73004"/>
                  <a:pt x="1861571" y="65483"/>
                  <a:pt x="1856373" y="58707"/>
                </a:cubicBezTo>
                <a:cubicBezTo>
                  <a:pt x="1851175" y="51931"/>
                  <a:pt x="1851970" y="47676"/>
                  <a:pt x="1858761" y="45941"/>
                </a:cubicBezTo>
                <a:cubicBezTo>
                  <a:pt x="1865551" y="44205"/>
                  <a:pt x="1872108" y="44015"/>
                  <a:pt x="1878432" y="45371"/>
                </a:cubicBezTo>
                <a:cubicBezTo>
                  <a:pt x="1884756" y="46726"/>
                  <a:pt x="1898139" y="46063"/>
                  <a:pt x="1918581" y="43381"/>
                </a:cubicBezTo>
                <a:cubicBezTo>
                  <a:pt x="1939023" y="40699"/>
                  <a:pt x="1956561" y="38254"/>
                  <a:pt x="1971195" y="36046"/>
                </a:cubicBezTo>
                <a:cubicBezTo>
                  <a:pt x="1985829" y="33837"/>
                  <a:pt x="1996287" y="31353"/>
                  <a:pt x="2002568" y="28593"/>
                </a:cubicBezTo>
                <a:cubicBezTo>
                  <a:pt x="2005708" y="27212"/>
                  <a:pt x="2009237" y="26652"/>
                  <a:pt x="2013154" y="26912"/>
                </a:cubicBezTo>
                <a:close/>
                <a:moveTo>
                  <a:pt x="5074309" y="26099"/>
                </a:moveTo>
                <a:cubicBezTo>
                  <a:pt x="5075833" y="25867"/>
                  <a:pt x="5077856" y="26045"/>
                  <a:pt x="5080376" y="26635"/>
                </a:cubicBezTo>
                <a:cubicBezTo>
                  <a:pt x="5090457" y="28994"/>
                  <a:pt x="5099033" y="32023"/>
                  <a:pt x="5106102" y="35723"/>
                </a:cubicBezTo>
                <a:cubicBezTo>
                  <a:pt x="5113172" y="39423"/>
                  <a:pt x="5114893" y="44980"/>
                  <a:pt x="5111265" y="52394"/>
                </a:cubicBezTo>
                <a:cubicBezTo>
                  <a:pt x="5107637" y="59808"/>
                  <a:pt x="5105400" y="80637"/>
                  <a:pt x="5104554" y="114881"/>
                </a:cubicBezTo>
                <a:cubicBezTo>
                  <a:pt x="5105314" y="115039"/>
                  <a:pt x="5109053" y="113730"/>
                  <a:pt x="5115771" y="110956"/>
                </a:cubicBezTo>
                <a:cubicBezTo>
                  <a:pt x="5122490" y="108181"/>
                  <a:pt x="5128825" y="110059"/>
                  <a:pt x="5134776" y="116591"/>
                </a:cubicBezTo>
                <a:cubicBezTo>
                  <a:pt x="5140727" y="123123"/>
                  <a:pt x="5139774" y="127870"/>
                  <a:pt x="5131915" y="130831"/>
                </a:cubicBezTo>
                <a:cubicBezTo>
                  <a:pt x="5124057" y="133792"/>
                  <a:pt x="5114936" y="136012"/>
                  <a:pt x="5104554" y="137489"/>
                </a:cubicBezTo>
                <a:lnTo>
                  <a:pt x="5104554" y="163000"/>
                </a:lnTo>
                <a:cubicBezTo>
                  <a:pt x="5115022" y="165409"/>
                  <a:pt x="5123039" y="168922"/>
                  <a:pt x="5128602" y="173540"/>
                </a:cubicBezTo>
                <a:cubicBezTo>
                  <a:pt x="5134166" y="178157"/>
                  <a:pt x="5136048" y="184184"/>
                  <a:pt x="5134248" y="191619"/>
                </a:cubicBezTo>
                <a:cubicBezTo>
                  <a:pt x="5132449" y="199055"/>
                  <a:pt x="5127724" y="201066"/>
                  <a:pt x="5120073" y="197653"/>
                </a:cubicBezTo>
                <a:cubicBezTo>
                  <a:pt x="5112423" y="194240"/>
                  <a:pt x="5107250" y="188303"/>
                  <a:pt x="5104554" y="179842"/>
                </a:cubicBezTo>
                <a:cubicBezTo>
                  <a:pt x="5105429" y="234134"/>
                  <a:pt x="5103883" y="269078"/>
                  <a:pt x="5099918" y="284673"/>
                </a:cubicBezTo>
                <a:cubicBezTo>
                  <a:pt x="5095953" y="300268"/>
                  <a:pt x="5090085" y="302096"/>
                  <a:pt x="5082312" y="290158"/>
                </a:cubicBezTo>
                <a:cubicBezTo>
                  <a:pt x="5074540" y="278220"/>
                  <a:pt x="5072005" y="267160"/>
                  <a:pt x="5074708" y="256978"/>
                </a:cubicBezTo>
                <a:cubicBezTo>
                  <a:pt x="5077411" y="246797"/>
                  <a:pt x="5079437" y="234719"/>
                  <a:pt x="5080785" y="220744"/>
                </a:cubicBezTo>
                <a:cubicBezTo>
                  <a:pt x="5082133" y="206770"/>
                  <a:pt x="5082807" y="189085"/>
                  <a:pt x="5082807" y="167689"/>
                </a:cubicBezTo>
                <a:cubicBezTo>
                  <a:pt x="5067908" y="203654"/>
                  <a:pt x="5049785" y="229291"/>
                  <a:pt x="5028439" y="244599"/>
                </a:cubicBezTo>
                <a:cubicBezTo>
                  <a:pt x="5007094" y="259907"/>
                  <a:pt x="5002089" y="259972"/>
                  <a:pt x="5013425" y="244793"/>
                </a:cubicBezTo>
                <a:cubicBezTo>
                  <a:pt x="5024761" y="229614"/>
                  <a:pt x="5036018" y="212631"/>
                  <a:pt x="5047196" y="193846"/>
                </a:cubicBezTo>
                <a:cubicBezTo>
                  <a:pt x="5058375" y="175060"/>
                  <a:pt x="5066646" y="158691"/>
                  <a:pt x="5072009" y="144738"/>
                </a:cubicBezTo>
                <a:cubicBezTo>
                  <a:pt x="5059203" y="149183"/>
                  <a:pt x="5048946" y="152768"/>
                  <a:pt x="5041238" y="155493"/>
                </a:cubicBezTo>
                <a:cubicBezTo>
                  <a:pt x="5033530" y="158217"/>
                  <a:pt x="5024808" y="155883"/>
                  <a:pt x="5015071" y="148491"/>
                </a:cubicBezTo>
                <a:cubicBezTo>
                  <a:pt x="5005334" y="141099"/>
                  <a:pt x="5006388" y="136822"/>
                  <a:pt x="5018233" y="135660"/>
                </a:cubicBezTo>
                <a:cubicBezTo>
                  <a:pt x="5030078" y="134499"/>
                  <a:pt x="5051603" y="129695"/>
                  <a:pt x="5082807" y="121248"/>
                </a:cubicBezTo>
                <a:cubicBezTo>
                  <a:pt x="5082807" y="77410"/>
                  <a:pt x="5079881" y="50092"/>
                  <a:pt x="5074031" y="39294"/>
                </a:cubicBezTo>
                <a:cubicBezTo>
                  <a:pt x="5069642" y="31195"/>
                  <a:pt x="5069735" y="26797"/>
                  <a:pt x="5074309" y="26099"/>
                </a:cubicBezTo>
                <a:close/>
                <a:moveTo>
                  <a:pt x="2382276" y="25229"/>
                </a:moveTo>
                <a:cubicBezTo>
                  <a:pt x="2385755" y="25725"/>
                  <a:pt x="2389732" y="26933"/>
                  <a:pt x="2394206" y="28851"/>
                </a:cubicBezTo>
                <a:cubicBezTo>
                  <a:pt x="2403154" y="32687"/>
                  <a:pt x="2410787" y="37641"/>
                  <a:pt x="2417104" y="43714"/>
                </a:cubicBezTo>
                <a:cubicBezTo>
                  <a:pt x="2423421" y="49787"/>
                  <a:pt x="2424535" y="56201"/>
                  <a:pt x="2420449" y="62955"/>
                </a:cubicBezTo>
                <a:cubicBezTo>
                  <a:pt x="2416362" y="69710"/>
                  <a:pt x="2414103" y="80501"/>
                  <a:pt x="2413673" y="95328"/>
                </a:cubicBezTo>
                <a:cubicBezTo>
                  <a:pt x="2413243" y="110156"/>
                  <a:pt x="2413931" y="140116"/>
                  <a:pt x="2415738" y="185209"/>
                </a:cubicBezTo>
                <a:cubicBezTo>
                  <a:pt x="2417545" y="230302"/>
                  <a:pt x="2417979" y="258212"/>
                  <a:pt x="2417039" y="268938"/>
                </a:cubicBezTo>
                <a:cubicBezTo>
                  <a:pt x="2416100" y="279665"/>
                  <a:pt x="2411834" y="290893"/>
                  <a:pt x="2404240" y="302623"/>
                </a:cubicBezTo>
                <a:cubicBezTo>
                  <a:pt x="2396647" y="314354"/>
                  <a:pt x="2390008" y="311260"/>
                  <a:pt x="2384322" y="293342"/>
                </a:cubicBezTo>
                <a:cubicBezTo>
                  <a:pt x="2378636" y="275423"/>
                  <a:pt x="2373104" y="265299"/>
                  <a:pt x="2367727" y="262969"/>
                </a:cubicBezTo>
                <a:cubicBezTo>
                  <a:pt x="2362349" y="260639"/>
                  <a:pt x="2342961" y="261047"/>
                  <a:pt x="2309563" y="264195"/>
                </a:cubicBezTo>
                <a:cubicBezTo>
                  <a:pt x="2276165" y="267343"/>
                  <a:pt x="2254636" y="269368"/>
                  <a:pt x="2244978" y="270272"/>
                </a:cubicBezTo>
                <a:cubicBezTo>
                  <a:pt x="2235320" y="271175"/>
                  <a:pt x="2226210" y="270723"/>
                  <a:pt x="2217649" y="268917"/>
                </a:cubicBezTo>
                <a:cubicBezTo>
                  <a:pt x="2216402" y="274323"/>
                  <a:pt x="2213749" y="280174"/>
                  <a:pt x="2209691" y="286469"/>
                </a:cubicBezTo>
                <a:cubicBezTo>
                  <a:pt x="2205632" y="292764"/>
                  <a:pt x="2200470" y="289929"/>
                  <a:pt x="2194203" y="277962"/>
                </a:cubicBezTo>
                <a:cubicBezTo>
                  <a:pt x="2187937" y="265995"/>
                  <a:pt x="2186603" y="252906"/>
                  <a:pt x="2190202" y="238695"/>
                </a:cubicBezTo>
                <a:cubicBezTo>
                  <a:pt x="2193802" y="224483"/>
                  <a:pt x="2196501" y="203400"/>
                  <a:pt x="2198301" y="175443"/>
                </a:cubicBezTo>
                <a:cubicBezTo>
                  <a:pt x="2200101" y="147487"/>
                  <a:pt x="2201000" y="122381"/>
                  <a:pt x="2201000" y="100125"/>
                </a:cubicBezTo>
                <a:cubicBezTo>
                  <a:pt x="2201000" y="78457"/>
                  <a:pt x="2198753" y="62902"/>
                  <a:pt x="2194257" y="53458"/>
                </a:cubicBezTo>
                <a:cubicBezTo>
                  <a:pt x="2189761" y="44015"/>
                  <a:pt x="2191565" y="40226"/>
                  <a:pt x="2199667" y="42090"/>
                </a:cubicBezTo>
                <a:cubicBezTo>
                  <a:pt x="2207769" y="43955"/>
                  <a:pt x="2213720" y="45306"/>
                  <a:pt x="2217520" y="46145"/>
                </a:cubicBezTo>
                <a:cubicBezTo>
                  <a:pt x="2221320" y="46984"/>
                  <a:pt x="2236442" y="46073"/>
                  <a:pt x="2262886" y="43413"/>
                </a:cubicBezTo>
                <a:cubicBezTo>
                  <a:pt x="2289329" y="40753"/>
                  <a:pt x="2313105" y="37627"/>
                  <a:pt x="2334214" y="34035"/>
                </a:cubicBezTo>
                <a:cubicBezTo>
                  <a:pt x="2355323" y="30442"/>
                  <a:pt x="2368361" y="27721"/>
                  <a:pt x="2373330" y="25872"/>
                </a:cubicBezTo>
                <a:cubicBezTo>
                  <a:pt x="2375815" y="24947"/>
                  <a:pt x="2378796" y="24732"/>
                  <a:pt x="2382276" y="25229"/>
                </a:cubicBezTo>
                <a:close/>
                <a:moveTo>
                  <a:pt x="7065949" y="22239"/>
                </a:moveTo>
                <a:cubicBezTo>
                  <a:pt x="7069547" y="22603"/>
                  <a:pt x="7075167" y="24932"/>
                  <a:pt x="7082811" y="29227"/>
                </a:cubicBezTo>
                <a:cubicBezTo>
                  <a:pt x="7095531" y="36885"/>
                  <a:pt x="7099858" y="42814"/>
                  <a:pt x="7095793" y="47016"/>
                </a:cubicBezTo>
                <a:cubicBezTo>
                  <a:pt x="7091727" y="51218"/>
                  <a:pt x="7086335" y="56674"/>
                  <a:pt x="7079617" y="63385"/>
                </a:cubicBezTo>
                <a:cubicBezTo>
                  <a:pt x="7072899" y="70097"/>
                  <a:pt x="7064531" y="78235"/>
                  <a:pt x="7054514" y="87800"/>
                </a:cubicBezTo>
                <a:cubicBezTo>
                  <a:pt x="7044497" y="97365"/>
                  <a:pt x="7032315" y="105872"/>
                  <a:pt x="7017968" y="113322"/>
                </a:cubicBezTo>
                <a:cubicBezTo>
                  <a:pt x="7003621" y="120771"/>
                  <a:pt x="7003477" y="116434"/>
                  <a:pt x="7017538" y="100308"/>
                </a:cubicBezTo>
                <a:cubicBezTo>
                  <a:pt x="7031599" y="84182"/>
                  <a:pt x="7042619" y="69724"/>
                  <a:pt x="7050599" y="56932"/>
                </a:cubicBezTo>
                <a:cubicBezTo>
                  <a:pt x="7058579" y="44141"/>
                  <a:pt x="7062122" y="34178"/>
                  <a:pt x="7061225" y="27044"/>
                </a:cubicBezTo>
                <a:cubicBezTo>
                  <a:pt x="7060777" y="23477"/>
                  <a:pt x="7062352" y="21875"/>
                  <a:pt x="7065949" y="22239"/>
                </a:cubicBezTo>
                <a:close/>
                <a:moveTo>
                  <a:pt x="5189003" y="20254"/>
                </a:moveTo>
                <a:cubicBezTo>
                  <a:pt x="5190518" y="19959"/>
                  <a:pt x="5192529" y="20046"/>
                  <a:pt x="5195037" y="20515"/>
                </a:cubicBezTo>
                <a:cubicBezTo>
                  <a:pt x="5205068" y="22394"/>
                  <a:pt x="5213643" y="25456"/>
                  <a:pt x="5220763" y="29700"/>
                </a:cubicBezTo>
                <a:cubicBezTo>
                  <a:pt x="5227883" y="33945"/>
                  <a:pt x="5229629" y="39520"/>
                  <a:pt x="5226001" y="46425"/>
                </a:cubicBezTo>
                <a:cubicBezTo>
                  <a:pt x="5222373" y="53329"/>
                  <a:pt x="5220136" y="72549"/>
                  <a:pt x="5219290" y="104083"/>
                </a:cubicBezTo>
                <a:cubicBezTo>
                  <a:pt x="5232497" y="101573"/>
                  <a:pt x="5243822" y="98698"/>
                  <a:pt x="5253265" y="95457"/>
                </a:cubicBezTo>
                <a:cubicBezTo>
                  <a:pt x="5262708" y="92216"/>
                  <a:pt x="5271331" y="94403"/>
                  <a:pt x="5279131" y="102018"/>
                </a:cubicBezTo>
                <a:cubicBezTo>
                  <a:pt x="5286933" y="109633"/>
                  <a:pt x="5283753" y="115046"/>
                  <a:pt x="5269591" y="118258"/>
                </a:cubicBezTo>
                <a:cubicBezTo>
                  <a:pt x="5255431" y="121471"/>
                  <a:pt x="5238664" y="125099"/>
                  <a:pt x="5219290" y="129143"/>
                </a:cubicBezTo>
                <a:lnTo>
                  <a:pt x="5219290" y="154890"/>
                </a:lnTo>
                <a:cubicBezTo>
                  <a:pt x="5234032" y="172242"/>
                  <a:pt x="5249558" y="186869"/>
                  <a:pt x="5265870" y="198771"/>
                </a:cubicBezTo>
                <a:cubicBezTo>
                  <a:pt x="5282182" y="210674"/>
                  <a:pt x="5299419" y="220099"/>
                  <a:pt x="5317581" y="227047"/>
                </a:cubicBezTo>
                <a:cubicBezTo>
                  <a:pt x="5335743" y="233995"/>
                  <a:pt x="5337664" y="238436"/>
                  <a:pt x="5323346" y="240372"/>
                </a:cubicBezTo>
                <a:cubicBezTo>
                  <a:pt x="5309027" y="242308"/>
                  <a:pt x="5295877" y="243724"/>
                  <a:pt x="5283896" y="244621"/>
                </a:cubicBezTo>
                <a:cubicBezTo>
                  <a:pt x="5271914" y="245517"/>
                  <a:pt x="5261658" y="240777"/>
                  <a:pt x="5253125" y="230402"/>
                </a:cubicBezTo>
                <a:cubicBezTo>
                  <a:pt x="5244593" y="220027"/>
                  <a:pt x="5233314" y="202270"/>
                  <a:pt x="5219290" y="177132"/>
                </a:cubicBezTo>
                <a:cubicBezTo>
                  <a:pt x="5219290" y="206228"/>
                  <a:pt x="5219508" y="231836"/>
                  <a:pt x="5219945" y="253956"/>
                </a:cubicBezTo>
                <a:cubicBezTo>
                  <a:pt x="5220383" y="276076"/>
                  <a:pt x="5218175" y="293772"/>
                  <a:pt x="5213320" y="307044"/>
                </a:cubicBezTo>
                <a:cubicBezTo>
                  <a:pt x="5208467" y="320315"/>
                  <a:pt x="5202823" y="319355"/>
                  <a:pt x="5196392" y="304161"/>
                </a:cubicBezTo>
                <a:cubicBezTo>
                  <a:pt x="5189960" y="288968"/>
                  <a:pt x="5187871" y="276520"/>
                  <a:pt x="5190122" y="266819"/>
                </a:cubicBezTo>
                <a:cubicBezTo>
                  <a:pt x="5192373" y="257118"/>
                  <a:pt x="5193947" y="244230"/>
                  <a:pt x="5194843" y="228155"/>
                </a:cubicBezTo>
                <a:cubicBezTo>
                  <a:pt x="5195739" y="212079"/>
                  <a:pt x="5196188" y="191021"/>
                  <a:pt x="5196188" y="164979"/>
                </a:cubicBezTo>
                <a:cubicBezTo>
                  <a:pt x="5186838" y="188066"/>
                  <a:pt x="5176628" y="206067"/>
                  <a:pt x="5165557" y="218980"/>
                </a:cubicBezTo>
                <a:cubicBezTo>
                  <a:pt x="5154487" y="231894"/>
                  <a:pt x="5141075" y="242319"/>
                  <a:pt x="5125322" y="250256"/>
                </a:cubicBezTo>
                <a:cubicBezTo>
                  <a:pt x="5109569" y="258194"/>
                  <a:pt x="5108296" y="254745"/>
                  <a:pt x="5121504" y="239910"/>
                </a:cubicBezTo>
                <a:cubicBezTo>
                  <a:pt x="5134711" y="225075"/>
                  <a:pt x="5146908" y="208713"/>
                  <a:pt x="5158093" y="190823"/>
                </a:cubicBezTo>
                <a:cubicBezTo>
                  <a:pt x="5169278" y="172934"/>
                  <a:pt x="5179725" y="153973"/>
                  <a:pt x="5189433" y="133939"/>
                </a:cubicBezTo>
                <a:cubicBezTo>
                  <a:pt x="5182593" y="136635"/>
                  <a:pt x="5175810" y="138661"/>
                  <a:pt x="5169085" y="140016"/>
                </a:cubicBezTo>
                <a:cubicBezTo>
                  <a:pt x="5162359" y="141371"/>
                  <a:pt x="5154845" y="138819"/>
                  <a:pt x="5146542" y="132358"/>
                </a:cubicBezTo>
                <a:cubicBezTo>
                  <a:pt x="5138239" y="125898"/>
                  <a:pt x="5139318" y="122069"/>
                  <a:pt x="5149779" y="120872"/>
                </a:cubicBezTo>
                <a:cubicBezTo>
                  <a:pt x="5160240" y="119674"/>
                  <a:pt x="5175724" y="115792"/>
                  <a:pt x="5196231" y="109224"/>
                </a:cubicBezTo>
                <a:cubicBezTo>
                  <a:pt x="5197106" y="68928"/>
                  <a:pt x="5194617" y="43600"/>
                  <a:pt x="5188767" y="33239"/>
                </a:cubicBezTo>
                <a:cubicBezTo>
                  <a:pt x="5184378" y="25468"/>
                  <a:pt x="5184457" y="21140"/>
                  <a:pt x="5189003" y="20254"/>
                </a:cubicBezTo>
                <a:close/>
                <a:moveTo>
                  <a:pt x="826924" y="20161"/>
                </a:moveTo>
                <a:cubicBezTo>
                  <a:pt x="830979" y="20426"/>
                  <a:pt x="837061" y="22860"/>
                  <a:pt x="845171" y="27463"/>
                </a:cubicBezTo>
                <a:cubicBezTo>
                  <a:pt x="857862" y="36426"/>
                  <a:pt x="861529" y="43621"/>
                  <a:pt x="856173" y="49049"/>
                </a:cubicBezTo>
                <a:cubicBezTo>
                  <a:pt x="850817" y="54477"/>
                  <a:pt x="845727" y="60478"/>
                  <a:pt x="840902" y="67053"/>
                </a:cubicBezTo>
                <a:cubicBezTo>
                  <a:pt x="836076" y="73628"/>
                  <a:pt x="825848" y="89499"/>
                  <a:pt x="810217" y="114666"/>
                </a:cubicBezTo>
                <a:cubicBezTo>
                  <a:pt x="823711" y="124231"/>
                  <a:pt x="829544" y="134180"/>
                  <a:pt x="827715" y="144512"/>
                </a:cubicBezTo>
                <a:cubicBezTo>
                  <a:pt x="825886" y="154844"/>
                  <a:pt x="824528" y="170328"/>
                  <a:pt x="823639" y="190963"/>
                </a:cubicBezTo>
                <a:cubicBezTo>
                  <a:pt x="822749" y="211599"/>
                  <a:pt x="821617" y="231517"/>
                  <a:pt x="820240" y="250719"/>
                </a:cubicBezTo>
                <a:cubicBezTo>
                  <a:pt x="818863" y="269920"/>
                  <a:pt x="815128" y="284504"/>
                  <a:pt x="809034" y="294471"/>
                </a:cubicBezTo>
                <a:cubicBezTo>
                  <a:pt x="802938" y="304437"/>
                  <a:pt x="797310" y="302681"/>
                  <a:pt x="792148" y="289201"/>
                </a:cubicBezTo>
                <a:cubicBezTo>
                  <a:pt x="786985" y="275721"/>
                  <a:pt x="786204" y="264392"/>
                  <a:pt x="789803" y="255214"/>
                </a:cubicBezTo>
                <a:cubicBezTo>
                  <a:pt x="793402" y="246037"/>
                  <a:pt x="796102" y="233607"/>
                  <a:pt x="797902" y="217926"/>
                </a:cubicBezTo>
                <a:cubicBezTo>
                  <a:pt x="799702" y="202245"/>
                  <a:pt x="800390" y="183427"/>
                  <a:pt x="799968" y="161473"/>
                </a:cubicBezTo>
                <a:cubicBezTo>
                  <a:pt x="799544" y="139518"/>
                  <a:pt x="799561" y="128540"/>
                  <a:pt x="800021" y="128540"/>
                </a:cubicBezTo>
                <a:cubicBezTo>
                  <a:pt x="782583" y="151212"/>
                  <a:pt x="763249" y="169252"/>
                  <a:pt x="742019" y="182660"/>
                </a:cubicBezTo>
                <a:cubicBezTo>
                  <a:pt x="720788" y="196068"/>
                  <a:pt x="717711" y="193738"/>
                  <a:pt x="732790" y="175669"/>
                </a:cubicBezTo>
                <a:cubicBezTo>
                  <a:pt x="747869" y="157601"/>
                  <a:pt x="761862" y="139661"/>
                  <a:pt x="774768" y="121851"/>
                </a:cubicBezTo>
                <a:cubicBezTo>
                  <a:pt x="787673" y="104040"/>
                  <a:pt x="797461" y="88703"/>
                  <a:pt x="804129" y="75840"/>
                </a:cubicBezTo>
                <a:cubicBezTo>
                  <a:pt x="810797" y="62977"/>
                  <a:pt x="815250" y="52724"/>
                  <a:pt x="817487" y="45080"/>
                </a:cubicBezTo>
                <a:cubicBezTo>
                  <a:pt x="819725" y="37437"/>
                  <a:pt x="820843" y="31034"/>
                  <a:pt x="820843" y="25872"/>
                </a:cubicBezTo>
                <a:cubicBezTo>
                  <a:pt x="820843" y="21799"/>
                  <a:pt x="822870" y="19895"/>
                  <a:pt x="826924" y="20161"/>
                </a:cubicBezTo>
                <a:close/>
                <a:moveTo>
                  <a:pt x="4717659" y="19139"/>
                </a:moveTo>
                <a:cubicBezTo>
                  <a:pt x="4724477" y="20100"/>
                  <a:pt x="4732379" y="22907"/>
                  <a:pt x="4741363" y="27560"/>
                </a:cubicBezTo>
                <a:cubicBezTo>
                  <a:pt x="4750347" y="32213"/>
                  <a:pt x="4753251" y="37795"/>
                  <a:pt x="4750075" y="44306"/>
                </a:cubicBezTo>
                <a:cubicBezTo>
                  <a:pt x="4746898" y="50816"/>
                  <a:pt x="4744887" y="72542"/>
                  <a:pt x="4744041" y="109482"/>
                </a:cubicBezTo>
                <a:cubicBezTo>
                  <a:pt x="4746967" y="109554"/>
                  <a:pt x="4751193" y="108672"/>
                  <a:pt x="4756721" y="106836"/>
                </a:cubicBezTo>
                <a:cubicBezTo>
                  <a:pt x="4762250" y="105001"/>
                  <a:pt x="4767366" y="105822"/>
                  <a:pt x="4772069" y="109299"/>
                </a:cubicBezTo>
                <a:cubicBezTo>
                  <a:pt x="4776773" y="112777"/>
                  <a:pt x="4777744" y="117004"/>
                  <a:pt x="4774984" y="121980"/>
                </a:cubicBezTo>
                <a:cubicBezTo>
                  <a:pt x="4772223" y="126956"/>
                  <a:pt x="4761909" y="131566"/>
                  <a:pt x="4744041" y="135811"/>
                </a:cubicBezTo>
                <a:lnTo>
                  <a:pt x="4744041" y="153148"/>
                </a:lnTo>
                <a:cubicBezTo>
                  <a:pt x="4750523" y="153865"/>
                  <a:pt x="4758442" y="156934"/>
                  <a:pt x="4767799" y="162354"/>
                </a:cubicBezTo>
                <a:cubicBezTo>
                  <a:pt x="4777156" y="167775"/>
                  <a:pt x="4781530" y="175644"/>
                  <a:pt x="4780921" y="185962"/>
                </a:cubicBezTo>
                <a:cubicBezTo>
                  <a:pt x="4780311" y="196280"/>
                  <a:pt x="4774180" y="197642"/>
                  <a:pt x="4762529" y="190049"/>
                </a:cubicBezTo>
                <a:cubicBezTo>
                  <a:pt x="4750878" y="182456"/>
                  <a:pt x="4744715" y="175899"/>
                  <a:pt x="4744041" y="170378"/>
                </a:cubicBezTo>
                <a:lnTo>
                  <a:pt x="4744041" y="241835"/>
                </a:lnTo>
                <a:cubicBezTo>
                  <a:pt x="4744041" y="261682"/>
                  <a:pt x="4743095" y="276811"/>
                  <a:pt x="4741202" y="287222"/>
                </a:cubicBezTo>
                <a:cubicBezTo>
                  <a:pt x="4739309" y="297633"/>
                  <a:pt x="4736491" y="305057"/>
                  <a:pt x="4732748" y="309496"/>
                </a:cubicBezTo>
                <a:cubicBezTo>
                  <a:pt x="4729005" y="313934"/>
                  <a:pt x="4724302" y="310614"/>
                  <a:pt x="4718637" y="299536"/>
                </a:cubicBezTo>
                <a:cubicBezTo>
                  <a:pt x="4712973" y="288459"/>
                  <a:pt x="4711263" y="278514"/>
                  <a:pt x="4713507" y="269702"/>
                </a:cubicBezTo>
                <a:cubicBezTo>
                  <a:pt x="4715752" y="260890"/>
                  <a:pt x="4717555" y="247887"/>
                  <a:pt x="4718917" y="230693"/>
                </a:cubicBezTo>
                <a:cubicBezTo>
                  <a:pt x="4720279" y="213499"/>
                  <a:pt x="4721398" y="192046"/>
                  <a:pt x="4722273" y="166334"/>
                </a:cubicBezTo>
                <a:cubicBezTo>
                  <a:pt x="4717239" y="180645"/>
                  <a:pt x="4709693" y="193975"/>
                  <a:pt x="4699633" y="206322"/>
                </a:cubicBezTo>
                <a:cubicBezTo>
                  <a:pt x="4689574" y="218668"/>
                  <a:pt x="4675760" y="229262"/>
                  <a:pt x="4658193" y="238103"/>
                </a:cubicBezTo>
                <a:cubicBezTo>
                  <a:pt x="4640627" y="246944"/>
                  <a:pt x="4638465" y="244151"/>
                  <a:pt x="4651708" y="229725"/>
                </a:cubicBezTo>
                <a:cubicBezTo>
                  <a:pt x="4664951" y="215299"/>
                  <a:pt x="4677782" y="198327"/>
                  <a:pt x="4690201" y="178810"/>
                </a:cubicBezTo>
                <a:cubicBezTo>
                  <a:pt x="4702620" y="159293"/>
                  <a:pt x="4710162" y="146587"/>
                  <a:pt x="4712830" y="140694"/>
                </a:cubicBezTo>
                <a:cubicBezTo>
                  <a:pt x="4708972" y="142457"/>
                  <a:pt x="4703419" y="143798"/>
                  <a:pt x="4696170" y="144716"/>
                </a:cubicBezTo>
                <a:cubicBezTo>
                  <a:pt x="4688921" y="145634"/>
                  <a:pt x="4680887" y="143712"/>
                  <a:pt x="4672068" y="138951"/>
                </a:cubicBezTo>
                <a:cubicBezTo>
                  <a:pt x="4663248" y="134190"/>
                  <a:pt x="4664758" y="130584"/>
                  <a:pt x="4676596" y="128132"/>
                </a:cubicBezTo>
                <a:cubicBezTo>
                  <a:pt x="4688433" y="125679"/>
                  <a:pt x="4703215" y="121628"/>
                  <a:pt x="4720939" y="115978"/>
                </a:cubicBezTo>
                <a:lnTo>
                  <a:pt x="4720939" y="65020"/>
                </a:lnTo>
                <a:cubicBezTo>
                  <a:pt x="4720939" y="53190"/>
                  <a:pt x="4718688" y="42345"/>
                  <a:pt x="4714185" y="32486"/>
                </a:cubicBezTo>
                <a:cubicBezTo>
                  <a:pt x="4709682" y="22627"/>
                  <a:pt x="4710840" y="18178"/>
                  <a:pt x="4717659" y="19139"/>
                </a:cubicBezTo>
                <a:close/>
                <a:moveTo>
                  <a:pt x="1632636" y="18814"/>
                </a:moveTo>
                <a:cubicBezTo>
                  <a:pt x="1634525" y="18756"/>
                  <a:pt x="1636859" y="19141"/>
                  <a:pt x="1639639" y="19967"/>
                </a:cubicBezTo>
                <a:cubicBezTo>
                  <a:pt x="1650760" y="23272"/>
                  <a:pt x="1659110" y="27119"/>
                  <a:pt x="1664688" y="31507"/>
                </a:cubicBezTo>
                <a:cubicBezTo>
                  <a:pt x="1670266" y="35895"/>
                  <a:pt x="1670922" y="40714"/>
                  <a:pt x="1666656" y="45962"/>
                </a:cubicBezTo>
                <a:cubicBezTo>
                  <a:pt x="1662390" y="51211"/>
                  <a:pt x="1657349" y="59643"/>
                  <a:pt x="1651534" y="71258"/>
                </a:cubicBezTo>
                <a:cubicBezTo>
                  <a:pt x="1645719" y="82874"/>
                  <a:pt x="1637148" y="94719"/>
                  <a:pt x="1625819" y="106793"/>
                </a:cubicBezTo>
                <a:cubicBezTo>
                  <a:pt x="1654169" y="106005"/>
                  <a:pt x="1671697" y="103108"/>
                  <a:pt x="1678401" y="98103"/>
                </a:cubicBezTo>
                <a:cubicBezTo>
                  <a:pt x="1685105" y="93098"/>
                  <a:pt x="1692873" y="92525"/>
                  <a:pt x="1701707" y="96382"/>
                </a:cubicBezTo>
                <a:cubicBezTo>
                  <a:pt x="1710541" y="100240"/>
                  <a:pt x="1717650" y="105062"/>
                  <a:pt x="1723035" y="110848"/>
                </a:cubicBezTo>
                <a:cubicBezTo>
                  <a:pt x="1728419" y="116634"/>
                  <a:pt x="1728825" y="122019"/>
                  <a:pt x="1724250" y="127002"/>
                </a:cubicBezTo>
                <a:cubicBezTo>
                  <a:pt x="1719675" y="131985"/>
                  <a:pt x="1716503" y="143802"/>
                  <a:pt x="1714732" y="162451"/>
                </a:cubicBezTo>
                <a:cubicBezTo>
                  <a:pt x="1712961" y="181101"/>
                  <a:pt x="1711401" y="199858"/>
                  <a:pt x="1710053" y="218722"/>
                </a:cubicBezTo>
                <a:cubicBezTo>
                  <a:pt x="1708705" y="237587"/>
                  <a:pt x="1704726" y="253859"/>
                  <a:pt x="1698115" y="267540"/>
                </a:cubicBezTo>
                <a:cubicBezTo>
                  <a:pt x="1691504" y="281220"/>
                  <a:pt x="1681247" y="291621"/>
                  <a:pt x="1667344" y="298741"/>
                </a:cubicBezTo>
                <a:cubicBezTo>
                  <a:pt x="1653442" y="305861"/>
                  <a:pt x="1645963" y="304072"/>
                  <a:pt x="1644909" y="293374"/>
                </a:cubicBezTo>
                <a:cubicBezTo>
                  <a:pt x="1643855" y="282676"/>
                  <a:pt x="1638133" y="270501"/>
                  <a:pt x="1627744" y="256849"/>
                </a:cubicBezTo>
                <a:cubicBezTo>
                  <a:pt x="1617354" y="243197"/>
                  <a:pt x="1618760" y="239569"/>
                  <a:pt x="1631960" y="245965"/>
                </a:cubicBezTo>
                <a:cubicBezTo>
                  <a:pt x="1645160" y="252361"/>
                  <a:pt x="1654377" y="255960"/>
                  <a:pt x="1659611" y="256763"/>
                </a:cubicBezTo>
                <a:cubicBezTo>
                  <a:pt x="1664846" y="257566"/>
                  <a:pt x="1669718" y="252759"/>
                  <a:pt x="1674228" y="242341"/>
                </a:cubicBezTo>
                <a:cubicBezTo>
                  <a:pt x="1678738" y="231922"/>
                  <a:pt x="1681892" y="216145"/>
                  <a:pt x="1683692" y="195007"/>
                </a:cubicBezTo>
                <a:cubicBezTo>
                  <a:pt x="1685492" y="173870"/>
                  <a:pt x="1686392" y="156188"/>
                  <a:pt x="1686392" y="141963"/>
                </a:cubicBezTo>
                <a:cubicBezTo>
                  <a:pt x="1686392" y="129128"/>
                  <a:pt x="1685155" y="121883"/>
                  <a:pt x="1682681" y="120227"/>
                </a:cubicBezTo>
                <a:cubicBezTo>
                  <a:pt x="1680208" y="118570"/>
                  <a:pt x="1674059" y="118975"/>
                  <a:pt x="1664236" y="121442"/>
                </a:cubicBezTo>
                <a:lnTo>
                  <a:pt x="1636101" y="128497"/>
                </a:lnTo>
                <a:cubicBezTo>
                  <a:pt x="1629275" y="129429"/>
                  <a:pt x="1623209" y="127192"/>
                  <a:pt x="1617903" y="121786"/>
                </a:cubicBezTo>
                <a:cubicBezTo>
                  <a:pt x="1604179" y="137374"/>
                  <a:pt x="1589894" y="149369"/>
                  <a:pt x="1575044" y="157773"/>
                </a:cubicBezTo>
                <a:cubicBezTo>
                  <a:pt x="1571332" y="159874"/>
                  <a:pt x="1568536" y="161152"/>
                  <a:pt x="1566659" y="161608"/>
                </a:cubicBezTo>
                <a:lnTo>
                  <a:pt x="1564997" y="160975"/>
                </a:lnTo>
                <a:lnTo>
                  <a:pt x="1564679" y="166538"/>
                </a:lnTo>
                <a:cubicBezTo>
                  <a:pt x="1564473" y="173870"/>
                  <a:pt x="1564594" y="182933"/>
                  <a:pt x="1565042" y="193727"/>
                </a:cubicBezTo>
                <a:cubicBezTo>
                  <a:pt x="1565939" y="215316"/>
                  <a:pt x="1565228" y="231664"/>
                  <a:pt x="1562912" y="242771"/>
                </a:cubicBezTo>
                <a:cubicBezTo>
                  <a:pt x="1560596" y="253877"/>
                  <a:pt x="1557485" y="262811"/>
                  <a:pt x="1553577" y="269573"/>
                </a:cubicBezTo>
                <a:cubicBezTo>
                  <a:pt x="1549669" y="276334"/>
                  <a:pt x="1545485" y="276434"/>
                  <a:pt x="1541026" y="269874"/>
                </a:cubicBezTo>
                <a:cubicBezTo>
                  <a:pt x="1536566" y="263313"/>
                  <a:pt x="1533153" y="257864"/>
                  <a:pt x="1530787" y="253526"/>
                </a:cubicBezTo>
                <a:cubicBezTo>
                  <a:pt x="1528421" y="249188"/>
                  <a:pt x="1526108" y="246843"/>
                  <a:pt x="1523850" y="246492"/>
                </a:cubicBezTo>
                <a:cubicBezTo>
                  <a:pt x="1521591" y="246141"/>
                  <a:pt x="1510366" y="247614"/>
                  <a:pt x="1490175" y="250912"/>
                </a:cubicBezTo>
                <a:cubicBezTo>
                  <a:pt x="1485471" y="271017"/>
                  <a:pt x="1480105" y="276517"/>
                  <a:pt x="1474075" y="267411"/>
                </a:cubicBezTo>
                <a:cubicBezTo>
                  <a:pt x="1468045" y="258305"/>
                  <a:pt x="1465030" y="246180"/>
                  <a:pt x="1465030" y="231037"/>
                </a:cubicBezTo>
                <a:cubicBezTo>
                  <a:pt x="1465030" y="216768"/>
                  <a:pt x="1464588" y="199040"/>
                  <a:pt x="1463707" y="177853"/>
                </a:cubicBezTo>
                <a:cubicBezTo>
                  <a:pt x="1462824" y="156665"/>
                  <a:pt x="1459677" y="141328"/>
                  <a:pt x="1454264" y="131842"/>
                </a:cubicBezTo>
                <a:cubicBezTo>
                  <a:pt x="1448850" y="122356"/>
                  <a:pt x="1449772" y="117613"/>
                  <a:pt x="1457028" y="117613"/>
                </a:cubicBezTo>
                <a:cubicBezTo>
                  <a:pt x="1461817" y="117613"/>
                  <a:pt x="1467417" y="118050"/>
                  <a:pt x="1473827" y="118925"/>
                </a:cubicBezTo>
                <a:cubicBezTo>
                  <a:pt x="1480711" y="110278"/>
                  <a:pt x="1488390" y="96906"/>
                  <a:pt x="1496865" y="78808"/>
                </a:cubicBezTo>
                <a:cubicBezTo>
                  <a:pt x="1505340" y="60711"/>
                  <a:pt x="1508003" y="46453"/>
                  <a:pt x="1504856" y="36035"/>
                </a:cubicBezTo>
                <a:cubicBezTo>
                  <a:pt x="1501708" y="25617"/>
                  <a:pt x="1509635" y="24531"/>
                  <a:pt x="1528635" y="32776"/>
                </a:cubicBezTo>
                <a:cubicBezTo>
                  <a:pt x="1544840" y="40606"/>
                  <a:pt x="1549849" y="47500"/>
                  <a:pt x="1543661" y="53458"/>
                </a:cubicBezTo>
                <a:cubicBezTo>
                  <a:pt x="1537473" y="59417"/>
                  <a:pt x="1530808" y="67752"/>
                  <a:pt x="1523667" y="78464"/>
                </a:cubicBezTo>
                <a:cubicBezTo>
                  <a:pt x="1516525" y="89176"/>
                  <a:pt x="1505584" y="102663"/>
                  <a:pt x="1490842" y="118925"/>
                </a:cubicBezTo>
                <a:cubicBezTo>
                  <a:pt x="1508194" y="116430"/>
                  <a:pt x="1520254" y="112207"/>
                  <a:pt x="1527023" y="106256"/>
                </a:cubicBezTo>
                <a:cubicBezTo>
                  <a:pt x="1533791" y="100304"/>
                  <a:pt x="1541119" y="99250"/>
                  <a:pt x="1549006" y="103094"/>
                </a:cubicBezTo>
                <a:cubicBezTo>
                  <a:pt x="1556893" y="106937"/>
                  <a:pt x="1563794" y="110938"/>
                  <a:pt x="1569710" y="115096"/>
                </a:cubicBezTo>
                <a:cubicBezTo>
                  <a:pt x="1575625" y="119255"/>
                  <a:pt x="1576962" y="124134"/>
                  <a:pt x="1573721" y="129734"/>
                </a:cubicBezTo>
                <a:cubicBezTo>
                  <a:pt x="1570480" y="135334"/>
                  <a:pt x="1568000" y="142002"/>
                  <a:pt x="1566279" y="149739"/>
                </a:cubicBezTo>
                <a:cubicBezTo>
                  <a:pt x="1565849" y="151673"/>
                  <a:pt x="1565500" y="154040"/>
                  <a:pt x="1565233" y="156840"/>
                </a:cubicBezTo>
                <a:lnTo>
                  <a:pt x="1565212" y="157212"/>
                </a:lnTo>
                <a:lnTo>
                  <a:pt x="1566401" y="154478"/>
                </a:lnTo>
                <a:cubicBezTo>
                  <a:pt x="1568193" y="151645"/>
                  <a:pt x="1570902" y="147989"/>
                  <a:pt x="1574527" y="143511"/>
                </a:cubicBezTo>
                <a:cubicBezTo>
                  <a:pt x="1589033" y="125601"/>
                  <a:pt x="1602304" y="105126"/>
                  <a:pt x="1614343" y="82089"/>
                </a:cubicBezTo>
                <a:cubicBezTo>
                  <a:pt x="1626382" y="59051"/>
                  <a:pt x="1630827" y="42112"/>
                  <a:pt x="1627679" y="31271"/>
                </a:cubicBezTo>
                <a:cubicBezTo>
                  <a:pt x="1625319" y="23140"/>
                  <a:pt x="1626971" y="18988"/>
                  <a:pt x="1632636" y="18814"/>
                </a:cubicBezTo>
                <a:close/>
                <a:moveTo>
                  <a:pt x="494300" y="18299"/>
                </a:moveTo>
                <a:cubicBezTo>
                  <a:pt x="496076" y="18208"/>
                  <a:pt x="498337" y="18513"/>
                  <a:pt x="501081" y="19214"/>
                </a:cubicBezTo>
                <a:cubicBezTo>
                  <a:pt x="512059" y="22018"/>
                  <a:pt x="521086" y="25269"/>
                  <a:pt x="528163" y="28969"/>
                </a:cubicBezTo>
                <a:cubicBezTo>
                  <a:pt x="535240" y="32669"/>
                  <a:pt x="536738" y="38667"/>
                  <a:pt x="532658" y="46962"/>
                </a:cubicBezTo>
                <a:cubicBezTo>
                  <a:pt x="528579" y="55258"/>
                  <a:pt x="526116" y="81045"/>
                  <a:pt x="525269" y="124324"/>
                </a:cubicBezTo>
                <a:cubicBezTo>
                  <a:pt x="551569" y="120811"/>
                  <a:pt x="572724" y="117011"/>
                  <a:pt x="588736" y="112924"/>
                </a:cubicBezTo>
                <a:cubicBezTo>
                  <a:pt x="604747" y="108837"/>
                  <a:pt x="616846" y="110339"/>
                  <a:pt x="625034" y="117430"/>
                </a:cubicBezTo>
                <a:cubicBezTo>
                  <a:pt x="633223" y="124521"/>
                  <a:pt x="635252" y="129487"/>
                  <a:pt x="631122" y="132326"/>
                </a:cubicBezTo>
                <a:cubicBezTo>
                  <a:pt x="626992" y="135165"/>
                  <a:pt x="611386" y="137711"/>
                  <a:pt x="584305" y="139962"/>
                </a:cubicBezTo>
                <a:cubicBezTo>
                  <a:pt x="557223" y="142214"/>
                  <a:pt x="536964" y="144530"/>
                  <a:pt x="523527" y="146910"/>
                </a:cubicBezTo>
                <a:lnTo>
                  <a:pt x="521226" y="167216"/>
                </a:lnTo>
                <a:cubicBezTo>
                  <a:pt x="541603" y="196427"/>
                  <a:pt x="559084" y="218543"/>
                  <a:pt x="573668" y="233564"/>
                </a:cubicBezTo>
                <a:cubicBezTo>
                  <a:pt x="588252" y="248586"/>
                  <a:pt x="604173" y="260305"/>
                  <a:pt x="621431" y="268723"/>
                </a:cubicBezTo>
                <a:cubicBezTo>
                  <a:pt x="638690" y="277141"/>
                  <a:pt x="654650" y="284902"/>
                  <a:pt x="669314" y="292008"/>
                </a:cubicBezTo>
                <a:cubicBezTo>
                  <a:pt x="683976" y="299113"/>
                  <a:pt x="678681" y="302666"/>
                  <a:pt x="653428" y="302666"/>
                </a:cubicBezTo>
                <a:cubicBezTo>
                  <a:pt x="631703" y="302666"/>
                  <a:pt x="614644" y="302426"/>
                  <a:pt x="602255" y="301946"/>
                </a:cubicBezTo>
                <a:cubicBezTo>
                  <a:pt x="589865" y="301465"/>
                  <a:pt x="579182" y="294844"/>
                  <a:pt x="570205" y="282081"/>
                </a:cubicBezTo>
                <a:cubicBezTo>
                  <a:pt x="561227" y="269318"/>
                  <a:pt x="552867" y="256559"/>
                  <a:pt x="545123" y="243803"/>
                </a:cubicBezTo>
                <a:cubicBezTo>
                  <a:pt x="537380" y="231048"/>
                  <a:pt x="528044" y="211972"/>
                  <a:pt x="517117" y="186575"/>
                </a:cubicBezTo>
                <a:cubicBezTo>
                  <a:pt x="509703" y="221178"/>
                  <a:pt x="497865" y="246843"/>
                  <a:pt x="481604" y="263571"/>
                </a:cubicBezTo>
                <a:cubicBezTo>
                  <a:pt x="465342" y="280299"/>
                  <a:pt x="445581" y="292123"/>
                  <a:pt x="422321" y="299042"/>
                </a:cubicBezTo>
                <a:cubicBezTo>
                  <a:pt x="399061" y="305961"/>
                  <a:pt x="395476" y="303939"/>
                  <a:pt x="411566" y="292976"/>
                </a:cubicBezTo>
                <a:cubicBezTo>
                  <a:pt x="427656" y="282013"/>
                  <a:pt x="441412" y="270383"/>
                  <a:pt x="452833" y="258086"/>
                </a:cubicBezTo>
                <a:cubicBezTo>
                  <a:pt x="464255" y="245789"/>
                  <a:pt x="473989" y="230026"/>
                  <a:pt x="482033" y="210796"/>
                </a:cubicBezTo>
                <a:cubicBezTo>
                  <a:pt x="490079" y="191565"/>
                  <a:pt x="494990" y="171797"/>
                  <a:pt x="496769" y="151492"/>
                </a:cubicBezTo>
                <a:cubicBezTo>
                  <a:pt x="468461" y="155995"/>
                  <a:pt x="450941" y="159146"/>
                  <a:pt x="444208" y="160946"/>
                </a:cubicBezTo>
                <a:cubicBezTo>
                  <a:pt x="437475" y="162745"/>
                  <a:pt x="427907" y="158669"/>
                  <a:pt x="415502" y="148717"/>
                </a:cubicBezTo>
                <a:cubicBezTo>
                  <a:pt x="403098" y="138765"/>
                  <a:pt x="405145" y="134244"/>
                  <a:pt x="421644" y="135155"/>
                </a:cubicBezTo>
                <a:cubicBezTo>
                  <a:pt x="438142" y="136065"/>
                  <a:pt x="463664" y="133997"/>
                  <a:pt x="498209" y="128949"/>
                </a:cubicBezTo>
                <a:cubicBezTo>
                  <a:pt x="499056" y="107109"/>
                  <a:pt x="499256" y="87592"/>
                  <a:pt x="498812" y="70398"/>
                </a:cubicBezTo>
                <a:cubicBezTo>
                  <a:pt x="498368" y="53204"/>
                  <a:pt x="495890" y="39674"/>
                  <a:pt x="491380" y="29808"/>
                </a:cubicBezTo>
                <a:cubicBezTo>
                  <a:pt x="487998" y="22408"/>
                  <a:pt x="488971" y="18572"/>
                  <a:pt x="494300" y="18299"/>
                </a:cubicBezTo>
                <a:close/>
                <a:moveTo>
                  <a:pt x="6252004" y="17401"/>
                </a:moveTo>
                <a:cubicBezTo>
                  <a:pt x="6253969" y="17376"/>
                  <a:pt x="6256450" y="17776"/>
                  <a:pt x="6259445" y="18601"/>
                </a:cubicBezTo>
                <a:cubicBezTo>
                  <a:pt x="6271427" y="21899"/>
                  <a:pt x="6280224" y="25427"/>
                  <a:pt x="6285839" y="29184"/>
                </a:cubicBezTo>
                <a:cubicBezTo>
                  <a:pt x="6291453" y="32941"/>
                  <a:pt x="6292661" y="38050"/>
                  <a:pt x="6289463" y="44510"/>
                </a:cubicBezTo>
                <a:cubicBezTo>
                  <a:pt x="6286265" y="50970"/>
                  <a:pt x="6283368" y="66332"/>
                  <a:pt x="6280773" y="90596"/>
                </a:cubicBezTo>
                <a:cubicBezTo>
                  <a:pt x="6289951" y="88861"/>
                  <a:pt x="6297880" y="87301"/>
                  <a:pt x="6304563" y="85918"/>
                </a:cubicBezTo>
                <a:cubicBezTo>
                  <a:pt x="6311245" y="84534"/>
                  <a:pt x="6317949" y="87445"/>
                  <a:pt x="6324675" y="94651"/>
                </a:cubicBezTo>
                <a:cubicBezTo>
                  <a:pt x="6331401" y="101857"/>
                  <a:pt x="6329473" y="106596"/>
                  <a:pt x="6318889" y="108869"/>
                </a:cubicBezTo>
                <a:cubicBezTo>
                  <a:pt x="6308306" y="111142"/>
                  <a:pt x="6295048" y="113870"/>
                  <a:pt x="6279117" y="117054"/>
                </a:cubicBezTo>
                <a:cubicBezTo>
                  <a:pt x="6277482" y="137517"/>
                  <a:pt x="6275783" y="156138"/>
                  <a:pt x="6274019" y="172916"/>
                </a:cubicBezTo>
                <a:cubicBezTo>
                  <a:pt x="6308349" y="170306"/>
                  <a:pt x="6332422" y="167854"/>
                  <a:pt x="6346239" y="165560"/>
                </a:cubicBezTo>
                <a:cubicBezTo>
                  <a:pt x="6360056" y="163265"/>
                  <a:pt x="6372171" y="165825"/>
                  <a:pt x="6382581" y="173239"/>
                </a:cubicBezTo>
                <a:cubicBezTo>
                  <a:pt x="6392992" y="180653"/>
                  <a:pt x="6397567" y="186754"/>
                  <a:pt x="6396305" y="191544"/>
                </a:cubicBezTo>
                <a:cubicBezTo>
                  <a:pt x="6395042" y="196334"/>
                  <a:pt x="6385965" y="198280"/>
                  <a:pt x="6369073" y="197384"/>
                </a:cubicBezTo>
                <a:cubicBezTo>
                  <a:pt x="6352179" y="196488"/>
                  <a:pt x="6333065" y="196040"/>
                  <a:pt x="6311727" y="196040"/>
                </a:cubicBezTo>
                <a:cubicBezTo>
                  <a:pt x="6291377" y="196040"/>
                  <a:pt x="6264091" y="198287"/>
                  <a:pt x="6229869" y="202783"/>
                </a:cubicBezTo>
                <a:cubicBezTo>
                  <a:pt x="6195645" y="207279"/>
                  <a:pt x="6170554" y="211075"/>
                  <a:pt x="6154593" y="214173"/>
                </a:cubicBezTo>
                <a:cubicBezTo>
                  <a:pt x="6138633" y="217270"/>
                  <a:pt x="6126300" y="220196"/>
                  <a:pt x="6117595" y="222949"/>
                </a:cubicBezTo>
                <a:cubicBezTo>
                  <a:pt x="6108891" y="225702"/>
                  <a:pt x="6098788" y="222393"/>
                  <a:pt x="6087287" y="213022"/>
                </a:cubicBezTo>
                <a:cubicBezTo>
                  <a:pt x="6075786" y="203651"/>
                  <a:pt x="6078232" y="198689"/>
                  <a:pt x="6094623" y="198137"/>
                </a:cubicBezTo>
                <a:cubicBezTo>
                  <a:pt x="6111013" y="197585"/>
                  <a:pt x="6142003" y="193437"/>
                  <a:pt x="6187590" y="185693"/>
                </a:cubicBezTo>
                <a:cubicBezTo>
                  <a:pt x="6188407" y="169130"/>
                  <a:pt x="6188817" y="152331"/>
                  <a:pt x="6188817" y="135294"/>
                </a:cubicBezTo>
                <a:cubicBezTo>
                  <a:pt x="6176899" y="138894"/>
                  <a:pt x="6164921" y="137374"/>
                  <a:pt x="6152883" y="130734"/>
                </a:cubicBezTo>
                <a:cubicBezTo>
                  <a:pt x="6140845" y="124095"/>
                  <a:pt x="6141214" y="119588"/>
                  <a:pt x="6153991" y="117215"/>
                </a:cubicBezTo>
                <a:cubicBezTo>
                  <a:pt x="6166769" y="114842"/>
                  <a:pt x="6178377" y="112529"/>
                  <a:pt x="6188817" y="110278"/>
                </a:cubicBezTo>
                <a:cubicBezTo>
                  <a:pt x="6188817" y="103122"/>
                  <a:pt x="6188167" y="95852"/>
                  <a:pt x="6186869" y="88467"/>
                </a:cubicBezTo>
                <a:cubicBezTo>
                  <a:pt x="6185571" y="81081"/>
                  <a:pt x="6182649" y="73065"/>
                  <a:pt x="6178104" y="64418"/>
                </a:cubicBezTo>
                <a:cubicBezTo>
                  <a:pt x="6173558" y="55771"/>
                  <a:pt x="6175809" y="52150"/>
                  <a:pt x="6184859" y="53555"/>
                </a:cubicBezTo>
                <a:cubicBezTo>
                  <a:pt x="6193907" y="54961"/>
                  <a:pt x="6202256" y="57495"/>
                  <a:pt x="6209907" y="61159"/>
                </a:cubicBezTo>
                <a:cubicBezTo>
                  <a:pt x="6217557" y="64823"/>
                  <a:pt x="6220465" y="69681"/>
                  <a:pt x="6218629" y="75732"/>
                </a:cubicBezTo>
                <a:cubicBezTo>
                  <a:pt x="6216793" y="81784"/>
                  <a:pt x="6215460" y="91234"/>
                  <a:pt x="6214629" y="104083"/>
                </a:cubicBezTo>
                <a:cubicBezTo>
                  <a:pt x="6223362" y="102477"/>
                  <a:pt x="6236411" y="100018"/>
                  <a:pt x="6253777" y="96705"/>
                </a:cubicBezTo>
                <a:cubicBezTo>
                  <a:pt x="6254566" y="88933"/>
                  <a:pt x="6254961" y="78371"/>
                  <a:pt x="6254961" y="65020"/>
                </a:cubicBezTo>
                <a:cubicBezTo>
                  <a:pt x="6254961" y="51340"/>
                  <a:pt x="6252713" y="39358"/>
                  <a:pt x="6248217" y="29077"/>
                </a:cubicBezTo>
                <a:cubicBezTo>
                  <a:pt x="6244845" y="21365"/>
                  <a:pt x="6246107" y="17473"/>
                  <a:pt x="6252004" y="17401"/>
                </a:cubicBezTo>
                <a:close/>
                <a:moveTo>
                  <a:pt x="4885969" y="16502"/>
                </a:moveTo>
                <a:cubicBezTo>
                  <a:pt x="4887699" y="16378"/>
                  <a:pt x="4889942" y="16611"/>
                  <a:pt x="4892699" y="17203"/>
                </a:cubicBezTo>
                <a:cubicBezTo>
                  <a:pt x="4903726" y="19569"/>
                  <a:pt x="4912076" y="22645"/>
                  <a:pt x="4917747" y="26431"/>
                </a:cubicBezTo>
                <a:cubicBezTo>
                  <a:pt x="4923419" y="30217"/>
                  <a:pt x="4924900" y="34859"/>
                  <a:pt x="4922189" y="40359"/>
                </a:cubicBezTo>
                <a:cubicBezTo>
                  <a:pt x="4919479" y="45858"/>
                  <a:pt x="4918532" y="68448"/>
                  <a:pt x="4919350" y="108127"/>
                </a:cubicBezTo>
                <a:cubicBezTo>
                  <a:pt x="4927768" y="106406"/>
                  <a:pt x="4936394" y="104402"/>
                  <a:pt x="4945227" y="102115"/>
                </a:cubicBezTo>
                <a:cubicBezTo>
                  <a:pt x="4954061" y="99828"/>
                  <a:pt x="4961879" y="102007"/>
                  <a:pt x="4968684" y="108654"/>
                </a:cubicBezTo>
                <a:cubicBezTo>
                  <a:pt x="4975488" y="115301"/>
                  <a:pt x="4973599" y="120047"/>
                  <a:pt x="4963016" y="122894"/>
                </a:cubicBezTo>
                <a:cubicBezTo>
                  <a:pt x="4952433" y="125740"/>
                  <a:pt x="4937928" y="128368"/>
                  <a:pt x="4919500" y="130777"/>
                </a:cubicBezTo>
                <a:cubicBezTo>
                  <a:pt x="4919500" y="151183"/>
                  <a:pt x="4919716" y="172292"/>
                  <a:pt x="4920146" y="194104"/>
                </a:cubicBezTo>
                <a:cubicBezTo>
                  <a:pt x="4920576" y="215915"/>
                  <a:pt x="4921476" y="236956"/>
                  <a:pt x="4922845" y="257226"/>
                </a:cubicBezTo>
                <a:cubicBezTo>
                  <a:pt x="4924215" y="277496"/>
                  <a:pt x="4919984" y="293736"/>
                  <a:pt x="4910154" y="305947"/>
                </a:cubicBezTo>
                <a:cubicBezTo>
                  <a:pt x="4900324" y="318157"/>
                  <a:pt x="4893645" y="320599"/>
                  <a:pt x="4890117" y="313271"/>
                </a:cubicBezTo>
                <a:cubicBezTo>
                  <a:pt x="4886590" y="305943"/>
                  <a:pt x="4882018" y="299468"/>
                  <a:pt x="4876404" y="293847"/>
                </a:cubicBezTo>
                <a:cubicBezTo>
                  <a:pt x="4870790" y="288226"/>
                  <a:pt x="4864846" y="281963"/>
                  <a:pt x="4858573" y="275058"/>
                </a:cubicBezTo>
                <a:cubicBezTo>
                  <a:pt x="4852299" y="268153"/>
                  <a:pt x="4854220" y="266056"/>
                  <a:pt x="4864337" y="268766"/>
                </a:cubicBezTo>
                <a:cubicBezTo>
                  <a:pt x="4874454" y="271476"/>
                  <a:pt x="4882023" y="272831"/>
                  <a:pt x="4887041" y="272831"/>
                </a:cubicBezTo>
                <a:cubicBezTo>
                  <a:pt x="4890813" y="272831"/>
                  <a:pt x="4893315" y="268565"/>
                  <a:pt x="4894548" y="260033"/>
                </a:cubicBezTo>
                <a:cubicBezTo>
                  <a:pt x="4895782" y="251500"/>
                  <a:pt x="4896172" y="245309"/>
                  <a:pt x="4895721" y="241459"/>
                </a:cubicBezTo>
                <a:cubicBezTo>
                  <a:pt x="4895269" y="237608"/>
                  <a:pt x="4895043" y="201769"/>
                  <a:pt x="4895043" y="133939"/>
                </a:cubicBezTo>
                <a:cubicBezTo>
                  <a:pt x="4882754" y="135746"/>
                  <a:pt x="4874687" y="136650"/>
                  <a:pt x="4870844" y="136650"/>
                </a:cubicBezTo>
                <a:cubicBezTo>
                  <a:pt x="4867503" y="136650"/>
                  <a:pt x="4861702" y="133925"/>
                  <a:pt x="4853442" y="128476"/>
                </a:cubicBezTo>
                <a:cubicBezTo>
                  <a:pt x="4845182" y="123026"/>
                  <a:pt x="4846029" y="120302"/>
                  <a:pt x="4855980" y="120302"/>
                </a:cubicBezTo>
                <a:cubicBezTo>
                  <a:pt x="4862850" y="120302"/>
                  <a:pt x="4875871" y="118316"/>
                  <a:pt x="4895043" y="114343"/>
                </a:cubicBezTo>
                <a:lnTo>
                  <a:pt x="4893710" y="77367"/>
                </a:lnTo>
                <a:cubicBezTo>
                  <a:pt x="4892835" y="53075"/>
                  <a:pt x="4889691" y="36383"/>
                  <a:pt x="4884277" y="27291"/>
                </a:cubicBezTo>
                <a:cubicBezTo>
                  <a:pt x="4880217" y="20472"/>
                  <a:pt x="4880781" y="16876"/>
                  <a:pt x="4885969" y="16502"/>
                </a:cubicBezTo>
                <a:close/>
                <a:moveTo>
                  <a:pt x="1209874" y="12320"/>
                </a:moveTo>
                <a:cubicBezTo>
                  <a:pt x="1219382" y="12320"/>
                  <a:pt x="1227409" y="13331"/>
                  <a:pt x="1233956" y="15353"/>
                </a:cubicBezTo>
                <a:cubicBezTo>
                  <a:pt x="1240501" y="17375"/>
                  <a:pt x="1246011" y="21197"/>
                  <a:pt x="1250486" y="26818"/>
                </a:cubicBezTo>
                <a:cubicBezTo>
                  <a:pt x="1254960" y="32439"/>
                  <a:pt x="1254946" y="39301"/>
                  <a:pt x="1250443" y="47403"/>
                </a:cubicBezTo>
                <a:cubicBezTo>
                  <a:pt x="1284486" y="43919"/>
                  <a:pt x="1305603" y="40122"/>
                  <a:pt x="1313791" y="36014"/>
                </a:cubicBezTo>
                <a:cubicBezTo>
                  <a:pt x="1321979" y="31905"/>
                  <a:pt x="1331282" y="32712"/>
                  <a:pt x="1341701" y="38434"/>
                </a:cubicBezTo>
                <a:cubicBezTo>
                  <a:pt x="1352118" y="44155"/>
                  <a:pt x="1360662" y="50999"/>
                  <a:pt x="1367330" y="58965"/>
                </a:cubicBezTo>
                <a:cubicBezTo>
                  <a:pt x="1373998" y="66931"/>
                  <a:pt x="1371488" y="71724"/>
                  <a:pt x="1359802" y="73345"/>
                </a:cubicBezTo>
                <a:cubicBezTo>
                  <a:pt x="1348114" y="74965"/>
                  <a:pt x="1335265" y="79622"/>
                  <a:pt x="1321254" y="87316"/>
                </a:cubicBezTo>
                <a:cubicBezTo>
                  <a:pt x="1307244" y="95009"/>
                  <a:pt x="1302265" y="93600"/>
                  <a:pt x="1306316" y="83089"/>
                </a:cubicBezTo>
                <a:cubicBezTo>
                  <a:pt x="1310367" y="72578"/>
                  <a:pt x="1313289" y="65601"/>
                  <a:pt x="1315081" y="62159"/>
                </a:cubicBezTo>
                <a:cubicBezTo>
                  <a:pt x="1316874" y="58718"/>
                  <a:pt x="1315999" y="56997"/>
                  <a:pt x="1312457" y="56997"/>
                </a:cubicBezTo>
                <a:cubicBezTo>
                  <a:pt x="1306591" y="56997"/>
                  <a:pt x="1289767" y="59238"/>
                  <a:pt x="1261983" y="63719"/>
                </a:cubicBezTo>
                <a:cubicBezTo>
                  <a:pt x="1234199" y="68200"/>
                  <a:pt x="1210911" y="71577"/>
                  <a:pt x="1192118" y="73850"/>
                </a:cubicBezTo>
                <a:cubicBezTo>
                  <a:pt x="1173324" y="76123"/>
                  <a:pt x="1160837" y="76808"/>
                  <a:pt x="1154657" y="75905"/>
                </a:cubicBezTo>
                <a:cubicBezTo>
                  <a:pt x="1148893" y="93471"/>
                  <a:pt x="1141299" y="106861"/>
                  <a:pt x="1131878" y="116075"/>
                </a:cubicBezTo>
                <a:cubicBezTo>
                  <a:pt x="1122457" y="125289"/>
                  <a:pt x="1115989" y="125134"/>
                  <a:pt x="1112476" y="115613"/>
                </a:cubicBezTo>
                <a:cubicBezTo>
                  <a:pt x="1108962" y="106091"/>
                  <a:pt x="1109737" y="97816"/>
                  <a:pt x="1114799" y="90790"/>
                </a:cubicBezTo>
                <a:cubicBezTo>
                  <a:pt x="1119861" y="83763"/>
                  <a:pt x="1124586" y="76471"/>
                  <a:pt x="1128973" y="68914"/>
                </a:cubicBezTo>
                <a:cubicBezTo>
                  <a:pt x="1133362" y="61356"/>
                  <a:pt x="1138420" y="53405"/>
                  <a:pt x="1144149" y="45059"/>
                </a:cubicBezTo>
                <a:cubicBezTo>
                  <a:pt x="1149878" y="36713"/>
                  <a:pt x="1154571" y="41538"/>
                  <a:pt x="1158227" y="59535"/>
                </a:cubicBezTo>
                <a:cubicBezTo>
                  <a:pt x="1171392" y="59621"/>
                  <a:pt x="1197578" y="56897"/>
                  <a:pt x="1236784" y="51361"/>
                </a:cubicBezTo>
                <a:cubicBezTo>
                  <a:pt x="1224050" y="43488"/>
                  <a:pt x="1213668" y="35013"/>
                  <a:pt x="1205637" y="25936"/>
                </a:cubicBezTo>
                <a:cubicBezTo>
                  <a:pt x="1197606" y="16859"/>
                  <a:pt x="1199018" y="12320"/>
                  <a:pt x="1209874" y="12320"/>
                </a:cubicBezTo>
                <a:close/>
                <a:moveTo>
                  <a:pt x="3741131" y="9803"/>
                </a:moveTo>
                <a:cubicBezTo>
                  <a:pt x="3744519" y="9018"/>
                  <a:pt x="3750839" y="10097"/>
                  <a:pt x="3760092" y="13041"/>
                </a:cubicBezTo>
                <a:cubicBezTo>
                  <a:pt x="3778598" y="18927"/>
                  <a:pt x="3785578" y="26345"/>
                  <a:pt x="3781032" y="35293"/>
                </a:cubicBezTo>
                <a:cubicBezTo>
                  <a:pt x="3776486" y="44241"/>
                  <a:pt x="3772909" y="63120"/>
                  <a:pt x="3770298" y="91930"/>
                </a:cubicBezTo>
                <a:cubicBezTo>
                  <a:pt x="3789658" y="83842"/>
                  <a:pt x="3803271" y="83236"/>
                  <a:pt x="3811136" y="90112"/>
                </a:cubicBezTo>
                <a:cubicBezTo>
                  <a:pt x="3819002" y="96988"/>
                  <a:pt x="3815728" y="103284"/>
                  <a:pt x="3801316" y="108998"/>
                </a:cubicBezTo>
                <a:cubicBezTo>
                  <a:pt x="3786904" y="114713"/>
                  <a:pt x="3767631" y="120072"/>
                  <a:pt x="3743497" y="125077"/>
                </a:cubicBezTo>
                <a:cubicBezTo>
                  <a:pt x="3719362" y="130082"/>
                  <a:pt x="3702577" y="132584"/>
                  <a:pt x="3693141" y="132584"/>
                </a:cubicBezTo>
                <a:cubicBezTo>
                  <a:pt x="3692323" y="153765"/>
                  <a:pt x="3691047" y="170363"/>
                  <a:pt x="3689312" y="182381"/>
                </a:cubicBezTo>
                <a:cubicBezTo>
                  <a:pt x="3731788" y="173647"/>
                  <a:pt x="3755940" y="166739"/>
                  <a:pt x="3761770" y="161655"/>
                </a:cubicBezTo>
                <a:cubicBezTo>
                  <a:pt x="3767599" y="156572"/>
                  <a:pt x="3774224" y="155471"/>
                  <a:pt x="3781645" y="158354"/>
                </a:cubicBezTo>
                <a:cubicBezTo>
                  <a:pt x="3789066" y="161236"/>
                  <a:pt x="3795777" y="164846"/>
                  <a:pt x="3801779" y="169184"/>
                </a:cubicBezTo>
                <a:cubicBezTo>
                  <a:pt x="3807780" y="173522"/>
                  <a:pt x="3808494" y="178484"/>
                  <a:pt x="3803919" y="184069"/>
                </a:cubicBezTo>
                <a:cubicBezTo>
                  <a:pt x="3799345" y="189655"/>
                  <a:pt x="3796638" y="195577"/>
                  <a:pt x="3795799" y="201837"/>
                </a:cubicBezTo>
                <a:cubicBezTo>
                  <a:pt x="3794960" y="208096"/>
                  <a:pt x="3794992" y="225204"/>
                  <a:pt x="3795896" y="253160"/>
                </a:cubicBezTo>
                <a:cubicBezTo>
                  <a:pt x="3796799" y="281117"/>
                  <a:pt x="3795211" y="301304"/>
                  <a:pt x="3791131" y="313723"/>
                </a:cubicBezTo>
                <a:cubicBezTo>
                  <a:pt x="3787052" y="326141"/>
                  <a:pt x="3781631" y="327547"/>
                  <a:pt x="3774869" y="317939"/>
                </a:cubicBezTo>
                <a:cubicBezTo>
                  <a:pt x="3768108" y="308331"/>
                  <a:pt x="3765405" y="298146"/>
                  <a:pt x="3766760" y="287383"/>
                </a:cubicBezTo>
                <a:cubicBezTo>
                  <a:pt x="3768115" y="276621"/>
                  <a:pt x="3768567" y="257979"/>
                  <a:pt x="3768115" y="231456"/>
                </a:cubicBezTo>
                <a:cubicBezTo>
                  <a:pt x="3767663" y="204934"/>
                  <a:pt x="3766857" y="190375"/>
                  <a:pt x="3765695" y="187780"/>
                </a:cubicBezTo>
                <a:cubicBezTo>
                  <a:pt x="3764534" y="185184"/>
                  <a:pt x="3761322" y="184775"/>
                  <a:pt x="3756059" y="186554"/>
                </a:cubicBezTo>
                <a:cubicBezTo>
                  <a:pt x="3750796" y="188332"/>
                  <a:pt x="3740198" y="191031"/>
                  <a:pt x="3724266" y="194652"/>
                </a:cubicBezTo>
                <a:cubicBezTo>
                  <a:pt x="3708335" y="198273"/>
                  <a:pt x="3696303" y="199632"/>
                  <a:pt x="3688172" y="198728"/>
                </a:cubicBezTo>
                <a:cubicBezTo>
                  <a:pt x="3681461" y="221587"/>
                  <a:pt x="3672728" y="239336"/>
                  <a:pt x="3661972" y="251977"/>
                </a:cubicBezTo>
                <a:cubicBezTo>
                  <a:pt x="3651217" y="264618"/>
                  <a:pt x="3635737" y="274875"/>
                  <a:pt x="3615532" y="282748"/>
                </a:cubicBezTo>
                <a:cubicBezTo>
                  <a:pt x="3595327" y="290620"/>
                  <a:pt x="3592093" y="288889"/>
                  <a:pt x="3605831" y="277553"/>
                </a:cubicBezTo>
                <a:cubicBezTo>
                  <a:pt x="3619569" y="266217"/>
                  <a:pt x="3631285" y="253945"/>
                  <a:pt x="3640978" y="240738"/>
                </a:cubicBezTo>
                <a:cubicBezTo>
                  <a:pt x="3650673" y="227531"/>
                  <a:pt x="3657302" y="211563"/>
                  <a:pt x="3660865" y="192835"/>
                </a:cubicBezTo>
                <a:cubicBezTo>
                  <a:pt x="3664428" y="174106"/>
                  <a:pt x="3666433" y="155833"/>
                  <a:pt x="3666877" y="138016"/>
                </a:cubicBezTo>
                <a:cubicBezTo>
                  <a:pt x="3667322" y="120198"/>
                  <a:pt x="3666662" y="104029"/>
                  <a:pt x="3664898" y="89510"/>
                </a:cubicBezTo>
                <a:cubicBezTo>
                  <a:pt x="3663134" y="74990"/>
                  <a:pt x="3660434" y="63895"/>
                  <a:pt x="3656799" y="56223"/>
                </a:cubicBezTo>
                <a:cubicBezTo>
                  <a:pt x="3653164" y="48551"/>
                  <a:pt x="3654523" y="44715"/>
                  <a:pt x="3660875" y="44715"/>
                </a:cubicBezTo>
                <a:cubicBezTo>
                  <a:pt x="3666124" y="44715"/>
                  <a:pt x="3673975" y="47246"/>
                  <a:pt x="3684429" y="52308"/>
                </a:cubicBezTo>
                <a:cubicBezTo>
                  <a:pt x="3694883" y="57370"/>
                  <a:pt x="3698970" y="64052"/>
                  <a:pt x="3696690" y="72355"/>
                </a:cubicBezTo>
                <a:cubicBezTo>
                  <a:pt x="3694410" y="80658"/>
                  <a:pt x="3692847" y="94382"/>
                  <a:pt x="3692001" y="113526"/>
                </a:cubicBezTo>
                <a:cubicBezTo>
                  <a:pt x="3698081" y="112809"/>
                  <a:pt x="3715641" y="108177"/>
                  <a:pt x="3744680" y="99630"/>
                </a:cubicBezTo>
                <a:cubicBezTo>
                  <a:pt x="3746357" y="86222"/>
                  <a:pt x="3747196" y="71538"/>
                  <a:pt x="3747196" y="55577"/>
                </a:cubicBezTo>
                <a:cubicBezTo>
                  <a:pt x="3747196" y="39387"/>
                  <a:pt x="3744719" y="26779"/>
                  <a:pt x="3739764" y="17751"/>
                </a:cubicBezTo>
                <a:cubicBezTo>
                  <a:pt x="3737287" y="13238"/>
                  <a:pt x="3737743" y="10588"/>
                  <a:pt x="3741131" y="9803"/>
                </a:cubicBezTo>
                <a:close/>
                <a:moveTo>
                  <a:pt x="6575077" y="6921"/>
                </a:moveTo>
                <a:cubicBezTo>
                  <a:pt x="6579250" y="6921"/>
                  <a:pt x="6587054" y="9018"/>
                  <a:pt x="6598491" y="13213"/>
                </a:cubicBezTo>
                <a:cubicBezTo>
                  <a:pt x="6609927" y="17407"/>
                  <a:pt x="6613974" y="22053"/>
                  <a:pt x="6610633" y="27151"/>
                </a:cubicBezTo>
                <a:cubicBezTo>
                  <a:pt x="6607292" y="32249"/>
                  <a:pt x="6604237" y="38484"/>
                  <a:pt x="6601470" y="45855"/>
                </a:cubicBezTo>
                <a:cubicBezTo>
                  <a:pt x="6598702" y="53225"/>
                  <a:pt x="6595332" y="60037"/>
                  <a:pt x="6591361" y="66289"/>
                </a:cubicBezTo>
                <a:cubicBezTo>
                  <a:pt x="6606173" y="64540"/>
                  <a:pt x="6622363" y="62314"/>
                  <a:pt x="6639931" y="59610"/>
                </a:cubicBezTo>
                <a:cubicBezTo>
                  <a:pt x="6657497" y="56907"/>
                  <a:pt x="6671553" y="54645"/>
                  <a:pt x="6682101" y="52824"/>
                </a:cubicBezTo>
                <a:cubicBezTo>
                  <a:pt x="6692649" y="51003"/>
                  <a:pt x="6703074" y="51049"/>
                  <a:pt x="6713377" y="52964"/>
                </a:cubicBezTo>
                <a:cubicBezTo>
                  <a:pt x="6723681" y="54878"/>
                  <a:pt x="6731339" y="59449"/>
                  <a:pt x="6736351" y="66677"/>
                </a:cubicBezTo>
                <a:cubicBezTo>
                  <a:pt x="6741363" y="73904"/>
                  <a:pt x="6740552" y="78149"/>
                  <a:pt x="6733919" y="79411"/>
                </a:cubicBezTo>
                <a:cubicBezTo>
                  <a:pt x="6727287" y="80673"/>
                  <a:pt x="6716690" y="80852"/>
                  <a:pt x="6702127" y="79948"/>
                </a:cubicBezTo>
                <a:cubicBezTo>
                  <a:pt x="6687565" y="79045"/>
                  <a:pt x="6670761" y="79264"/>
                  <a:pt x="6651719" y="80605"/>
                </a:cubicBezTo>
                <a:cubicBezTo>
                  <a:pt x="6632674" y="81945"/>
                  <a:pt x="6610763" y="84322"/>
                  <a:pt x="6585983" y="87735"/>
                </a:cubicBezTo>
                <a:cubicBezTo>
                  <a:pt x="6578454" y="104499"/>
                  <a:pt x="6570797" y="118187"/>
                  <a:pt x="6563010" y="128798"/>
                </a:cubicBezTo>
                <a:cubicBezTo>
                  <a:pt x="6565059" y="130318"/>
                  <a:pt x="6573883" y="129311"/>
                  <a:pt x="6589478" y="125776"/>
                </a:cubicBezTo>
                <a:cubicBezTo>
                  <a:pt x="6605073" y="122241"/>
                  <a:pt x="6615771" y="119316"/>
                  <a:pt x="6621571" y="117000"/>
                </a:cubicBezTo>
                <a:cubicBezTo>
                  <a:pt x="6627371" y="114684"/>
                  <a:pt x="6633781" y="114720"/>
                  <a:pt x="6640801" y="117108"/>
                </a:cubicBezTo>
                <a:cubicBezTo>
                  <a:pt x="6647821" y="119495"/>
                  <a:pt x="6654155" y="122274"/>
                  <a:pt x="6659806" y="125443"/>
                </a:cubicBezTo>
                <a:cubicBezTo>
                  <a:pt x="6665456" y="128612"/>
                  <a:pt x="6666703" y="135395"/>
                  <a:pt x="6663549" y="145792"/>
                </a:cubicBezTo>
                <a:cubicBezTo>
                  <a:pt x="6660393" y="156188"/>
                  <a:pt x="6659261" y="167352"/>
                  <a:pt x="6660151" y="179283"/>
                </a:cubicBezTo>
                <a:cubicBezTo>
                  <a:pt x="6661039" y="191214"/>
                  <a:pt x="6661931" y="205271"/>
                  <a:pt x="6662828" y="221454"/>
                </a:cubicBezTo>
                <a:cubicBezTo>
                  <a:pt x="6663724" y="237637"/>
                  <a:pt x="6664635" y="252393"/>
                  <a:pt x="6665560" y="265722"/>
                </a:cubicBezTo>
                <a:cubicBezTo>
                  <a:pt x="6666485" y="279052"/>
                  <a:pt x="6665015" y="290309"/>
                  <a:pt x="6661151" y="299493"/>
                </a:cubicBezTo>
                <a:cubicBezTo>
                  <a:pt x="6657285" y="308678"/>
                  <a:pt x="6651467" y="316229"/>
                  <a:pt x="6643695" y="322144"/>
                </a:cubicBezTo>
                <a:cubicBezTo>
                  <a:pt x="6635922" y="328059"/>
                  <a:pt x="6630907" y="326851"/>
                  <a:pt x="6628648" y="318519"/>
                </a:cubicBezTo>
                <a:cubicBezTo>
                  <a:pt x="6626389" y="310188"/>
                  <a:pt x="6620707" y="300261"/>
                  <a:pt x="6611601" y="288738"/>
                </a:cubicBezTo>
                <a:cubicBezTo>
                  <a:pt x="6602495" y="277216"/>
                  <a:pt x="6602635" y="272828"/>
                  <a:pt x="6612021" y="275574"/>
                </a:cubicBezTo>
                <a:cubicBezTo>
                  <a:pt x="6621406" y="278320"/>
                  <a:pt x="6627705" y="279672"/>
                  <a:pt x="6630918" y="279629"/>
                </a:cubicBezTo>
                <a:cubicBezTo>
                  <a:pt x="6634129" y="279586"/>
                  <a:pt x="6635736" y="269239"/>
                  <a:pt x="6635736" y="248589"/>
                </a:cubicBezTo>
                <a:cubicBezTo>
                  <a:pt x="6635736" y="224512"/>
                  <a:pt x="6634868" y="200356"/>
                  <a:pt x="6633133" y="176121"/>
                </a:cubicBezTo>
                <a:cubicBezTo>
                  <a:pt x="6631397" y="151886"/>
                  <a:pt x="6627995" y="139023"/>
                  <a:pt x="6622927" y="137532"/>
                </a:cubicBezTo>
                <a:cubicBezTo>
                  <a:pt x="6617857" y="136040"/>
                  <a:pt x="6599233" y="138643"/>
                  <a:pt x="6567053" y="145340"/>
                </a:cubicBezTo>
                <a:lnTo>
                  <a:pt x="6567053" y="172916"/>
                </a:lnTo>
                <a:cubicBezTo>
                  <a:pt x="6573550" y="173002"/>
                  <a:pt x="6583373" y="171224"/>
                  <a:pt x="6596523" y="167581"/>
                </a:cubicBezTo>
                <a:cubicBezTo>
                  <a:pt x="6609672" y="163939"/>
                  <a:pt x="6618173" y="165552"/>
                  <a:pt x="6622023" y="172421"/>
                </a:cubicBezTo>
                <a:cubicBezTo>
                  <a:pt x="6625873" y="179290"/>
                  <a:pt x="6621335" y="184044"/>
                  <a:pt x="6608407" y="186683"/>
                </a:cubicBezTo>
                <a:cubicBezTo>
                  <a:pt x="6595479" y="189321"/>
                  <a:pt x="6581695" y="190641"/>
                  <a:pt x="6567053" y="190641"/>
                </a:cubicBezTo>
                <a:cubicBezTo>
                  <a:pt x="6567053" y="199704"/>
                  <a:pt x="6566157" y="209096"/>
                  <a:pt x="6564365" y="218819"/>
                </a:cubicBezTo>
                <a:cubicBezTo>
                  <a:pt x="6577056" y="218891"/>
                  <a:pt x="6588564" y="217109"/>
                  <a:pt x="6598889" y="213474"/>
                </a:cubicBezTo>
                <a:cubicBezTo>
                  <a:pt x="6609214" y="209838"/>
                  <a:pt x="6617061" y="211681"/>
                  <a:pt x="6622431" y="219002"/>
                </a:cubicBezTo>
                <a:cubicBezTo>
                  <a:pt x="6627802" y="226323"/>
                  <a:pt x="6621653" y="231524"/>
                  <a:pt x="6603987" y="234608"/>
                </a:cubicBezTo>
                <a:cubicBezTo>
                  <a:pt x="6586319" y="237691"/>
                  <a:pt x="6572969" y="237433"/>
                  <a:pt x="6563935" y="233833"/>
                </a:cubicBezTo>
                <a:cubicBezTo>
                  <a:pt x="6562328" y="257079"/>
                  <a:pt x="6557951" y="275488"/>
                  <a:pt x="6550803" y="289061"/>
                </a:cubicBezTo>
                <a:cubicBezTo>
                  <a:pt x="6543653" y="302634"/>
                  <a:pt x="6537351" y="304746"/>
                  <a:pt x="6531895" y="295396"/>
                </a:cubicBezTo>
                <a:cubicBezTo>
                  <a:pt x="6526438" y="286046"/>
                  <a:pt x="6525747" y="276707"/>
                  <a:pt x="6529819" y="267379"/>
                </a:cubicBezTo>
                <a:cubicBezTo>
                  <a:pt x="6533891" y="258050"/>
                  <a:pt x="6537039" y="247611"/>
                  <a:pt x="6539263" y="236060"/>
                </a:cubicBezTo>
                <a:cubicBezTo>
                  <a:pt x="6541485" y="224509"/>
                  <a:pt x="6543269" y="208218"/>
                  <a:pt x="6544619" y="187188"/>
                </a:cubicBezTo>
                <a:cubicBezTo>
                  <a:pt x="6545966" y="166158"/>
                  <a:pt x="6546583" y="152911"/>
                  <a:pt x="6546469" y="147448"/>
                </a:cubicBezTo>
                <a:cubicBezTo>
                  <a:pt x="6536143" y="166277"/>
                  <a:pt x="6523857" y="182578"/>
                  <a:pt x="6509610" y="196352"/>
                </a:cubicBezTo>
                <a:cubicBezTo>
                  <a:pt x="6495363" y="210125"/>
                  <a:pt x="6478176" y="221615"/>
                  <a:pt x="6458050" y="230822"/>
                </a:cubicBezTo>
                <a:cubicBezTo>
                  <a:pt x="6437923" y="240028"/>
                  <a:pt x="6436529" y="236945"/>
                  <a:pt x="6453867" y="221572"/>
                </a:cubicBezTo>
                <a:cubicBezTo>
                  <a:pt x="6471204" y="206200"/>
                  <a:pt x="6489243" y="187131"/>
                  <a:pt x="6507987" y="164366"/>
                </a:cubicBezTo>
                <a:cubicBezTo>
                  <a:pt x="6526729" y="141601"/>
                  <a:pt x="6543665" y="116609"/>
                  <a:pt x="6558794" y="89391"/>
                </a:cubicBezTo>
                <a:cubicBezTo>
                  <a:pt x="6524362" y="93851"/>
                  <a:pt x="6502135" y="97218"/>
                  <a:pt x="6492112" y="99491"/>
                </a:cubicBezTo>
                <a:cubicBezTo>
                  <a:pt x="6482088" y="101763"/>
                  <a:pt x="6472473" y="99236"/>
                  <a:pt x="6463267" y="91908"/>
                </a:cubicBezTo>
                <a:cubicBezTo>
                  <a:pt x="6454060" y="84580"/>
                  <a:pt x="6452049" y="80518"/>
                  <a:pt x="6457233" y="79723"/>
                </a:cubicBezTo>
                <a:cubicBezTo>
                  <a:pt x="6462417" y="78927"/>
                  <a:pt x="6472199" y="78303"/>
                  <a:pt x="6486583" y="77851"/>
                </a:cubicBezTo>
                <a:cubicBezTo>
                  <a:pt x="6500967" y="77399"/>
                  <a:pt x="6526650" y="74600"/>
                  <a:pt x="6563633" y="69451"/>
                </a:cubicBezTo>
                <a:cubicBezTo>
                  <a:pt x="6573901" y="44342"/>
                  <a:pt x="6577013" y="27643"/>
                  <a:pt x="6572969" y="19354"/>
                </a:cubicBezTo>
                <a:cubicBezTo>
                  <a:pt x="6568925" y="11065"/>
                  <a:pt x="6569627" y="6921"/>
                  <a:pt x="6575077" y="6921"/>
                </a:cubicBezTo>
                <a:close/>
                <a:moveTo>
                  <a:pt x="3003202" y="6921"/>
                </a:moveTo>
                <a:cubicBezTo>
                  <a:pt x="3007375" y="6921"/>
                  <a:pt x="3015180" y="9018"/>
                  <a:pt x="3026616" y="13213"/>
                </a:cubicBezTo>
                <a:cubicBezTo>
                  <a:pt x="3038052" y="17407"/>
                  <a:pt x="3042100" y="22053"/>
                  <a:pt x="3038758" y="27151"/>
                </a:cubicBezTo>
                <a:cubicBezTo>
                  <a:pt x="3035417" y="32249"/>
                  <a:pt x="3032363" y="38484"/>
                  <a:pt x="3029595" y="45855"/>
                </a:cubicBezTo>
                <a:cubicBezTo>
                  <a:pt x="3026827" y="53225"/>
                  <a:pt x="3023457" y="60037"/>
                  <a:pt x="3019485" y="66289"/>
                </a:cubicBezTo>
                <a:cubicBezTo>
                  <a:pt x="3034299" y="64540"/>
                  <a:pt x="3050489" y="62314"/>
                  <a:pt x="3068055" y="59610"/>
                </a:cubicBezTo>
                <a:cubicBezTo>
                  <a:pt x="3085622" y="56907"/>
                  <a:pt x="3099679" y="54645"/>
                  <a:pt x="3110227" y="52824"/>
                </a:cubicBezTo>
                <a:cubicBezTo>
                  <a:pt x="3120774" y="51003"/>
                  <a:pt x="3131199" y="51049"/>
                  <a:pt x="3141503" y="52964"/>
                </a:cubicBezTo>
                <a:cubicBezTo>
                  <a:pt x="3151806" y="54878"/>
                  <a:pt x="3159464" y="59449"/>
                  <a:pt x="3164476" y="66677"/>
                </a:cubicBezTo>
                <a:cubicBezTo>
                  <a:pt x="3169488" y="73904"/>
                  <a:pt x="3168677" y="78149"/>
                  <a:pt x="3162045" y="79411"/>
                </a:cubicBezTo>
                <a:cubicBezTo>
                  <a:pt x="3155412" y="80673"/>
                  <a:pt x="3144815" y="80852"/>
                  <a:pt x="3130253" y="79948"/>
                </a:cubicBezTo>
                <a:cubicBezTo>
                  <a:pt x="3115690" y="79045"/>
                  <a:pt x="3098887" y="79264"/>
                  <a:pt x="3079843" y="80605"/>
                </a:cubicBezTo>
                <a:cubicBezTo>
                  <a:pt x="3060799" y="81945"/>
                  <a:pt x="3038888" y="84322"/>
                  <a:pt x="3014108" y="87735"/>
                </a:cubicBezTo>
                <a:cubicBezTo>
                  <a:pt x="3006579" y="104499"/>
                  <a:pt x="2998921" y="118187"/>
                  <a:pt x="2991135" y="128798"/>
                </a:cubicBezTo>
                <a:cubicBezTo>
                  <a:pt x="2993185" y="130318"/>
                  <a:pt x="3002008" y="129311"/>
                  <a:pt x="3017603" y="125776"/>
                </a:cubicBezTo>
                <a:cubicBezTo>
                  <a:pt x="3033198" y="122241"/>
                  <a:pt x="3043896" y="119316"/>
                  <a:pt x="3049697" y="117000"/>
                </a:cubicBezTo>
                <a:cubicBezTo>
                  <a:pt x="3055497" y="114684"/>
                  <a:pt x="3061907" y="114720"/>
                  <a:pt x="3068927" y="117108"/>
                </a:cubicBezTo>
                <a:cubicBezTo>
                  <a:pt x="3075946" y="119495"/>
                  <a:pt x="3082281" y="122274"/>
                  <a:pt x="3087931" y="125443"/>
                </a:cubicBezTo>
                <a:cubicBezTo>
                  <a:pt x="3093581" y="128612"/>
                  <a:pt x="3094829" y="135395"/>
                  <a:pt x="3091674" y="145792"/>
                </a:cubicBezTo>
                <a:cubicBezTo>
                  <a:pt x="3088519" y="156188"/>
                  <a:pt x="3087386" y="167352"/>
                  <a:pt x="3088275" y="179283"/>
                </a:cubicBezTo>
                <a:cubicBezTo>
                  <a:pt x="3089164" y="191214"/>
                  <a:pt x="3090057" y="205271"/>
                  <a:pt x="3090954" y="221454"/>
                </a:cubicBezTo>
                <a:cubicBezTo>
                  <a:pt x="3091849" y="237637"/>
                  <a:pt x="3092760" y="252393"/>
                  <a:pt x="3093685" y="265722"/>
                </a:cubicBezTo>
                <a:cubicBezTo>
                  <a:pt x="3094610" y="279052"/>
                  <a:pt x="3093140" y="290309"/>
                  <a:pt x="3089276" y="299493"/>
                </a:cubicBezTo>
                <a:cubicBezTo>
                  <a:pt x="3085411" y="308678"/>
                  <a:pt x="3079592" y="316229"/>
                  <a:pt x="3071820" y="322144"/>
                </a:cubicBezTo>
                <a:cubicBezTo>
                  <a:pt x="3064047" y="328059"/>
                  <a:pt x="3059032" y="326851"/>
                  <a:pt x="3056774" y="318519"/>
                </a:cubicBezTo>
                <a:cubicBezTo>
                  <a:pt x="3054515" y="310188"/>
                  <a:pt x="3048833" y="300261"/>
                  <a:pt x="3039726" y="288738"/>
                </a:cubicBezTo>
                <a:cubicBezTo>
                  <a:pt x="3030620" y="277216"/>
                  <a:pt x="3030760" y="272828"/>
                  <a:pt x="3040146" y="275574"/>
                </a:cubicBezTo>
                <a:cubicBezTo>
                  <a:pt x="3049532" y="278320"/>
                  <a:pt x="3055830" y="279672"/>
                  <a:pt x="3059043" y="279629"/>
                </a:cubicBezTo>
                <a:cubicBezTo>
                  <a:pt x="3062255" y="279586"/>
                  <a:pt x="3063861" y="269239"/>
                  <a:pt x="3063861" y="248589"/>
                </a:cubicBezTo>
                <a:cubicBezTo>
                  <a:pt x="3063861" y="224512"/>
                  <a:pt x="3062993" y="200356"/>
                  <a:pt x="3061258" y="176121"/>
                </a:cubicBezTo>
                <a:cubicBezTo>
                  <a:pt x="3059523" y="151886"/>
                  <a:pt x="3056121" y="139023"/>
                  <a:pt x="3051052" y="137532"/>
                </a:cubicBezTo>
                <a:cubicBezTo>
                  <a:pt x="3045982" y="136040"/>
                  <a:pt x="3027358" y="138643"/>
                  <a:pt x="2995179" y="145340"/>
                </a:cubicBezTo>
                <a:lnTo>
                  <a:pt x="2995179" y="172916"/>
                </a:lnTo>
                <a:cubicBezTo>
                  <a:pt x="3001675" y="173002"/>
                  <a:pt x="3011498" y="171224"/>
                  <a:pt x="3024648" y="167581"/>
                </a:cubicBezTo>
                <a:cubicBezTo>
                  <a:pt x="3037798" y="163939"/>
                  <a:pt x="3046298" y="165552"/>
                  <a:pt x="3050148" y="172421"/>
                </a:cubicBezTo>
                <a:cubicBezTo>
                  <a:pt x="3053999" y="179290"/>
                  <a:pt x="3049460" y="184044"/>
                  <a:pt x="3036532" y="186683"/>
                </a:cubicBezTo>
                <a:cubicBezTo>
                  <a:pt x="3023605" y="189321"/>
                  <a:pt x="3009820" y="190641"/>
                  <a:pt x="2995179" y="190641"/>
                </a:cubicBezTo>
                <a:cubicBezTo>
                  <a:pt x="2995179" y="199704"/>
                  <a:pt x="2994282" y="209096"/>
                  <a:pt x="2992490" y="218819"/>
                </a:cubicBezTo>
                <a:cubicBezTo>
                  <a:pt x="3005181" y="218891"/>
                  <a:pt x="3016689" y="217109"/>
                  <a:pt x="3027014" y="213474"/>
                </a:cubicBezTo>
                <a:cubicBezTo>
                  <a:pt x="3037339" y="209838"/>
                  <a:pt x="3045187" y="211681"/>
                  <a:pt x="3050557" y="219002"/>
                </a:cubicBezTo>
                <a:cubicBezTo>
                  <a:pt x="3055927" y="226323"/>
                  <a:pt x="3049779" y="231524"/>
                  <a:pt x="3032112" y="234608"/>
                </a:cubicBezTo>
                <a:cubicBezTo>
                  <a:pt x="3014445" y="237691"/>
                  <a:pt x="3001094" y="237433"/>
                  <a:pt x="2992060" y="233833"/>
                </a:cubicBezTo>
                <a:cubicBezTo>
                  <a:pt x="2990454" y="257079"/>
                  <a:pt x="2986076" y="275488"/>
                  <a:pt x="2978928" y="289061"/>
                </a:cubicBezTo>
                <a:cubicBezTo>
                  <a:pt x="2971779" y="302634"/>
                  <a:pt x="2965476" y="304746"/>
                  <a:pt x="2960020" y="295396"/>
                </a:cubicBezTo>
                <a:cubicBezTo>
                  <a:pt x="2954564" y="286046"/>
                  <a:pt x="2953871" y="276707"/>
                  <a:pt x="2957944" y="267379"/>
                </a:cubicBezTo>
                <a:cubicBezTo>
                  <a:pt x="2962017" y="258050"/>
                  <a:pt x="2965164" y="247611"/>
                  <a:pt x="2967387" y="236060"/>
                </a:cubicBezTo>
                <a:cubicBezTo>
                  <a:pt x="2969610" y="224509"/>
                  <a:pt x="2971395" y="208218"/>
                  <a:pt x="2972743" y="187188"/>
                </a:cubicBezTo>
                <a:cubicBezTo>
                  <a:pt x="2974091" y="166158"/>
                  <a:pt x="2974708" y="152911"/>
                  <a:pt x="2974593" y="147448"/>
                </a:cubicBezTo>
                <a:cubicBezTo>
                  <a:pt x="2964268" y="166277"/>
                  <a:pt x="2951982" y="182578"/>
                  <a:pt x="2937736" y="196352"/>
                </a:cubicBezTo>
                <a:cubicBezTo>
                  <a:pt x="2923488" y="210125"/>
                  <a:pt x="2906301" y="221615"/>
                  <a:pt x="2886175" y="230822"/>
                </a:cubicBezTo>
                <a:cubicBezTo>
                  <a:pt x="2866049" y="240028"/>
                  <a:pt x="2864654" y="236945"/>
                  <a:pt x="2881991" y="221572"/>
                </a:cubicBezTo>
                <a:cubicBezTo>
                  <a:pt x="2899329" y="206200"/>
                  <a:pt x="2917368" y="187131"/>
                  <a:pt x="2936111" y="164366"/>
                </a:cubicBezTo>
                <a:cubicBezTo>
                  <a:pt x="2954854" y="141601"/>
                  <a:pt x="2971790" y="116609"/>
                  <a:pt x="2986919" y="89391"/>
                </a:cubicBezTo>
                <a:cubicBezTo>
                  <a:pt x="2952488" y="93851"/>
                  <a:pt x="2930260" y="97218"/>
                  <a:pt x="2920237" y="99491"/>
                </a:cubicBezTo>
                <a:cubicBezTo>
                  <a:pt x="2910213" y="101763"/>
                  <a:pt x="2900598" y="99236"/>
                  <a:pt x="2891391" y="91908"/>
                </a:cubicBezTo>
                <a:cubicBezTo>
                  <a:pt x="2882185" y="84580"/>
                  <a:pt x="2880174" y="80518"/>
                  <a:pt x="2885358" y="79723"/>
                </a:cubicBezTo>
                <a:cubicBezTo>
                  <a:pt x="2890542" y="78927"/>
                  <a:pt x="2900325" y="78303"/>
                  <a:pt x="2914708" y="77851"/>
                </a:cubicBezTo>
                <a:cubicBezTo>
                  <a:pt x="2929092" y="77399"/>
                  <a:pt x="2954775" y="74600"/>
                  <a:pt x="2991758" y="69451"/>
                </a:cubicBezTo>
                <a:cubicBezTo>
                  <a:pt x="3002026" y="44342"/>
                  <a:pt x="3005138" y="27643"/>
                  <a:pt x="3001094" y="19354"/>
                </a:cubicBezTo>
                <a:cubicBezTo>
                  <a:pt x="2997050" y="11065"/>
                  <a:pt x="2997753" y="6921"/>
                  <a:pt x="3003202" y="6921"/>
                </a:cubicBezTo>
                <a:close/>
                <a:moveTo>
                  <a:pt x="138474" y="419"/>
                </a:moveTo>
                <a:cubicBezTo>
                  <a:pt x="139998" y="213"/>
                  <a:pt x="142021" y="405"/>
                  <a:pt x="144541" y="995"/>
                </a:cubicBezTo>
                <a:cubicBezTo>
                  <a:pt x="154622" y="3354"/>
                  <a:pt x="162750" y="6211"/>
                  <a:pt x="168923" y="9567"/>
                </a:cubicBezTo>
                <a:cubicBezTo>
                  <a:pt x="175097" y="12922"/>
                  <a:pt x="177032" y="16307"/>
                  <a:pt x="174731" y="19720"/>
                </a:cubicBezTo>
                <a:cubicBezTo>
                  <a:pt x="172430" y="23133"/>
                  <a:pt x="170876" y="30561"/>
                  <a:pt x="170074" y="42004"/>
                </a:cubicBezTo>
                <a:cubicBezTo>
                  <a:pt x="187196" y="40298"/>
                  <a:pt x="200673" y="37846"/>
                  <a:pt x="210502" y="34648"/>
                </a:cubicBezTo>
                <a:cubicBezTo>
                  <a:pt x="220333" y="31450"/>
                  <a:pt x="228876" y="34013"/>
                  <a:pt x="236132" y="42338"/>
                </a:cubicBezTo>
                <a:cubicBezTo>
                  <a:pt x="243389" y="50662"/>
                  <a:pt x="237623" y="55864"/>
                  <a:pt x="218837" y="57943"/>
                </a:cubicBezTo>
                <a:cubicBezTo>
                  <a:pt x="200052" y="60023"/>
                  <a:pt x="183797" y="61672"/>
                  <a:pt x="170074" y="62891"/>
                </a:cubicBezTo>
                <a:cubicBezTo>
                  <a:pt x="189061" y="79224"/>
                  <a:pt x="209104" y="92005"/>
                  <a:pt x="230205" y="101233"/>
                </a:cubicBezTo>
                <a:cubicBezTo>
                  <a:pt x="251307" y="110461"/>
                  <a:pt x="268967" y="116222"/>
                  <a:pt x="283186" y="118516"/>
                </a:cubicBezTo>
                <a:cubicBezTo>
                  <a:pt x="297404" y="120811"/>
                  <a:pt x="306177" y="124023"/>
                  <a:pt x="309504" y="128153"/>
                </a:cubicBezTo>
                <a:cubicBezTo>
                  <a:pt x="312830" y="132283"/>
                  <a:pt x="301451" y="135854"/>
                  <a:pt x="275366" y="138865"/>
                </a:cubicBezTo>
                <a:cubicBezTo>
                  <a:pt x="249282" y="141877"/>
                  <a:pt x="231915" y="140055"/>
                  <a:pt x="223269" y="133402"/>
                </a:cubicBezTo>
                <a:cubicBezTo>
                  <a:pt x="214622" y="126748"/>
                  <a:pt x="206695" y="119818"/>
                  <a:pt x="199490" y="112612"/>
                </a:cubicBezTo>
                <a:cubicBezTo>
                  <a:pt x="192283" y="105406"/>
                  <a:pt x="182478" y="94066"/>
                  <a:pt x="170074" y="78593"/>
                </a:cubicBezTo>
                <a:cubicBezTo>
                  <a:pt x="171866" y="100519"/>
                  <a:pt x="170783" y="118377"/>
                  <a:pt x="166826" y="132165"/>
                </a:cubicBezTo>
                <a:cubicBezTo>
                  <a:pt x="165836" y="135612"/>
                  <a:pt x="164727" y="138310"/>
                  <a:pt x="163498" y="140258"/>
                </a:cubicBezTo>
                <a:lnTo>
                  <a:pt x="160874" y="142592"/>
                </a:lnTo>
                <a:lnTo>
                  <a:pt x="176484" y="136757"/>
                </a:lnTo>
                <a:cubicBezTo>
                  <a:pt x="180743" y="132971"/>
                  <a:pt x="186881" y="133516"/>
                  <a:pt x="194897" y="138392"/>
                </a:cubicBezTo>
                <a:cubicBezTo>
                  <a:pt x="202913" y="143268"/>
                  <a:pt x="210003" y="149215"/>
                  <a:pt x="216170" y="156235"/>
                </a:cubicBezTo>
                <a:cubicBezTo>
                  <a:pt x="222337" y="163254"/>
                  <a:pt x="221178" y="167345"/>
                  <a:pt x="212697" y="168506"/>
                </a:cubicBezTo>
                <a:cubicBezTo>
                  <a:pt x="204215" y="169668"/>
                  <a:pt x="190007" y="177813"/>
                  <a:pt x="170074" y="192942"/>
                </a:cubicBezTo>
                <a:cubicBezTo>
                  <a:pt x="173487" y="196183"/>
                  <a:pt x="175724" y="198506"/>
                  <a:pt x="176784" y="199911"/>
                </a:cubicBezTo>
                <a:cubicBezTo>
                  <a:pt x="196647" y="198219"/>
                  <a:pt x="213800" y="196696"/>
                  <a:pt x="228249" y="195341"/>
                </a:cubicBezTo>
                <a:cubicBezTo>
                  <a:pt x="242696" y="193985"/>
                  <a:pt x="256925" y="192161"/>
                  <a:pt x="270935" y="189866"/>
                </a:cubicBezTo>
                <a:cubicBezTo>
                  <a:pt x="284946" y="187572"/>
                  <a:pt x="296160" y="191849"/>
                  <a:pt x="304578" y="202697"/>
                </a:cubicBezTo>
                <a:cubicBezTo>
                  <a:pt x="312995" y="213545"/>
                  <a:pt x="309031" y="218521"/>
                  <a:pt x="292682" y="217625"/>
                </a:cubicBezTo>
                <a:cubicBezTo>
                  <a:pt x="276335" y="216729"/>
                  <a:pt x="260632" y="216281"/>
                  <a:pt x="245575" y="216281"/>
                </a:cubicBezTo>
                <a:cubicBezTo>
                  <a:pt x="231479" y="216281"/>
                  <a:pt x="209910" y="217930"/>
                  <a:pt x="180872" y="221228"/>
                </a:cubicBezTo>
                <a:cubicBezTo>
                  <a:pt x="184471" y="253522"/>
                  <a:pt x="182948" y="276101"/>
                  <a:pt x="176301" y="288964"/>
                </a:cubicBezTo>
                <a:cubicBezTo>
                  <a:pt x="169654" y="301827"/>
                  <a:pt x="161394" y="310926"/>
                  <a:pt x="151521" y="316261"/>
                </a:cubicBezTo>
                <a:cubicBezTo>
                  <a:pt x="141648" y="321595"/>
                  <a:pt x="135396" y="320914"/>
                  <a:pt x="132764" y="314217"/>
                </a:cubicBezTo>
                <a:cubicBezTo>
                  <a:pt x="130133" y="307520"/>
                  <a:pt x="122392" y="299619"/>
                  <a:pt x="109543" y="290513"/>
                </a:cubicBezTo>
                <a:cubicBezTo>
                  <a:pt x="96695" y="281407"/>
                  <a:pt x="97455" y="277980"/>
                  <a:pt x="111824" y="280231"/>
                </a:cubicBezTo>
                <a:cubicBezTo>
                  <a:pt x="126193" y="282482"/>
                  <a:pt x="135743" y="283278"/>
                  <a:pt x="140475" y="282619"/>
                </a:cubicBezTo>
                <a:cubicBezTo>
                  <a:pt x="145208" y="281959"/>
                  <a:pt x="149273" y="276553"/>
                  <a:pt x="152672" y="266400"/>
                </a:cubicBezTo>
                <a:cubicBezTo>
                  <a:pt x="156071" y="256247"/>
                  <a:pt x="156988" y="241792"/>
                  <a:pt x="155425" y="223035"/>
                </a:cubicBezTo>
                <a:cubicBezTo>
                  <a:pt x="92902" y="231983"/>
                  <a:pt x="58683" y="237142"/>
                  <a:pt x="52767" y="238512"/>
                </a:cubicBezTo>
                <a:cubicBezTo>
                  <a:pt x="46852" y="239881"/>
                  <a:pt x="37904" y="236497"/>
                  <a:pt x="25923" y="228359"/>
                </a:cubicBezTo>
                <a:cubicBezTo>
                  <a:pt x="13941" y="220221"/>
                  <a:pt x="15170" y="216152"/>
                  <a:pt x="29611" y="216152"/>
                </a:cubicBezTo>
                <a:cubicBezTo>
                  <a:pt x="41829" y="216152"/>
                  <a:pt x="57787" y="215711"/>
                  <a:pt x="77483" y="214829"/>
                </a:cubicBezTo>
                <a:cubicBezTo>
                  <a:pt x="97179" y="213947"/>
                  <a:pt x="122141" y="211075"/>
                  <a:pt x="152371" y="206214"/>
                </a:cubicBezTo>
                <a:cubicBezTo>
                  <a:pt x="148398" y="200277"/>
                  <a:pt x="142906" y="193695"/>
                  <a:pt x="135894" y="186468"/>
                </a:cubicBezTo>
                <a:cubicBezTo>
                  <a:pt x="128882" y="179240"/>
                  <a:pt x="129455" y="176103"/>
                  <a:pt x="137615" y="177057"/>
                </a:cubicBezTo>
                <a:cubicBezTo>
                  <a:pt x="145775" y="178010"/>
                  <a:pt x="153368" y="180230"/>
                  <a:pt x="160394" y="183714"/>
                </a:cubicBezTo>
                <a:cubicBezTo>
                  <a:pt x="166746" y="175368"/>
                  <a:pt x="171723" y="169431"/>
                  <a:pt x="175322" y="165904"/>
                </a:cubicBezTo>
                <a:cubicBezTo>
                  <a:pt x="178922" y="162376"/>
                  <a:pt x="179836" y="160440"/>
                  <a:pt x="178065" y="160096"/>
                </a:cubicBezTo>
                <a:cubicBezTo>
                  <a:pt x="176294" y="159752"/>
                  <a:pt x="167317" y="162025"/>
                  <a:pt x="151134" y="166915"/>
                </a:cubicBezTo>
                <a:cubicBezTo>
                  <a:pt x="134951" y="171805"/>
                  <a:pt x="124049" y="175404"/>
                  <a:pt x="118427" y="177713"/>
                </a:cubicBezTo>
                <a:cubicBezTo>
                  <a:pt x="112806" y="180022"/>
                  <a:pt x="105134" y="176426"/>
                  <a:pt x="95411" y="166925"/>
                </a:cubicBezTo>
                <a:cubicBezTo>
                  <a:pt x="85689" y="157425"/>
                  <a:pt x="86402" y="153349"/>
                  <a:pt x="97552" y="154697"/>
                </a:cubicBezTo>
                <a:cubicBezTo>
                  <a:pt x="108701" y="156045"/>
                  <a:pt x="123580" y="154338"/>
                  <a:pt x="142185" y="149577"/>
                </a:cubicBezTo>
                <a:lnTo>
                  <a:pt x="158150" y="143610"/>
                </a:lnTo>
                <a:lnTo>
                  <a:pt x="154690" y="142958"/>
                </a:lnTo>
                <a:cubicBezTo>
                  <a:pt x="152982" y="141909"/>
                  <a:pt x="151155" y="140111"/>
                  <a:pt x="149209" y="137564"/>
                </a:cubicBezTo>
                <a:cubicBezTo>
                  <a:pt x="141422" y="127375"/>
                  <a:pt x="138881" y="119187"/>
                  <a:pt x="141583" y="112999"/>
                </a:cubicBezTo>
                <a:cubicBezTo>
                  <a:pt x="144286" y="106811"/>
                  <a:pt x="146083" y="96698"/>
                  <a:pt x="146972" y="82659"/>
                </a:cubicBezTo>
                <a:cubicBezTo>
                  <a:pt x="138181" y="99896"/>
                  <a:pt x="125311" y="115613"/>
                  <a:pt x="108360" y="129809"/>
                </a:cubicBezTo>
                <a:cubicBezTo>
                  <a:pt x="91411" y="144006"/>
                  <a:pt x="70886" y="154317"/>
                  <a:pt x="46788" y="160741"/>
                </a:cubicBezTo>
                <a:cubicBezTo>
                  <a:pt x="22689" y="167166"/>
                  <a:pt x="19401" y="164868"/>
                  <a:pt x="36925" y="153847"/>
                </a:cubicBezTo>
                <a:cubicBezTo>
                  <a:pt x="54449" y="142827"/>
                  <a:pt x="72080" y="130003"/>
                  <a:pt x="89819" y="115376"/>
                </a:cubicBezTo>
                <a:cubicBezTo>
                  <a:pt x="107557" y="100749"/>
                  <a:pt x="122105" y="84889"/>
                  <a:pt x="133463" y="67795"/>
                </a:cubicBezTo>
                <a:cubicBezTo>
                  <a:pt x="120256" y="70505"/>
                  <a:pt x="109149" y="72760"/>
                  <a:pt x="100144" y="74560"/>
                </a:cubicBezTo>
                <a:cubicBezTo>
                  <a:pt x="91138" y="76360"/>
                  <a:pt x="82520" y="73413"/>
                  <a:pt x="74288" y="65719"/>
                </a:cubicBezTo>
                <a:cubicBezTo>
                  <a:pt x="66057" y="58026"/>
                  <a:pt x="68717" y="54179"/>
                  <a:pt x="82269" y="54179"/>
                </a:cubicBezTo>
                <a:cubicBezTo>
                  <a:pt x="92823" y="54179"/>
                  <a:pt x="114391" y="51670"/>
                  <a:pt x="146972" y="46650"/>
                </a:cubicBezTo>
                <a:cubicBezTo>
                  <a:pt x="146972" y="34605"/>
                  <a:pt x="144046" y="23394"/>
                  <a:pt x="138195" y="13019"/>
                </a:cubicBezTo>
                <a:cubicBezTo>
                  <a:pt x="133807" y="5238"/>
                  <a:pt x="133900" y="1038"/>
                  <a:pt x="138474" y="419"/>
                </a:cubicBezTo>
                <a:close/>
                <a:moveTo>
                  <a:pt x="4131287" y="291"/>
                </a:moveTo>
                <a:cubicBezTo>
                  <a:pt x="4134110" y="719"/>
                  <a:pt x="4137553" y="1620"/>
                  <a:pt x="4141617" y="2995"/>
                </a:cubicBezTo>
                <a:cubicBezTo>
                  <a:pt x="4157871" y="8495"/>
                  <a:pt x="4164371" y="14177"/>
                  <a:pt x="4161116" y="20042"/>
                </a:cubicBezTo>
                <a:cubicBezTo>
                  <a:pt x="4157860" y="25907"/>
                  <a:pt x="4154089" y="34124"/>
                  <a:pt x="4149801" y="44693"/>
                </a:cubicBezTo>
                <a:cubicBezTo>
                  <a:pt x="4170007" y="42040"/>
                  <a:pt x="4184978" y="39803"/>
                  <a:pt x="4194715" y="37982"/>
                </a:cubicBezTo>
                <a:cubicBezTo>
                  <a:pt x="4204452" y="36161"/>
                  <a:pt x="4213798" y="40226"/>
                  <a:pt x="4222753" y="50178"/>
                </a:cubicBezTo>
                <a:cubicBezTo>
                  <a:pt x="4231709" y="60130"/>
                  <a:pt x="4226518" y="64655"/>
                  <a:pt x="4207180" y="63751"/>
                </a:cubicBezTo>
                <a:cubicBezTo>
                  <a:pt x="4187842" y="62848"/>
                  <a:pt x="4166550" y="63658"/>
                  <a:pt x="4143305" y="66182"/>
                </a:cubicBezTo>
                <a:cubicBezTo>
                  <a:pt x="4139232" y="78400"/>
                  <a:pt x="4133195" y="88248"/>
                  <a:pt x="4125193" y="95726"/>
                </a:cubicBezTo>
                <a:lnTo>
                  <a:pt x="4120268" y="99770"/>
                </a:lnTo>
                <a:lnTo>
                  <a:pt x="4124497" y="98786"/>
                </a:lnTo>
                <a:cubicBezTo>
                  <a:pt x="4132440" y="96865"/>
                  <a:pt x="4138473" y="95314"/>
                  <a:pt x="4142595" y="94134"/>
                </a:cubicBezTo>
                <a:cubicBezTo>
                  <a:pt x="4150841" y="91776"/>
                  <a:pt x="4159051" y="94679"/>
                  <a:pt x="4167225" y="102846"/>
                </a:cubicBezTo>
                <a:cubicBezTo>
                  <a:pt x="4175398" y="111013"/>
                  <a:pt x="4171932" y="116437"/>
                  <a:pt x="4156824" y="119119"/>
                </a:cubicBezTo>
                <a:cubicBezTo>
                  <a:pt x="4141717" y="121800"/>
                  <a:pt x="4124527" y="124489"/>
                  <a:pt x="4105253" y="127185"/>
                </a:cubicBezTo>
                <a:cubicBezTo>
                  <a:pt x="4113355" y="131487"/>
                  <a:pt x="4115826" y="136345"/>
                  <a:pt x="4112664" y="141758"/>
                </a:cubicBezTo>
                <a:cubicBezTo>
                  <a:pt x="4109502" y="147172"/>
                  <a:pt x="4108329" y="161609"/>
                  <a:pt x="4109147" y="185069"/>
                </a:cubicBezTo>
                <a:cubicBezTo>
                  <a:pt x="4123014" y="185141"/>
                  <a:pt x="4138852" y="183840"/>
                  <a:pt x="4156663" y="181165"/>
                </a:cubicBezTo>
                <a:cubicBezTo>
                  <a:pt x="4174474" y="178491"/>
                  <a:pt x="4187269" y="176447"/>
                  <a:pt x="4195048" y="175035"/>
                </a:cubicBezTo>
                <a:cubicBezTo>
                  <a:pt x="4202828" y="173622"/>
                  <a:pt x="4212109" y="174605"/>
                  <a:pt x="4222893" y="177982"/>
                </a:cubicBezTo>
                <a:cubicBezTo>
                  <a:pt x="4233677" y="181359"/>
                  <a:pt x="4241736" y="187686"/>
                  <a:pt x="4247071" y="196965"/>
                </a:cubicBezTo>
                <a:cubicBezTo>
                  <a:pt x="4252405" y="206243"/>
                  <a:pt x="4248032" y="210430"/>
                  <a:pt x="4233950" y="209527"/>
                </a:cubicBezTo>
                <a:cubicBezTo>
                  <a:pt x="4219868" y="208623"/>
                  <a:pt x="4202541" y="207497"/>
                  <a:pt x="4181970" y="206149"/>
                </a:cubicBezTo>
                <a:cubicBezTo>
                  <a:pt x="4161399" y="204801"/>
                  <a:pt x="4137175" y="205361"/>
                  <a:pt x="4109297" y="207827"/>
                </a:cubicBezTo>
                <a:cubicBezTo>
                  <a:pt x="4109297" y="225695"/>
                  <a:pt x="4109061" y="241993"/>
                  <a:pt x="4108587" y="256720"/>
                </a:cubicBezTo>
                <a:cubicBezTo>
                  <a:pt x="4108114" y="271448"/>
                  <a:pt x="4107186" y="284565"/>
                  <a:pt x="4105802" y="296073"/>
                </a:cubicBezTo>
                <a:cubicBezTo>
                  <a:pt x="4104418" y="307581"/>
                  <a:pt x="4100991" y="316956"/>
                  <a:pt x="4095520" y="324198"/>
                </a:cubicBezTo>
                <a:cubicBezTo>
                  <a:pt x="4090049" y="331440"/>
                  <a:pt x="4086453" y="325421"/>
                  <a:pt x="4084732" y="306140"/>
                </a:cubicBezTo>
                <a:cubicBezTo>
                  <a:pt x="4083012" y="286860"/>
                  <a:pt x="4082151" y="254655"/>
                  <a:pt x="4082151" y="209527"/>
                </a:cubicBezTo>
                <a:cubicBezTo>
                  <a:pt x="4048710" y="213083"/>
                  <a:pt x="4025471" y="215757"/>
                  <a:pt x="4012436" y="217550"/>
                </a:cubicBezTo>
                <a:cubicBezTo>
                  <a:pt x="3999401" y="219342"/>
                  <a:pt x="3988316" y="221605"/>
                  <a:pt x="3979181" y="224336"/>
                </a:cubicBezTo>
                <a:cubicBezTo>
                  <a:pt x="3970047" y="227068"/>
                  <a:pt x="3959951" y="223910"/>
                  <a:pt x="3948895" y="214861"/>
                </a:cubicBezTo>
                <a:cubicBezTo>
                  <a:pt x="3937838" y="205812"/>
                  <a:pt x="3939086" y="201288"/>
                  <a:pt x="3952638" y="201288"/>
                </a:cubicBezTo>
                <a:cubicBezTo>
                  <a:pt x="3964396" y="201288"/>
                  <a:pt x="3977439" y="200639"/>
                  <a:pt x="3991765" y="199341"/>
                </a:cubicBezTo>
                <a:cubicBezTo>
                  <a:pt x="4006091" y="198044"/>
                  <a:pt x="4036219" y="194799"/>
                  <a:pt x="4082151" y="189608"/>
                </a:cubicBezTo>
                <a:lnTo>
                  <a:pt x="4082151" y="151406"/>
                </a:lnTo>
                <a:cubicBezTo>
                  <a:pt x="4082151" y="140435"/>
                  <a:pt x="4081828" y="134162"/>
                  <a:pt x="4081183" y="132584"/>
                </a:cubicBezTo>
                <a:cubicBezTo>
                  <a:pt x="4070872" y="134348"/>
                  <a:pt x="4062666" y="135467"/>
                  <a:pt x="4056565" y="135940"/>
                </a:cubicBezTo>
                <a:cubicBezTo>
                  <a:pt x="4050463" y="136413"/>
                  <a:pt x="4043304" y="133398"/>
                  <a:pt x="4035087" y="126895"/>
                </a:cubicBezTo>
                <a:cubicBezTo>
                  <a:pt x="4026870" y="120391"/>
                  <a:pt x="4028910" y="116559"/>
                  <a:pt x="4041206" y="115397"/>
                </a:cubicBezTo>
                <a:cubicBezTo>
                  <a:pt x="4053503" y="114236"/>
                  <a:pt x="4071414" y="110991"/>
                  <a:pt x="4094939" y="105664"/>
                </a:cubicBezTo>
                <a:lnTo>
                  <a:pt x="4115599" y="100857"/>
                </a:lnTo>
                <a:lnTo>
                  <a:pt x="4114697" y="100254"/>
                </a:lnTo>
                <a:cubicBezTo>
                  <a:pt x="4114365" y="99390"/>
                  <a:pt x="4114311" y="98071"/>
                  <a:pt x="4114535" y="96296"/>
                </a:cubicBezTo>
                <a:cubicBezTo>
                  <a:pt x="4115431" y="89198"/>
                  <a:pt x="4117235" y="80149"/>
                  <a:pt x="4119945" y="69150"/>
                </a:cubicBezTo>
                <a:lnTo>
                  <a:pt x="4076903" y="75410"/>
                </a:lnTo>
                <a:cubicBezTo>
                  <a:pt x="4077806" y="89707"/>
                  <a:pt x="4077021" y="98989"/>
                  <a:pt x="4074547" y="103255"/>
                </a:cubicBezTo>
                <a:cubicBezTo>
                  <a:pt x="4072074" y="107521"/>
                  <a:pt x="4068725" y="107245"/>
                  <a:pt x="4064502" y="102427"/>
                </a:cubicBezTo>
                <a:cubicBezTo>
                  <a:pt x="4060279" y="97608"/>
                  <a:pt x="4056661" y="90116"/>
                  <a:pt x="4053650" y="79948"/>
                </a:cubicBezTo>
                <a:cubicBezTo>
                  <a:pt x="4031093" y="84365"/>
                  <a:pt x="4016154" y="87495"/>
                  <a:pt x="4008833" y="89338"/>
                </a:cubicBezTo>
                <a:cubicBezTo>
                  <a:pt x="4001512" y="91180"/>
                  <a:pt x="3992105" y="87803"/>
                  <a:pt x="3980612" y="79206"/>
                </a:cubicBezTo>
                <a:cubicBezTo>
                  <a:pt x="3969118" y="70609"/>
                  <a:pt x="3971495" y="66311"/>
                  <a:pt x="3987742" y="66311"/>
                </a:cubicBezTo>
                <a:cubicBezTo>
                  <a:pt x="4001007" y="66311"/>
                  <a:pt x="4021678" y="64296"/>
                  <a:pt x="4049757" y="60267"/>
                </a:cubicBezTo>
                <a:cubicBezTo>
                  <a:pt x="4044666" y="47834"/>
                  <a:pt x="4039568" y="37856"/>
                  <a:pt x="4034463" y="30335"/>
                </a:cubicBezTo>
                <a:cubicBezTo>
                  <a:pt x="4029358" y="22813"/>
                  <a:pt x="4034707" y="20519"/>
                  <a:pt x="4050509" y="23452"/>
                </a:cubicBezTo>
                <a:cubicBezTo>
                  <a:pt x="4066312" y="26384"/>
                  <a:pt x="4073981" y="31109"/>
                  <a:pt x="4073515" y="37627"/>
                </a:cubicBezTo>
                <a:cubicBezTo>
                  <a:pt x="4073049" y="44145"/>
                  <a:pt x="4073153" y="50099"/>
                  <a:pt x="4073827" y="55491"/>
                </a:cubicBezTo>
                <a:lnTo>
                  <a:pt x="4121752" y="49253"/>
                </a:lnTo>
                <a:cubicBezTo>
                  <a:pt x="4125939" y="32217"/>
                  <a:pt x="4126233" y="18873"/>
                  <a:pt x="4122634" y="9223"/>
                </a:cubicBezTo>
                <a:cubicBezTo>
                  <a:pt x="4119934" y="1984"/>
                  <a:pt x="4122819" y="-993"/>
                  <a:pt x="4131287" y="29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1136191" y="3635485"/>
            <a:ext cx="320632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）一共有多少棵？</a:t>
            </a:r>
          </a:p>
        </p:txBody>
      </p: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1554513" y="4077178"/>
            <a:ext cx="33272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10×8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＝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80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（棵）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Text Box 31"/>
          <p:cNvSpPr txBox="1">
            <a:spLocks noChangeArrowheads="1"/>
          </p:cNvSpPr>
          <p:nvPr/>
        </p:nvSpPr>
        <p:spPr bwMode="auto">
          <a:xfrm>
            <a:off x="1144663" y="4459756"/>
            <a:ext cx="418576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）一共要化肥多少千克？</a:t>
            </a:r>
          </a:p>
        </p:txBody>
      </p:sp>
      <p:sp>
        <p:nvSpPr>
          <p:cNvPr id="21" name="Text Box 31"/>
          <p:cNvSpPr txBox="1">
            <a:spLocks noChangeArrowheads="1"/>
          </p:cNvSpPr>
          <p:nvPr/>
        </p:nvSpPr>
        <p:spPr bwMode="auto">
          <a:xfrm>
            <a:off x="1586407" y="4927852"/>
            <a:ext cx="361386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80×2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＝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160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（千克）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5863857" y="3644073"/>
            <a:ext cx="26171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列综合算式：</a:t>
            </a:r>
          </a:p>
        </p:txBody>
      </p:sp>
      <p:sp>
        <p:nvSpPr>
          <p:cNvPr id="26" name="Text Box 31"/>
          <p:cNvSpPr txBox="1">
            <a:spLocks noChangeArrowheads="1"/>
          </p:cNvSpPr>
          <p:nvPr/>
        </p:nvSpPr>
        <p:spPr bwMode="auto">
          <a:xfrm>
            <a:off x="6056787" y="4076859"/>
            <a:ext cx="23522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10×8×2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Text Box 31"/>
          <p:cNvSpPr txBox="1">
            <a:spLocks noChangeArrowheads="1"/>
          </p:cNvSpPr>
          <p:nvPr/>
        </p:nvSpPr>
        <p:spPr bwMode="auto">
          <a:xfrm>
            <a:off x="5705876" y="4479651"/>
            <a:ext cx="291914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 ＝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80×2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9" name="Text Box 31"/>
          <p:cNvSpPr txBox="1">
            <a:spLocks noChangeArrowheads="1"/>
          </p:cNvSpPr>
          <p:nvPr/>
        </p:nvSpPr>
        <p:spPr bwMode="auto">
          <a:xfrm>
            <a:off x="5705874" y="4920924"/>
            <a:ext cx="270312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 ＝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160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（千克）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2467330" y="5395948"/>
            <a:ext cx="425422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答：一共要化肥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160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千克。</a:t>
            </a: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660400" y="3167390"/>
            <a:ext cx="361386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【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方法一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】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TextBox 12_1_1"/>
          <p:cNvSpPr txBox="1"/>
          <p:nvPr/>
        </p:nvSpPr>
        <p:spPr>
          <a:xfrm>
            <a:off x="828096" y="315134"/>
            <a:ext cx="3917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rPr>
              <a:t>课堂练习</a:t>
            </a: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65" t="14461" b="11465"/>
          <a:stretch>
            <a:fillRect/>
          </a:stretch>
        </p:blipFill>
        <p:spPr>
          <a:xfrm>
            <a:off x="9769242" y="4390564"/>
            <a:ext cx="1656414" cy="2117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utoUpdateAnimBg="0"/>
      <p:bldP spid="20" grpId="0" autoUpdateAnimBg="0"/>
      <p:bldP spid="21" grpId="0" autoUpdateAnimBg="0"/>
      <p:bldP spid="22" grpId="0"/>
      <p:bldP spid="26" grpId="0"/>
      <p:bldP spid="28" grpId="0"/>
      <p:bldP spid="29" grpId="0"/>
      <p:bldP spid="30" grpId="0"/>
      <p:bldP spid="14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3469936" y="3845615"/>
            <a:ext cx="41537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）一行要施肥多少千克？</a:t>
            </a:r>
          </a:p>
        </p:txBody>
      </p: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3888258" y="4287308"/>
            <a:ext cx="33272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2×10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＝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20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（千克）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Text Box 31"/>
          <p:cNvSpPr txBox="1">
            <a:spLocks noChangeArrowheads="1"/>
          </p:cNvSpPr>
          <p:nvPr/>
        </p:nvSpPr>
        <p:spPr bwMode="auto">
          <a:xfrm>
            <a:off x="3478408" y="4669886"/>
            <a:ext cx="418576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）一共要化肥多少千克？</a:t>
            </a:r>
          </a:p>
        </p:txBody>
      </p:sp>
      <p:sp>
        <p:nvSpPr>
          <p:cNvPr id="21" name="Text Box 31"/>
          <p:cNvSpPr txBox="1">
            <a:spLocks noChangeArrowheads="1"/>
          </p:cNvSpPr>
          <p:nvPr/>
        </p:nvSpPr>
        <p:spPr bwMode="auto">
          <a:xfrm>
            <a:off x="3888945" y="5137982"/>
            <a:ext cx="292499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20×8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＝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160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（千克）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8160838" y="3845615"/>
            <a:ext cx="25098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列综合算式：</a:t>
            </a:r>
          </a:p>
        </p:txBody>
      </p:sp>
      <p:sp>
        <p:nvSpPr>
          <p:cNvPr id="26" name="Text Box 31"/>
          <p:cNvSpPr txBox="1">
            <a:spLocks noChangeArrowheads="1"/>
          </p:cNvSpPr>
          <p:nvPr/>
        </p:nvSpPr>
        <p:spPr bwMode="auto">
          <a:xfrm>
            <a:off x="8353767" y="4278401"/>
            <a:ext cx="23169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2×10×8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Text Box 31"/>
          <p:cNvSpPr txBox="1">
            <a:spLocks noChangeArrowheads="1"/>
          </p:cNvSpPr>
          <p:nvPr/>
        </p:nvSpPr>
        <p:spPr bwMode="auto">
          <a:xfrm>
            <a:off x="8002857" y="4681193"/>
            <a:ext cx="281189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 ＝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20×8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9" name="Text Box 31"/>
          <p:cNvSpPr txBox="1">
            <a:spLocks noChangeArrowheads="1"/>
          </p:cNvSpPr>
          <p:nvPr/>
        </p:nvSpPr>
        <p:spPr bwMode="auto">
          <a:xfrm>
            <a:off x="8002855" y="5122466"/>
            <a:ext cx="28118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 ＝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160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（千克）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4776462" y="5546988"/>
            <a:ext cx="425422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答：一共要化肥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160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千克。</a:t>
            </a:r>
          </a:p>
        </p:txBody>
      </p:sp>
      <p:sp>
        <p:nvSpPr>
          <p:cNvPr id="16" name="任意多边形: 形状 15"/>
          <p:cNvSpPr>
            <a:spLocks noChangeArrowheads="1"/>
          </p:cNvSpPr>
          <p:nvPr/>
        </p:nvSpPr>
        <p:spPr bwMode="auto">
          <a:xfrm>
            <a:off x="3038828" y="1618570"/>
            <a:ext cx="7412677" cy="1356177"/>
          </a:xfrm>
          <a:custGeom>
            <a:avLst/>
            <a:gdLst/>
            <a:ahLst/>
            <a:cxnLst/>
            <a:rect l="l" t="t" r="r" b="b"/>
            <a:pathLst>
              <a:path w="7412677" h="1356177">
                <a:moveTo>
                  <a:pt x="6857309" y="1274536"/>
                </a:moveTo>
                <a:lnTo>
                  <a:pt x="6903363" y="1274536"/>
                </a:lnTo>
                <a:lnTo>
                  <a:pt x="6903363" y="1320568"/>
                </a:lnTo>
                <a:lnTo>
                  <a:pt x="6857309" y="1320568"/>
                </a:lnTo>
                <a:close/>
                <a:moveTo>
                  <a:pt x="4120806" y="1250857"/>
                </a:moveTo>
                <a:cubicBezTo>
                  <a:pt x="4121965" y="1250191"/>
                  <a:pt x="4124034" y="1250269"/>
                  <a:pt x="4127011" y="1251090"/>
                </a:cubicBezTo>
                <a:cubicBezTo>
                  <a:pt x="4138920" y="1254374"/>
                  <a:pt x="4149895" y="1258289"/>
                  <a:pt x="4159933" y="1262835"/>
                </a:cubicBezTo>
                <a:cubicBezTo>
                  <a:pt x="4171247" y="1267567"/>
                  <a:pt x="4181160" y="1274421"/>
                  <a:pt x="4189671" y="1283398"/>
                </a:cubicBezTo>
                <a:cubicBezTo>
                  <a:pt x="4198181" y="1292375"/>
                  <a:pt x="4201870" y="1303962"/>
                  <a:pt x="4200738" y="1318159"/>
                </a:cubicBezTo>
                <a:cubicBezTo>
                  <a:pt x="4199605" y="1332356"/>
                  <a:pt x="4192646" y="1334159"/>
                  <a:pt x="4179862" y="1323569"/>
                </a:cubicBezTo>
                <a:cubicBezTo>
                  <a:pt x="4167077" y="1312979"/>
                  <a:pt x="4152096" y="1297430"/>
                  <a:pt x="4134916" y="1276924"/>
                </a:cubicBezTo>
                <a:cubicBezTo>
                  <a:pt x="4122031" y="1261544"/>
                  <a:pt x="4117328" y="1252855"/>
                  <a:pt x="4120806" y="1250857"/>
                </a:cubicBezTo>
                <a:close/>
                <a:moveTo>
                  <a:pt x="4051053" y="1247014"/>
                </a:moveTo>
                <a:cubicBezTo>
                  <a:pt x="4055294" y="1246985"/>
                  <a:pt x="4061767" y="1249039"/>
                  <a:pt x="4070471" y="1253176"/>
                </a:cubicBezTo>
                <a:cubicBezTo>
                  <a:pt x="4085557" y="1263645"/>
                  <a:pt x="4089881" y="1270636"/>
                  <a:pt x="4083442" y="1274149"/>
                </a:cubicBezTo>
                <a:cubicBezTo>
                  <a:pt x="4077003" y="1277662"/>
                  <a:pt x="4070686" y="1282742"/>
                  <a:pt x="4064491" y="1289389"/>
                </a:cubicBezTo>
                <a:cubicBezTo>
                  <a:pt x="4058296" y="1296036"/>
                  <a:pt x="4049043" y="1304374"/>
                  <a:pt x="4036732" y="1314406"/>
                </a:cubicBezTo>
                <a:cubicBezTo>
                  <a:pt x="4024421" y="1324436"/>
                  <a:pt x="4010916" y="1332245"/>
                  <a:pt x="3996217" y="1337830"/>
                </a:cubicBezTo>
                <a:cubicBezTo>
                  <a:pt x="3981519" y="1343416"/>
                  <a:pt x="3980339" y="1339899"/>
                  <a:pt x="3992679" y="1327279"/>
                </a:cubicBezTo>
                <a:cubicBezTo>
                  <a:pt x="4005019" y="1314660"/>
                  <a:pt x="4016939" y="1301281"/>
                  <a:pt x="4028440" y="1287141"/>
                </a:cubicBezTo>
                <a:cubicBezTo>
                  <a:pt x="4039941" y="1273002"/>
                  <a:pt x="4045469" y="1261738"/>
                  <a:pt x="4045024" y="1253348"/>
                </a:cubicBezTo>
                <a:cubicBezTo>
                  <a:pt x="4044802" y="1249154"/>
                  <a:pt x="4046811" y="1247042"/>
                  <a:pt x="4051053" y="1247014"/>
                </a:cubicBezTo>
                <a:close/>
                <a:moveTo>
                  <a:pt x="4456173" y="1231472"/>
                </a:moveTo>
                <a:lnTo>
                  <a:pt x="4419584" y="1235344"/>
                </a:lnTo>
                <a:cubicBezTo>
                  <a:pt x="4416888" y="1240062"/>
                  <a:pt x="4414690" y="1243697"/>
                  <a:pt x="4412991" y="1246250"/>
                </a:cubicBezTo>
                <a:cubicBezTo>
                  <a:pt x="4411291" y="1248803"/>
                  <a:pt x="4411747" y="1250351"/>
                  <a:pt x="4414357" y="1250896"/>
                </a:cubicBezTo>
                <a:cubicBezTo>
                  <a:pt x="4416967" y="1251441"/>
                  <a:pt x="4426245" y="1253915"/>
                  <a:pt x="4442191" y="1258317"/>
                </a:cubicBezTo>
                <a:cubicBezTo>
                  <a:pt x="4446235" y="1253298"/>
                  <a:pt x="4450895" y="1244350"/>
                  <a:pt x="4456173" y="1231472"/>
                </a:cubicBezTo>
                <a:close/>
                <a:moveTo>
                  <a:pt x="1632463" y="1184706"/>
                </a:moveTo>
                <a:cubicBezTo>
                  <a:pt x="1635051" y="1184844"/>
                  <a:pt x="1638433" y="1185756"/>
                  <a:pt x="1642608" y="1187441"/>
                </a:cubicBezTo>
                <a:cubicBezTo>
                  <a:pt x="1659307" y="1194181"/>
                  <a:pt x="1667656" y="1202082"/>
                  <a:pt x="1667656" y="1211145"/>
                </a:cubicBezTo>
                <a:cubicBezTo>
                  <a:pt x="1667656" y="1220696"/>
                  <a:pt x="1665283" y="1226923"/>
                  <a:pt x="1660536" y="1229827"/>
                </a:cubicBezTo>
                <a:cubicBezTo>
                  <a:pt x="1655790" y="1232731"/>
                  <a:pt x="1651631" y="1232347"/>
                  <a:pt x="1648060" y="1228676"/>
                </a:cubicBezTo>
                <a:cubicBezTo>
                  <a:pt x="1644490" y="1225005"/>
                  <a:pt x="1638668" y="1216896"/>
                  <a:pt x="1630594" y="1204348"/>
                </a:cubicBezTo>
                <a:cubicBezTo>
                  <a:pt x="1624076" y="1190840"/>
                  <a:pt x="1624699" y="1184292"/>
                  <a:pt x="1632463" y="1184706"/>
                </a:cubicBezTo>
                <a:close/>
                <a:moveTo>
                  <a:pt x="3313382" y="1183284"/>
                </a:moveTo>
                <a:cubicBezTo>
                  <a:pt x="3315888" y="1183316"/>
                  <a:pt x="3315506" y="1187132"/>
                  <a:pt x="3312236" y="1194733"/>
                </a:cubicBezTo>
                <a:cubicBezTo>
                  <a:pt x="3305697" y="1209933"/>
                  <a:pt x="3297721" y="1224707"/>
                  <a:pt x="3288306" y="1239055"/>
                </a:cubicBezTo>
                <a:cubicBezTo>
                  <a:pt x="3278892" y="1253402"/>
                  <a:pt x="3270295" y="1268549"/>
                  <a:pt x="3262515" y="1284495"/>
                </a:cubicBezTo>
                <a:cubicBezTo>
                  <a:pt x="3254736" y="1300442"/>
                  <a:pt x="3246261" y="1300746"/>
                  <a:pt x="3237090" y="1285410"/>
                </a:cubicBezTo>
                <a:cubicBezTo>
                  <a:pt x="3227920" y="1270073"/>
                  <a:pt x="3226044" y="1261598"/>
                  <a:pt x="3231465" y="1259984"/>
                </a:cubicBezTo>
                <a:cubicBezTo>
                  <a:pt x="3236886" y="1258371"/>
                  <a:pt x="3246182" y="1250538"/>
                  <a:pt x="3259353" y="1236484"/>
                </a:cubicBezTo>
                <a:cubicBezTo>
                  <a:pt x="3272525" y="1222431"/>
                  <a:pt x="3285141" y="1208449"/>
                  <a:pt x="3297201" y="1194539"/>
                </a:cubicBezTo>
                <a:cubicBezTo>
                  <a:pt x="3305482" y="1187003"/>
                  <a:pt x="3310876" y="1183252"/>
                  <a:pt x="3313382" y="1183284"/>
                </a:cubicBezTo>
                <a:close/>
                <a:moveTo>
                  <a:pt x="3362517" y="1180805"/>
                </a:moveTo>
                <a:cubicBezTo>
                  <a:pt x="3370712" y="1182217"/>
                  <a:pt x="3377936" y="1184627"/>
                  <a:pt x="3384188" y="1188032"/>
                </a:cubicBezTo>
                <a:cubicBezTo>
                  <a:pt x="3390441" y="1191438"/>
                  <a:pt x="3392445" y="1194812"/>
                  <a:pt x="3390201" y="1198153"/>
                </a:cubicBezTo>
                <a:cubicBezTo>
                  <a:pt x="3387956" y="1201494"/>
                  <a:pt x="3386834" y="1206097"/>
                  <a:pt x="3386834" y="1211963"/>
                </a:cubicBezTo>
                <a:cubicBezTo>
                  <a:pt x="3403440" y="1232957"/>
                  <a:pt x="3419723" y="1250767"/>
                  <a:pt x="3435684" y="1265394"/>
                </a:cubicBezTo>
                <a:cubicBezTo>
                  <a:pt x="3451645" y="1280021"/>
                  <a:pt x="3465989" y="1289529"/>
                  <a:pt x="3478715" y="1293917"/>
                </a:cubicBezTo>
                <a:cubicBezTo>
                  <a:pt x="3491442" y="1298305"/>
                  <a:pt x="3505181" y="1302650"/>
                  <a:pt x="3519929" y="1306952"/>
                </a:cubicBezTo>
                <a:cubicBezTo>
                  <a:pt x="3534678" y="1311254"/>
                  <a:pt x="3538858" y="1315488"/>
                  <a:pt x="3532470" y="1319654"/>
                </a:cubicBezTo>
                <a:cubicBezTo>
                  <a:pt x="3526081" y="1323820"/>
                  <a:pt x="3510206" y="1326813"/>
                  <a:pt x="3484846" y="1328635"/>
                </a:cubicBezTo>
                <a:cubicBezTo>
                  <a:pt x="3459485" y="1330456"/>
                  <a:pt x="3441868" y="1324576"/>
                  <a:pt x="3431995" y="1310996"/>
                </a:cubicBezTo>
                <a:cubicBezTo>
                  <a:pt x="3422122" y="1297416"/>
                  <a:pt x="3404917" y="1269560"/>
                  <a:pt x="3380381" y="1227429"/>
                </a:cubicBezTo>
                <a:cubicBezTo>
                  <a:pt x="3374545" y="1255693"/>
                  <a:pt x="3364833" y="1277085"/>
                  <a:pt x="3351245" y="1291605"/>
                </a:cubicBezTo>
                <a:cubicBezTo>
                  <a:pt x="3337658" y="1306124"/>
                  <a:pt x="3318794" y="1316381"/>
                  <a:pt x="3294652" y="1322375"/>
                </a:cubicBezTo>
                <a:cubicBezTo>
                  <a:pt x="3270510" y="1328369"/>
                  <a:pt x="3267151" y="1326322"/>
                  <a:pt x="3284574" y="1316234"/>
                </a:cubicBezTo>
                <a:cubicBezTo>
                  <a:pt x="3301997" y="1306146"/>
                  <a:pt x="3316205" y="1294508"/>
                  <a:pt x="3327197" y="1281323"/>
                </a:cubicBezTo>
                <a:cubicBezTo>
                  <a:pt x="3338188" y="1268137"/>
                  <a:pt x="3345674" y="1255392"/>
                  <a:pt x="3349653" y="1243088"/>
                </a:cubicBezTo>
                <a:cubicBezTo>
                  <a:pt x="3353633" y="1230784"/>
                  <a:pt x="3356297" y="1220294"/>
                  <a:pt x="3357645" y="1211618"/>
                </a:cubicBezTo>
                <a:cubicBezTo>
                  <a:pt x="3358993" y="1202943"/>
                  <a:pt x="3358093" y="1195285"/>
                  <a:pt x="3354945" y="1188645"/>
                </a:cubicBezTo>
                <a:cubicBezTo>
                  <a:pt x="3351797" y="1182006"/>
                  <a:pt x="3354321" y="1179392"/>
                  <a:pt x="3362517" y="1180805"/>
                </a:cubicBezTo>
                <a:close/>
                <a:moveTo>
                  <a:pt x="802979" y="1179391"/>
                </a:moveTo>
                <a:cubicBezTo>
                  <a:pt x="805504" y="1179276"/>
                  <a:pt x="808651" y="1179579"/>
                  <a:pt x="812421" y="1180299"/>
                </a:cubicBezTo>
                <a:cubicBezTo>
                  <a:pt x="827500" y="1183182"/>
                  <a:pt x="836301" y="1188014"/>
                  <a:pt x="838825" y="1194797"/>
                </a:cubicBezTo>
                <a:cubicBezTo>
                  <a:pt x="841349" y="1201580"/>
                  <a:pt x="841005" y="1207589"/>
                  <a:pt x="837793" y="1212823"/>
                </a:cubicBezTo>
                <a:cubicBezTo>
                  <a:pt x="834580" y="1218057"/>
                  <a:pt x="828450" y="1217559"/>
                  <a:pt x="819401" y="1211328"/>
                </a:cubicBezTo>
                <a:cubicBezTo>
                  <a:pt x="810352" y="1205097"/>
                  <a:pt x="802903" y="1198554"/>
                  <a:pt x="797052" y="1191700"/>
                </a:cubicBezTo>
                <a:cubicBezTo>
                  <a:pt x="793427" y="1183838"/>
                  <a:pt x="795403" y="1179735"/>
                  <a:pt x="802979" y="1179391"/>
                </a:cubicBezTo>
                <a:close/>
                <a:moveTo>
                  <a:pt x="6626045" y="1167318"/>
                </a:moveTo>
                <a:cubicBezTo>
                  <a:pt x="6624991" y="1166895"/>
                  <a:pt x="6616309" y="1167809"/>
                  <a:pt x="6599997" y="1170061"/>
                </a:cubicBezTo>
                <a:cubicBezTo>
                  <a:pt x="6583684" y="1172312"/>
                  <a:pt x="6564608" y="1174635"/>
                  <a:pt x="6542769" y="1177030"/>
                </a:cubicBezTo>
                <a:cubicBezTo>
                  <a:pt x="6544517" y="1191571"/>
                  <a:pt x="6545773" y="1203817"/>
                  <a:pt x="6546533" y="1213770"/>
                </a:cubicBezTo>
                <a:cubicBezTo>
                  <a:pt x="6566881" y="1211116"/>
                  <a:pt x="6591819" y="1207266"/>
                  <a:pt x="6621345" y="1202218"/>
                </a:cubicBezTo>
                <a:cubicBezTo>
                  <a:pt x="6623755" y="1192567"/>
                  <a:pt x="6625403" y="1184444"/>
                  <a:pt x="6626293" y="1177847"/>
                </a:cubicBezTo>
                <a:cubicBezTo>
                  <a:pt x="6627181" y="1171251"/>
                  <a:pt x="6627099" y="1167741"/>
                  <a:pt x="6626045" y="1167318"/>
                </a:cubicBezTo>
                <a:close/>
                <a:moveTo>
                  <a:pt x="3827787" y="1161630"/>
                </a:moveTo>
                <a:cubicBezTo>
                  <a:pt x="3843967" y="1160546"/>
                  <a:pt x="3857539" y="1162919"/>
                  <a:pt x="3868504" y="1168748"/>
                </a:cubicBezTo>
                <a:cubicBezTo>
                  <a:pt x="3883124" y="1176521"/>
                  <a:pt x="3889562" y="1183519"/>
                  <a:pt x="3887820" y="1189742"/>
                </a:cubicBezTo>
                <a:cubicBezTo>
                  <a:pt x="3886078" y="1195966"/>
                  <a:pt x="3879044" y="1198630"/>
                  <a:pt x="3866718" y="1197734"/>
                </a:cubicBezTo>
                <a:cubicBezTo>
                  <a:pt x="3854393" y="1196837"/>
                  <a:pt x="3837074" y="1196389"/>
                  <a:pt x="3814760" y="1196389"/>
                </a:cubicBezTo>
                <a:cubicBezTo>
                  <a:pt x="3792476" y="1196389"/>
                  <a:pt x="3768535" y="1197511"/>
                  <a:pt x="3742937" y="1199756"/>
                </a:cubicBezTo>
                <a:cubicBezTo>
                  <a:pt x="3717340" y="1202000"/>
                  <a:pt x="3695916" y="1204671"/>
                  <a:pt x="3678664" y="1207768"/>
                </a:cubicBezTo>
                <a:cubicBezTo>
                  <a:pt x="3661413" y="1210866"/>
                  <a:pt x="3646356" y="1213791"/>
                  <a:pt x="3633493" y="1216544"/>
                </a:cubicBezTo>
                <a:cubicBezTo>
                  <a:pt x="3620630" y="1219298"/>
                  <a:pt x="3607243" y="1216308"/>
                  <a:pt x="3593333" y="1207575"/>
                </a:cubicBezTo>
                <a:cubicBezTo>
                  <a:pt x="3580728" y="1193708"/>
                  <a:pt x="3579832" y="1187459"/>
                  <a:pt x="3590644" y="1188828"/>
                </a:cubicBezTo>
                <a:cubicBezTo>
                  <a:pt x="3601457" y="1190198"/>
                  <a:pt x="3619981" y="1189767"/>
                  <a:pt x="3646216" y="1187538"/>
                </a:cubicBezTo>
                <a:cubicBezTo>
                  <a:pt x="3672452" y="1185308"/>
                  <a:pt x="3700458" y="1181934"/>
                  <a:pt x="3730235" y="1177417"/>
                </a:cubicBezTo>
                <a:cubicBezTo>
                  <a:pt x="3760013" y="1172900"/>
                  <a:pt x="3786847" y="1168383"/>
                  <a:pt x="3810738" y="1163866"/>
                </a:cubicBezTo>
                <a:cubicBezTo>
                  <a:pt x="3816711" y="1162736"/>
                  <a:pt x="3822393" y="1161991"/>
                  <a:pt x="3827787" y="1161630"/>
                </a:cubicBezTo>
                <a:close/>
                <a:moveTo>
                  <a:pt x="3113412" y="1161630"/>
                </a:moveTo>
                <a:cubicBezTo>
                  <a:pt x="3129592" y="1160546"/>
                  <a:pt x="3143164" y="1162919"/>
                  <a:pt x="3154129" y="1168748"/>
                </a:cubicBezTo>
                <a:cubicBezTo>
                  <a:pt x="3168749" y="1176521"/>
                  <a:pt x="3175188" y="1183519"/>
                  <a:pt x="3173446" y="1189742"/>
                </a:cubicBezTo>
                <a:cubicBezTo>
                  <a:pt x="3171703" y="1195966"/>
                  <a:pt x="3164669" y="1198630"/>
                  <a:pt x="3152344" y="1197734"/>
                </a:cubicBezTo>
                <a:cubicBezTo>
                  <a:pt x="3140019" y="1196837"/>
                  <a:pt x="3122699" y="1196389"/>
                  <a:pt x="3100385" y="1196389"/>
                </a:cubicBezTo>
                <a:cubicBezTo>
                  <a:pt x="3078101" y="1196389"/>
                  <a:pt x="3054160" y="1197511"/>
                  <a:pt x="3028563" y="1199756"/>
                </a:cubicBezTo>
                <a:cubicBezTo>
                  <a:pt x="3002965" y="1202000"/>
                  <a:pt x="2981541" y="1204671"/>
                  <a:pt x="2964290" y="1207768"/>
                </a:cubicBezTo>
                <a:cubicBezTo>
                  <a:pt x="2947038" y="1210866"/>
                  <a:pt x="2931981" y="1213791"/>
                  <a:pt x="2919118" y="1216544"/>
                </a:cubicBezTo>
                <a:cubicBezTo>
                  <a:pt x="2906255" y="1219298"/>
                  <a:pt x="2892868" y="1216308"/>
                  <a:pt x="2878958" y="1207575"/>
                </a:cubicBezTo>
                <a:cubicBezTo>
                  <a:pt x="2866353" y="1193708"/>
                  <a:pt x="2865457" y="1187459"/>
                  <a:pt x="2876270" y="1188828"/>
                </a:cubicBezTo>
                <a:cubicBezTo>
                  <a:pt x="2887082" y="1190198"/>
                  <a:pt x="2905606" y="1189767"/>
                  <a:pt x="2931842" y="1187538"/>
                </a:cubicBezTo>
                <a:cubicBezTo>
                  <a:pt x="2958077" y="1185308"/>
                  <a:pt x="2986083" y="1181934"/>
                  <a:pt x="3015861" y="1177417"/>
                </a:cubicBezTo>
                <a:cubicBezTo>
                  <a:pt x="3045638" y="1172900"/>
                  <a:pt x="3072473" y="1168383"/>
                  <a:pt x="3096363" y="1163866"/>
                </a:cubicBezTo>
                <a:cubicBezTo>
                  <a:pt x="3102336" y="1162736"/>
                  <a:pt x="3108019" y="1161991"/>
                  <a:pt x="3113412" y="1161630"/>
                </a:cubicBezTo>
                <a:close/>
                <a:moveTo>
                  <a:pt x="932102" y="1152401"/>
                </a:moveTo>
                <a:cubicBezTo>
                  <a:pt x="934312" y="1151612"/>
                  <a:pt x="937485" y="1151963"/>
                  <a:pt x="941623" y="1153455"/>
                </a:cubicBezTo>
                <a:cubicBezTo>
                  <a:pt x="947316" y="1155333"/>
                  <a:pt x="953834" y="1159345"/>
                  <a:pt x="961175" y="1165490"/>
                </a:cubicBezTo>
                <a:cubicBezTo>
                  <a:pt x="968518" y="1171634"/>
                  <a:pt x="968256" y="1176653"/>
                  <a:pt x="960391" y="1180547"/>
                </a:cubicBezTo>
                <a:cubicBezTo>
                  <a:pt x="952525" y="1184440"/>
                  <a:pt x="944053" y="1188882"/>
                  <a:pt x="934976" y="1193872"/>
                </a:cubicBezTo>
                <a:cubicBezTo>
                  <a:pt x="925898" y="1198863"/>
                  <a:pt x="915405" y="1203678"/>
                  <a:pt x="903496" y="1208317"/>
                </a:cubicBezTo>
                <a:cubicBezTo>
                  <a:pt x="891587" y="1212956"/>
                  <a:pt x="889801" y="1210970"/>
                  <a:pt x="898140" y="1202358"/>
                </a:cubicBezTo>
                <a:cubicBezTo>
                  <a:pt x="906478" y="1193747"/>
                  <a:pt x="913459" y="1185767"/>
                  <a:pt x="919080" y="1178417"/>
                </a:cubicBezTo>
                <a:cubicBezTo>
                  <a:pt x="924701" y="1171068"/>
                  <a:pt x="927795" y="1164324"/>
                  <a:pt x="928362" y="1158187"/>
                </a:cubicBezTo>
                <a:cubicBezTo>
                  <a:pt x="928645" y="1155118"/>
                  <a:pt x="929891" y="1153189"/>
                  <a:pt x="932102" y="1152401"/>
                </a:cubicBezTo>
                <a:close/>
                <a:moveTo>
                  <a:pt x="4110480" y="1150486"/>
                </a:moveTo>
                <a:cubicBezTo>
                  <a:pt x="4095724" y="1154042"/>
                  <a:pt x="4082216" y="1156975"/>
                  <a:pt x="4069955" y="1159284"/>
                </a:cubicBezTo>
                <a:cubicBezTo>
                  <a:pt x="4069195" y="1179231"/>
                  <a:pt x="4068815" y="1196497"/>
                  <a:pt x="4068815" y="1211081"/>
                </a:cubicBezTo>
                <a:cubicBezTo>
                  <a:pt x="4083413" y="1209345"/>
                  <a:pt x="4095581" y="1207352"/>
                  <a:pt x="4105318" y="1205101"/>
                </a:cubicBezTo>
                <a:cubicBezTo>
                  <a:pt x="4107885" y="1188122"/>
                  <a:pt x="4109606" y="1169917"/>
                  <a:pt x="4110480" y="1150486"/>
                </a:cubicBezTo>
                <a:close/>
                <a:moveTo>
                  <a:pt x="5099004" y="1150109"/>
                </a:moveTo>
                <a:lnTo>
                  <a:pt x="5093261" y="1153766"/>
                </a:lnTo>
                <a:cubicBezTo>
                  <a:pt x="5084829" y="1156082"/>
                  <a:pt x="5076834" y="1156789"/>
                  <a:pt x="5069277" y="1155885"/>
                </a:cubicBezTo>
                <a:lnTo>
                  <a:pt x="5068115" y="1193550"/>
                </a:lnTo>
                <a:cubicBezTo>
                  <a:pt x="5071199" y="1193550"/>
                  <a:pt x="5075834" y="1192646"/>
                  <a:pt x="5082021" y="1190840"/>
                </a:cubicBezTo>
                <a:cubicBezTo>
                  <a:pt x="5088209" y="1189033"/>
                  <a:pt x="5093512" y="1191338"/>
                  <a:pt x="5097929" y="1197755"/>
                </a:cubicBezTo>
                <a:lnTo>
                  <a:pt x="5099004" y="1203036"/>
                </a:lnTo>
                <a:close/>
                <a:moveTo>
                  <a:pt x="2603454" y="1150109"/>
                </a:moveTo>
                <a:lnTo>
                  <a:pt x="2597711" y="1153766"/>
                </a:lnTo>
                <a:cubicBezTo>
                  <a:pt x="2589279" y="1156082"/>
                  <a:pt x="2581284" y="1156789"/>
                  <a:pt x="2573727" y="1155885"/>
                </a:cubicBezTo>
                <a:lnTo>
                  <a:pt x="2572565" y="1193550"/>
                </a:lnTo>
                <a:cubicBezTo>
                  <a:pt x="2575649" y="1193550"/>
                  <a:pt x="2580284" y="1192646"/>
                  <a:pt x="2586472" y="1190840"/>
                </a:cubicBezTo>
                <a:cubicBezTo>
                  <a:pt x="2592660" y="1189033"/>
                  <a:pt x="2597962" y="1191338"/>
                  <a:pt x="2602379" y="1197755"/>
                </a:cubicBezTo>
                <a:lnTo>
                  <a:pt x="2603454" y="1203036"/>
                </a:lnTo>
                <a:close/>
                <a:moveTo>
                  <a:pt x="4403666" y="1146442"/>
                </a:moveTo>
                <a:lnTo>
                  <a:pt x="4380736" y="1151045"/>
                </a:lnTo>
                <a:cubicBezTo>
                  <a:pt x="4382414" y="1153770"/>
                  <a:pt x="4384178" y="1158596"/>
                  <a:pt x="4386027" y="1165522"/>
                </a:cubicBezTo>
                <a:cubicBezTo>
                  <a:pt x="4387877" y="1172448"/>
                  <a:pt x="4389118" y="1178184"/>
                  <a:pt x="4389749" y="1182730"/>
                </a:cubicBezTo>
                <a:lnTo>
                  <a:pt x="4404871" y="1181870"/>
                </a:lnTo>
                <a:close/>
                <a:moveTo>
                  <a:pt x="5918614" y="1144789"/>
                </a:moveTo>
                <a:cubicBezTo>
                  <a:pt x="5920517" y="1145009"/>
                  <a:pt x="5922831" y="1145589"/>
                  <a:pt x="5925555" y="1146528"/>
                </a:cubicBezTo>
                <a:cubicBezTo>
                  <a:pt x="5933743" y="1149597"/>
                  <a:pt x="5940516" y="1154301"/>
                  <a:pt x="5945872" y="1160639"/>
                </a:cubicBezTo>
                <a:cubicBezTo>
                  <a:pt x="5951228" y="1166977"/>
                  <a:pt x="5951285" y="1172480"/>
                  <a:pt x="5946044" y="1177148"/>
                </a:cubicBezTo>
                <a:cubicBezTo>
                  <a:pt x="5940803" y="1181816"/>
                  <a:pt x="5932797" y="1194242"/>
                  <a:pt x="5922028" y="1214426"/>
                </a:cubicBezTo>
                <a:cubicBezTo>
                  <a:pt x="5911257" y="1234609"/>
                  <a:pt x="5898126" y="1253137"/>
                  <a:pt x="5882631" y="1270008"/>
                </a:cubicBezTo>
                <a:cubicBezTo>
                  <a:pt x="5867137" y="1286879"/>
                  <a:pt x="5848613" y="1301962"/>
                  <a:pt x="5827059" y="1315255"/>
                </a:cubicBezTo>
                <a:cubicBezTo>
                  <a:pt x="5805506" y="1328549"/>
                  <a:pt x="5782315" y="1337931"/>
                  <a:pt x="5757485" y="1343401"/>
                </a:cubicBezTo>
                <a:cubicBezTo>
                  <a:pt x="5732654" y="1348872"/>
                  <a:pt x="5731049" y="1346076"/>
                  <a:pt x="5752666" y="1335012"/>
                </a:cubicBezTo>
                <a:cubicBezTo>
                  <a:pt x="5774284" y="1323949"/>
                  <a:pt x="5795346" y="1310397"/>
                  <a:pt x="5815853" y="1294358"/>
                </a:cubicBezTo>
                <a:cubicBezTo>
                  <a:pt x="5836359" y="1278318"/>
                  <a:pt x="5853941" y="1262085"/>
                  <a:pt x="5868597" y="1245659"/>
                </a:cubicBezTo>
                <a:cubicBezTo>
                  <a:pt x="5883251" y="1229232"/>
                  <a:pt x="5894810" y="1211536"/>
                  <a:pt x="5903271" y="1192571"/>
                </a:cubicBezTo>
                <a:cubicBezTo>
                  <a:pt x="5911731" y="1173606"/>
                  <a:pt x="5914836" y="1160252"/>
                  <a:pt x="5912585" y="1152508"/>
                </a:cubicBezTo>
                <a:cubicBezTo>
                  <a:pt x="5910895" y="1146700"/>
                  <a:pt x="5912905" y="1144127"/>
                  <a:pt x="5918614" y="1144789"/>
                </a:cubicBezTo>
                <a:close/>
                <a:moveTo>
                  <a:pt x="4448063" y="1138354"/>
                </a:moveTo>
                <a:lnTo>
                  <a:pt x="4424961" y="1143194"/>
                </a:lnTo>
                <a:cubicBezTo>
                  <a:pt x="4424273" y="1151440"/>
                  <a:pt x="4423929" y="1162819"/>
                  <a:pt x="4423929" y="1177331"/>
                </a:cubicBezTo>
                <a:lnTo>
                  <a:pt x="4439136" y="1174018"/>
                </a:lnTo>
                <a:cubicBezTo>
                  <a:pt x="4445088" y="1153584"/>
                  <a:pt x="4448063" y="1141696"/>
                  <a:pt x="4448063" y="1138354"/>
                </a:cubicBezTo>
                <a:close/>
                <a:moveTo>
                  <a:pt x="2268927" y="1135765"/>
                </a:moveTo>
                <a:cubicBezTo>
                  <a:pt x="2272923" y="1136344"/>
                  <a:pt x="2276925" y="1138369"/>
                  <a:pt x="2280933" y="1141839"/>
                </a:cubicBezTo>
                <a:cubicBezTo>
                  <a:pt x="2288949" y="1148780"/>
                  <a:pt x="2287389" y="1154207"/>
                  <a:pt x="2276254" y="1158122"/>
                </a:cubicBezTo>
                <a:cubicBezTo>
                  <a:pt x="2265119" y="1162037"/>
                  <a:pt x="2254489" y="1165178"/>
                  <a:pt x="2244365" y="1167544"/>
                </a:cubicBezTo>
                <a:cubicBezTo>
                  <a:pt x="2252467" y="1174183"/>
                  <a:pt x="2255378" y="1179597"/>
                  <a:pt x="2253098" y="1183784"/>
                </a:cubicBezTo>
                <a:lnTo>
                  <a:pt x="2245720" y="1192732"/>
                </a:lnTo>
                <a:cubicBezTo>
                  <a:pt x="2254454" y="1195973"/>
                  <a:pt x="2259824" y="1197594"/>
                  <a:pt x="2261831" y="1197594"/>
                </a:cubicBezTo>
                <a:cubicBezTo>
                  <a:pt x="2266965" y="1197594"/>
                  <a:pt x="2271637" y="1200329"/>
                  <a:pt x="2275846" y="1205800"/>
                </a:cubicBezTo>
                <a:lnTo>
                  <a:pt x="2277786" y="1221054"/>
                </a:lnTo>
                <a:lnTo>
                  <a:pt x="2296850" y="1214888"/>
                </a:lnTo>
                <a:cubicBezTo>
                  <a:pt x="2296850" y="1200634"/>
                  <a:pt x="2294825" y="1189459"/>
                  <a:pt x="2290774" y="1181364"/>
                </a:cubicBezTo>
                <a:cubicBezTo>
                  <a:pt x="2286723" y="1173269"/>
                  <a:pt x="2288612" y="1170179"/>
                  <a:pt x="2296442" y="1172093"/>
                </a:cubicBezTo>
                <a:cubicBezTo>
                  <a:pt x="2304271" y="1174008"/>
                  <a:pt x="2310373" y="1176091"/>
                  <a:pt x="2314747" y="1178342"/>
                </a:cubicBezTo>
                <a:cubicBezTo>
                  <a:pt x="2319121" y="1180593"/>
                  <a:pt x="2320838" y="1183856"/>
                  <a:pt x="2319899" y="1188129"/>
                </a:cubicBezTo>
                <a:cubicBezTo>
                  <a:pt x="2318959" y="1192402"/>
                  <a:pt x="2318074" y="1199150"/>
                  <a:pt x="2317242" y="1208370"/>
                </a:cubicBezTo>
                <a:lnTo>
                  <a:pt x="2336042" y="1198906"/>
                </a:lnTo>
                <a:cubicBezTo>
                  <a:pt x="2336902" y="1181540"/>
                  <a:pt x="2335759" y="1168429"/>
                  <a:pt x="2332611" y="1159574"/>
                </a:cubicBezTo>
                <a:cubicBezTo>
                  <a:pt x="2329464" y="1150719"/>
                  <a:pt x="2334665" y="1148303"/>
                  <a:pt x="2348217" y="1152325"/>
                </a:cubicBezTo>
                <a:cubicBezTo>
                  <a:pt x="2361768" y="1156348"/>
                  <a:pt x="2367623" y="1161256"/>
                  <a:pt x="2365780" y="1167049"/>
                </a:cubicBezTo>
                <a:cubicBezTo>
                  <a:pt x="2363937" y="1172842"/>
                  <a:pt x="2362156" y="1180321"/>
                  <a:pt x="2360435" y="1189484"/>
                </a:cubicBezTo>
                <a:cubicBezTo>
                  <a:pt x="2371878" y="1183777"/>
                  <a:pt x="2380160" y="1178299"/>
                  <a:pt x="2385279" y="1173050"/>
                </a:cubicBezTo>
                <a:cubicBezTo>
                  <a:pt x="2390399" y="1167802"/>
                  <a:pt x="2398336" y="1167802"/>
                  <a:pt x="2409091" y="1173050"/>
                </a:cubicBezTo>
                <a:cubicBezTo>
                  <a:pt x="2419846" y="1178299"/>
                  <a:pt x="2423571" y="1183167"/>
                  <a:pt x="2420266" y="1187656"/>
                </a:cubicBezTo>
                <a:cubicBezTo>
                  <a:pt x="2416960" y="1192144"/>
                  <a:pt x="2414118" y="1198741"/>
                  <a:pt x="2411737" y="1207445"/>
                </a:cubicBezTo>
                <a:lnTo>
                  <a:pt x="2404746" y="1236850"/>
                </a:lnTo>
                <a:cubicBezTo>
                  <a:pt x="2402868" y="1246257"/>
                  <a:pt x="2397777" y="1254911"/>
                  <a:pt x="2389474" y="1262813"/>
                </a:cubicBezTo>
                <a:cubicBezTo>
                  <a:pt x="2381171" y="1270714"/>
                  <a:pt x="2376069" y="1271345"/>
                  <a:pt x="2374169" y="1264706"/>
                </a:cubicBezTo>
                <a:cubicBezTo>
                  <a:pt x="2372269" y="1258066"/>
                  <a:pt x="2368580" y="1250391"/>
                  <a:pt x="2363102" y="1241679"/>
                </a:cubicBezTo>
                <a:cubicBezTo>
                  <a:pt x="2357624" y="1232967"/>
                  <a:pt x="2358520" y="1229963"/>
                  <a:pt x="2365791" y="1232666"/>
                </a:cubicBezTo>
                <a:cubicBezTo>
                  <a:pt x="2373061" y="1235369"/>
                  <a:pt x="2377578" y="1234602"/>
                  <a:pt x="2379342" y="1230365"/>
                </a:cubicBezTo>
                <a:cubicBezTo>
                  <a:pt x="2381106" y="1226127"/>
                  <a:pt x="2382870" y="1219308"/>
                  <a:pt x="2384634" y="1209908"/>
                </a:cubicBezTo>
                <a:cubicBezTo>
                  <a:pt x="2386398" y="1200508"/>
                  <a:pt x="2387036" y="1195231"/>
                  <a:pt x="2386548" y="1194077"/>
                </a:cubicBezTo>
                <a:cubicBezTo>
                  <a:pt x="2386061" y="1192922"/>
                  <a:pt x="2377292" y="1197235"/>
                  <a:pt x="2360241" y="1207015"/>
                </a:cubicBezTo>
                <a:cubicBezTo>
                  <a:pt x="2359410" y="1222058"/>
                  <a:pt x="2358019" y="1236420"/>
                  <a:pt x="2356068" y="1250100"/>
                </a:cubicBezTo>
                <a:cubicBezTo>
                  <a:pt x="2354118" y="1263781"/>
                  <a:pt x="2350598" y="1270621"/>
                  <a:pt x="2345507" y="1270621"/>
                </a:cubicBezTo>
                <a:cubicBezTo>
                  <a:pt x="2340157" y="1270621"/>
                  <a:pt x="2337232" y="1264308"/>
                  <a:pt x="2336730" y="1251681"/>
                </a:cubicBezTo>
                <a:cubicBezTo>
                  <a:pt x="2336228" y="1239055"/>
                  <a:pt x="2335978" y="1227371"/>
                  <a:pt x="2335978" y="1216630"/>
                </a:cubicBezTo>
                <a:lnTo>
                  <a:pt x="2317113" y="1226159"/>
                </a:lnTo>
                <a:cubicBezTo>
                  <a:pt x="2316281" y="1256173"/>
                  <a:pt x="2319590" y="1275113"/>
                  <a:pt x="2327040" y="1282979"/>
                </a:cubicBezTo>
                <a:cubicBezTo>
                  <a:pt x="2334490" y="1290844"/>
                  <a:pt x="2350024" y="1294566"/>
                  <a:pt x="2373642" y="1294143"/>
                </a:cubicBezTo>
                <a:cubicBezTo>
                  <a:pt x="2397260" y="1293720"/>
                  <a:pt x="2414064" y="1291425"/>
                  <a:pt x="2424051" y="1287259"/>
                </a:cubicBezTo>
                <a:cubicBezTo>
                  <a:pt x="2434040" y="1283094"/>
                  <a:pt x="2443031" y="1272503"/>
                  <a:pt x="2451025" y="1255489"/>
                </a:cubicBezTo>
                <a:cubicBezTo>
                  <a:pt x="2459020" y="1238474"/>
                  <a:pt x="2462788" y="1236925"/>
                  <a:pt x="2462329" y="1250843"/>
                </a:cubicBezTo>
                <a:cubicBezTo>
                  <a:pt x="2461870" y="1264760"/>
                  <a:pt x="2462770" y="1276142"/>
                  <a:pt x="2465029" y="1284990"/>
                </a:cubicBezTo>
                <a:cubicBezTo>
                  <a:pt x="2467287" y="1293838"/>
                  <a:pt x="2464821" y="1300374"/>
                  <a:pt x="2457629" y="1304597"/>
                </a:cubicBezTo>
                <a:cubicBezTo>
                  <a:pt x="2450438" y="1308820"/>
                  <a:pt x="2441550" y="1312082"/>
                  <a:pt x="2430967" y="1314384"/>
                </a:cubicBezTo>
                <a:cubicBezTo>
                  <a:pt x="2420384" y="1316686"/>
                  <a:pt x="2407248" y="1318292"/>
                  <a:pt x="2391560" y="1319202"/>
                </a:cubicBezTo>
                <a:cubicBezTo>
                  <a:pt x="2375872" y="1320113"/>
                  <a:pt x="2358087" y="1319152"/>
                  <a:pt x="2338204" y="1316320"/>
                </a:cubicBezTo>
                <a:cubicBezTo>
                  <a:pt x="2318321" y="1313488"/>
                  <a:pt x="2306233" y="1303457"/>
                  <a:pt x="2301937" y="1286227"/>
                </a:cubicBezTo>
                <a:cubicBezTo>
                  <a:pt x="2297642" y="1268997"/>
                  <a:pt x="2295947" y="1250746"/>
                  <a:pt x="2296850" y="1231472"/>
                </a:cubicBezTo>
                <a:cubicBezTo>
                  <a:pt x="2291430" y="1235975"/>
                  <a:pt x="2285349" y="1235843"/>
                  <a:pt x="2278609" y="1231075"/>
                </a:cubicBezTo>
                <a:lnTo>
                  <a:pt x="2275544" y="1227909"/>
                </a:lnTo>
                <a:lnTo>
                  <a:pt x="2275487" y="1228044"/>
                </a:lnTo>
                <a:cubicBezTo>
                  <a:pt x="2272711" y="1235632"/>
                  <a:pt x="2268941" y="1248455"/>
                  <a:pt x="2264176" y="1266513"/>
                </a:cubicBezTo>
                <a:cubicBezTo>
                  <a:pt x="2257823" y="1290590"/>
                  <a:pt x="2248355" y="1307418"/>
                  <a:pt x="2235772" y="1316998"/>
                </a:cubicBezTo>
                <a:cubicBezTo>
                  <a:pt x="2223188" y="1326577"/>
                  <a:pt x="2216294" y="1327563"/>
                  <a:pt x="2215090" y="1319955"/>
                </a:cubicBezTo>
                <a:cubicBezTo>
                  <a:pt x="2213885" y="1312348"/>
                  <a:pt x="2210562" y="1303546"/>
                  <a:pt x="2205120" y="1293551"/>
                </a:cubicBezTo>
                <a:cubicBezTo>
                  <a:pt x="2199678" y="1283556"/>
                  <a:pt x="2200204" y="1280193"/>
                  <a:pt x="2206701" y="1283463"/>
                </a:cubicBezTo>
                <a:cubicBezTo>
                  <a:pt x="2213197" y="1286732"/>
                  <a:pt x="2217879" y="1288532"/>
                  <a:pt x="2220747" y="1288862"/>
                </a:cubicBezTo>
                <a:cubicBezTo>
                  <a:pt x="2223615" y="1289192"/>
                  <a:pt x="2226927" y="1287632"/>
                  <a:pt x="2230685" y="1284184"/>
                </a:cubicBezTo>
                <a:cubicBezTo>
                  <a:pt x="2234442" y="1280735"/>
                  <a:pt x="2238984" y="1269384"/>
                  <a:pt x="2244311" y="1250133"/>
                </a:cubicBezTo>
                <a:cubicBezTo>
                  <a:pt x="2249639" y="1230881"/>
                  <a:pt x="2251539" y="1219800"/>
                  <a:pt x="2250012" y="1216888"/>
                </a:cubicBezTo>
                <a:cubicBezTo>
                  <a:pt x="2248484" y="1213977"/>
                  <a:pt x="2245305" y="1209840"/>
                  <a:pt x="2240472" y="1204477"/>
                </a:cubicBezTo>
                <a:cubicBezTo>
                  <a:pt x="2233617" y="1221298"/>
                  <a:pt x="2223966" y="1236857"/>
                  <a:pt x="2211519" y="1251154"/>
                </a:cubicBezTo>
                <a:cubicBezTo>
                  <a:pt x="2199072" y="1265452"/>
                  <a:pt x="2184086" y="1276096"/>
                  <a:pt x="2166562" y="1283086"/>
                </a:cubicBezTo>
                <a:cubicBezTo>
                  <a:pt x="2149038" y="1290077"/>
                  <a:pt x="2148899" y="1285703"/>
                  <a:pt x="2166143" y="1269965"/>
                </a:cubicBezTo>
                <a:cubicBezTo>
                  <a:pt x="2183387" y="1254227"/>
                  <a:pt x="2198459" y="1235441"/>
                  <a:pt x="2211358" y="1213608"/>
                </a:cubicBezTo>
                <a:cubicBezTo>
                  <a:pt x="2224257" y="1191775"/>
                  <a:pt x="2228928" y="1178837"/>
                  <a:pt x="2225372" y="1174793"/>
                </a:cubicBezTo>
                <a:cubicBezTo>
                  <a:pt x="2207934" y="1181059"/>
                  <a:pt x="2196060" y="1184652"/>
                  <a:pt x="2189751" y="1185569"/>
                </a:cubicBezTo>
                <a:cubicBezTo>
                  <a:pt x="2183441" y="1186487"/>
                  <a:pt x="2175640" y="1184347"/>
                  <a:pt x="2166347" y="1179149"/>
                </a:cubicBezTo>
                <a:cubicBezTo>
                  <a:pt x="2157055" y="1173950"/>
                  <a:pt x="2157779" y="1170143"/>
                  <a:pt x="2168520" y="1167727"/>
                </a:cubicBezTo>
                <a:cubicBezTo>
                  <a:pt x="2179261" y="1165310"/>
                  <a:pt x="2194694" y="1160969"/>
                  <a:pt x="2214821" y="1154702"/>
                </a:cubicBezTo>
                <a:cubicBezTo>
                  <a:pt x="2234947" y="1148435"/>
                  <a:pt x="2248994" y="1142990"/>
                  <a:pt x="2256960" y="1138365"/>
                </a:cubicBezTo>
                <a:cubicBezTo>
                  <a:pt x="2260942" y="1136053"/>
                  <a:pt x="2264932" y="1135186"/>
                  <a:pt x="2268927" y="1135765"/>
                </a:cubicBezTo>
                <a:close/>
                <a:moveTo>
                  <a:pt x="4496117" y="1132278"/>
                </a:moveTo>
                <a:cubicBezTo>
                  <a:pt x="4488675" y="1132729"/>
                  <a:pt x="4480917" y="1133687"/>
                  <a:pt x="4472843" y="1135149"/>
                </a:cubicBezTo>
                <a:lnTo>
                  <a:pt x="4459034" y="1170577"/>
                </a:lnTo>
                <a:lnTo>
                  <a:pt x="4496591" y="1168168"/>
                </a:lnTo>
                <a:cubicBezTo>
                  <a:pt x="4502083" y="1159564"/>
                  <a:pt x="4505492" y="1152049"/>
                  <a:pt x="4506819" y="1145625"/>
                </a:cubicBezTo>
                <a:cubicBezTo>
                  <a:pt x="4508145" y="1139200"/>
                  <a:pt x="4508554" y="1135257"/>
                  <a:pt x="4508045" y="1133794"/>
                </a:cubicBezTo>
                <a:cubicBezTo>
                  <a:pt x="4507536" y="1132331"/>
                  <a:pt x="4503560" y="1131826"/>
                  <a:pt x="4496117" y="1132278"/>
                </a:cubicBezTo>
                <a:close/>
                <a:moveTo>
                  <a:pt x="5186745" y="1119447"/>
                </a:moveTo>
                <a:cubicBezTo>
                  <a:pt x="5184522" y="1120350"/>
                  <a:pt x="5181848" y="1120802"/>
                  <a:pt x="5178721" y="1120802"/>
                </a:cubicBezTo>
                <a:cubicBezTo>
                  <a:pt x="5177273" y="1120802"/>
                  <a:pt x="5173638" y="1121447"/>
                  <a:pt x="5167816" y="1122738"/>
                </a:cubicBezTo>
                <a:cubicBezTo>
                  <a:pt x="5166998" y="1145008"/>
                  <a:pt x="5166159" y="1160503"/>
                  <a:pt x="5165299" y="1169222"/>
                </a:cubicBezTo>
                <a:cubicBezTo>
                  <a:pt x="5170289" y="1168548"/>
                  <a:pt x="5177438" y="1167049"/>
                  <a:pt x="5186745" y="1164726"/>
                </a:cubicBezTo>
                <a:close/>
                <a:moveTo>
                  <a:pt x="2691195" y="1119447"/>
                </a:moveTo>
                <a:cubicBezTo>
                  <a:pt x="2688972" y="1120350"/>
                  <a:pt x="2686298" y="1120802"/>
                  <a:pt x="2683171" y="1120802"/>
                </a:cubicBezTo>
                <a:cubicBezTo>
                  <a:pt x="2681723" y="1120802"/>
                  <a:pt x="2678088" y="1121447"/>
                  <a:pt x="2672266" y="1122738"/>
                </a:cubicBezTo>
                <a:cubicBezTo>
                  <a:pt x="2671448" y="1145008"/>
                  <a:pt x="2670610" y="1160503"/>
                  <a:pt x="2669749" y="1169222"/>
                </a:cubicBezTo>
                <a:cubicBezTo>
                  <a:pt x="2674740" y="1168548"/>
                  <a:pt x="2681888" y="1167049"/>
                  <a:pt x="2691195" y="1164726"/>
                </a:cubicBezTo>
                <a:close/>
                <a:moveTo>
                  <a:pt x="5783026" y="1116156"/>
                </a:moveTo>
                <a:cubicBezTo>
                  <a:pt x="5784949" y="1115930"/>
                  <a:pt x="5787331" y="1117360"/>
                  <a:pt x="5790169" y="1120447"/>
                </a:cubicBezTo>
                <a:cubicBezTo>
                  <a:pt x="5795849" y="1126620"/>
                  <a:pt x="5798688" y="1135709"/>
                  <a:pt x="5798688" y="1147711"/>
                </a:cubicBezTo>
                <a:cubicBezTo>
                  <a:pt x="5798688" y="1159126"/>
                  <a:pt x="5794155" y="1172792"/>
                  <a:pt x="5785094" y="1188710"/>
                </a:cubicBezTo>
                <a:cubicBezTo>
                  <a:pt x="5776030" y="1204628"/>
                  <a:pt x="5768580" y="1207445"/>
                  <a:pt x="5762744" y="1197164"/>
                </a:cubicBezTo>
                <a:cubicBezTo>
                  <a:pt x="5756907" y="1186882"/>
                  <a:pt x="5755797" y="1178460"/>
                  <a:pt x="5759410" y="1171900"/>
                </a:cubicBezTo>
                <a:cubicBezTo>
                  <a:pt x="5763024" y="1165339"/>
                  <a:pt x="5766681" y="1156975"/>
                  <a:pt x="5770380" y="1146808"/>
                </a:cubicBezTo>
                <a:cubicBezTo>
                  <a:pt x="5773865" y="1137214"/>
                  <a:pt x="5776614" y="1128879"/>
                  <a:pt x="5778629" y="1121802"/>
                </a:cubicBezTo>
                <a:cubicBezTo>
                  <a:pt x="5779637" y="1118264"/>
                  <a:pt x="5781102" y="1116382"/>
                  <a:pt x="5783026" y="1116156"/>
                </a:cubicBezTo>
                <a:close/>
                <a:moveTo>
                  <a:pt x="5235164" y="1107939"/>
                </a:moveTo>
                <a:cubicBezTo>
                  <a:pt x="5232354" y="1108369"/>
                  <a:pt x="5223011" y="1110678"/>
                  <a:pt x="5207136" y="1114865"/>
                </a:cubicBezTo>
                <a:cubicBezTo>
                  <a:pt x="5212543" y="1118608"/>
                  <a:pt x="5214328" y="1122720"/>
                  <a:pt x="5212492" y="1127201"/>
                </a:cubicBezTo>
                <a:cubicBezTo>
                  <a:pt x="5210657" y="1131683"/>
                  <a:pt x="5209323" y="1142090"/>
                  <a:pt x="5208492" y="1158423"/>
                </a:cubicBezTo>
                <a:lnTo>
                  <a:pt x="5230281" y="1152573"/>
                </a:lnTo>
                <a:cubicBezTo>
                  <a:pt x="5233652" y="1136755"/>
                  <a:pt x="5236011" y="1125255"/>
                  <a:pt x="5237358" y="1118070"/>
                </a:cubicBezTo>
                <a:cubicBezTo>
                  <a:pt x="5238707" y="1110886"/>
                  <a:pt x="5237975" y="1107509"/>
                  <a:pt x="5235164" y="1107939"/>
                </a:cubicBezTo>
                <a:close/>
                <a:moveTo>
                  <a:pt x="2739614" y="1107939"/>
                </a:moveTo>
                <a:cubicBezTo>
                  <a:pt x="2736804" y="1108369"/>
                  <a:pt x="2727461" y="1110678"/>
                  <a:pt x="2711587" y="1114865"/>
                </a:cubicBezTo>
                <a:cubicBezTo>
                  <a:pt x="2716993" y="1118608"/>
                  <a:pt x="2718778" y="1122720"/>
                  <a:pt x="2716943" y="1127201"/>
                </a:cubicBezTo>
                <a:cubicBezTo>
                  <a:pt x="2715107" y="1131683"/>
                  <a:pt x="2713774" y="1142090"/>
                  <a:pt x="2712942" y="1158423"/>
                </a:cubicBezTo>
                <a:lnTo>
                  <a:pt x="2734732" y="1152573"/>
                </a:lnTo>
                <a:cubicBezTo>
                  <a:pt x="2738102" y="1136755"/>
                  <a:pt x="2740461" y="1125255"/>
                  <a:pt x="2741809" y="1118070"/>
                </a:cubicBezTo>
                <a:cubicBezTo>
                  <a:pt x="2743157" y="1110886"/>
                  <a:pt x="2742425" y="1107509"/>
                  <a:pt x="2739614" y="1107939"/>
                </a:cubicBezTo>
                <a:close/>
                <a:moveTo>
                  <a:pt x="1612458" y="1107258"/>
                </a:moveTo>
                <a:cubicBezTo>
                  <a:pt x="1616289" y="1107895"/>
                  <a:pt x="1620850" y="1109918"/>
                  <a:pt x="1626141" y="1113327"/>
                </a:cubicBezTo>
                <a:cubicBezTo>
                  <a:pt x="1636724" y="1120146"/>
                  <a:pt x="1640112" y="1125520"/>
                  <a:pt x="1636305" y="1129449"/>
                </a:cubicBezTo>
                <a:cubicBezTo>
                  <a:pt x="1632498" y="1133378"/>
                  <a:pt x="1629777" y="1137791"/>
                  <a:pt x="1628142" y="1142689"/>
                </a:cubicBezTo>
                <a:cubicBezTo>
                  <a:pt x="1626507" y="1147586"/>
                  <a:pt x="1624331" y="1155925"/>
                  <a:pt x="1621613" y="1167705"/>
                </a:cubicBezTo>
                <a:cubicBezTo>
                  <a:pt x="1618896" y="1179486"/>
                  <a:pt x="1615802" y="1190732"/>
                  <a:pt x="1612332" y="1201444"/>
                </a:cubicBezTo>
                <a:cubicBezTo>
                  <a:pt x="1622915" y="1213590"/>
                  <a:pt x="1630282" y="1225235"/>
                  <a:pt x="1634434" y="1236377"/>
                </a:cubicBezTo>
                <a:cubicBezTo>
                  <a:pt x="1638585" y="1247519"/>
                  <a:pt x="1639345" y="1257138"/>
                  <a:pt x="1636714" y="1265233"/>
                </a:cubicBezTo>
                <a:cubicBezTo>
                  <a:pt x="1634082" y="1273328"/>
                  <a:pt x="1628981" y="1272779"/>
                  <a:pt x="1621409" y="1263587"/>
                </a:cubicBezTo>
                <a:cubicBezTo>
                  <a:pt x="1613837" y="1254395"/>
                  <a:pt x="1606395" y="1242342"/>
                  <a:pt x="1599081" y="1227429"/>
                </a:cubicBezTo>
                <a:cubicBezTo>
                  <a:pt x="1594822" y="1238901"/>
                  <a:pt x="1587634" y="1250384"/>
                  <a:pt x="1577517" y="1261877"/>
                </a:cubicBezTo>
                <a:cubicBezTo>
                  <a:pt x="1567400" y="1273371"/>
                  <a:pt x="1556022" y="1282427"/>
                  <a:pt x="1543381" y="1289045"/>
                </a:cubicBezTo>
                <a:cubicBezTo>
                  <a:pt x="1530740" y="1295663"/>
                  <a:pt x="1529435" y="1292920"/>
                  <a:pt x="1539466" y="1280817"/>
                </a:cubicBezTo>
                <a:cubicBezTo>
                  <a:pt x="1549497" y="1268714"/>
                  <a:pt x="1558090" y="1256618"/>
                  <a:pt x="1565246" y="1244529"/>
                </a:cubicBezTo>
                <a:cubicBezTo>
                  <a:pt x="1572401" y="1232440"/>
                  <a:pt x="1578589" y="1219742"/>
                  <a:pt x="1583809" y="1206434"/>
                </a:cubicBezTo>
                <a:cubicBezTo>
                  <a:pt x="1576352" y="1195206"/>
                  <a:pt x="1569089" y="1184175"/>
                  <a:pt x="1562019" y="1173341"/>
                </a:cubicBezTo>
                <a:cubicBezTo>
                  <a:pt x="1554949" y="1162507"/>
                  <a:pt x="1557108" y="1159951"/>
                  <a:pt x="1568494" y="1165672"/>
                </a:cubicBezTo>
                <a:cubicBezTo>
                  <a:pt x="1579880" y="1171394"/>
                  <a:pt x="1587559" y="1177532"/>
                  <a:pt x="1591531" y="1184085"/>
                </a:cubicBezTo>
                <a:cubicBezTo>
                  <a:pt x="1593582" y="1175926"/>
                  <a:pt x="1595507" y="1166049"/>
                  <a:pt x="1597307" y="1154455"/>
                </a:cubicBezTo>
                <a:cubicBezTo>
                  <a:pt x="1599107" y="1142861"/>
                  <a:pt x="1599357" y="1136827"/>
                  <a:pt x="1598060" y="1136354"/>
                </a:cubicBezTo>
                <a:cubicBezTo>
                  <a:pt x="1596762" y="1135881"/>
                  <a:pt x="1591090" y="1137444"/>
                  <a:pt x="1581045" y="1141043"/>
                </a:cubicBezTo>
                <a:cubicBezTo>
                  <a:pt x="1571000" y="1144642"/>
                  <a:pt x="1561750" y="1143438"/>
                  <a:pt x="1553297" y="1137429"/>
                </a:cubicBezTo>
                <a:cubicBezTo>
                  <a:pt x="1544843" y="1131421"/>
                  <a:pt x="1546245" y="1127821"/>
                  <a:pt x="1557502" y="1126631"/>
                </a:cubicBezTo>
                <a:cubicBezTo>
                  <a:pt x="1568759" y="1125441"/>
                  <a:pt x="1577998" y="1123358"/>
                  <a:pt x="1585218" y="1120382"/>
                </a:cubicBezTo>
                <a:cubicBezTo>
                  <a:pt x="1592438" y="1117407"/>
                  <a:pt x="1598418" y="1113782"/>
                  <a:pt x="1603158" y="1109509"/>
                </a:cubicBezTo>
                <a:cubicBezTo>
                  <a:pt x="1605527" y="1107372"/>
                  <a:pt x="1608627" y="1106622"/>
                  <a:pt x="1612458" y="1107258"/>
                </a:cubicBezTo>
                <a:close/>
                <a:moveTo>
                  <a:pt x="3252349" y="1105000"/>
                </a:moveTo>
                <a:cubicBezTo>
                  <a:pt x="3255617" y="1104310"/>
                  <a:pt x="3261357" y="1105157"/>
                  <a:pt x="3269571" y="1107541"/>
                </a:cubicBezTo>
                <a:cubicBezTo>
                  <a:pt x="3285997" y="1112309"/>
                  <a:pt x="3296372" y="1119343"/>
                  <a:pt x="3300696" y="1128642"/>
                </a:cubicBezTo>
                <a:cubicBezTo>
                  <a:pt x="3305020" y="1137942"/>
                  <a:pt x="3305385" y="1146385"/>
                  <a:pt x="3301793" y="1153971"/>
                </a:cubicBezTo>
                <a:cubicBezTo>
                  <a:pt x="3298201" y="1161557"/>
                  <a:pt x="3292250" y="1161955"/>
                  <a:pt x="3283939" y="1155165"/>
                </a:cubicBezTo>
                <a:cubicBezTo>
                  <a:pt x="3275629" y="1148375"/>
                  <a:pt x="3268735" y="1141330"/>
                  <a:pt x="3263257" y="1134031"/>
                </a:cubicBezTo>
                <a:cubicBezTo>
                  <a:pt x="3257751" y="1126660"/>
                  <a:pt x="3253319" y="1119210"/>
                  <a:pt x="3249964" y="1111682"/>
                </a:cubicBezTo>
                <a:cubicBezTo>
                  <a:pt x="3248286" y="1107917"/>
                  <a:pt x="3249081" y="1105690"/>
                  <a:pt x="3252349" y="1105000"/>
                </a:cubicBezTo>
                <a:close/>
                <a:moveTo>
                  <a:pt x="5953605" y="1100442"/>
                </a:moveTo>
                <a:cubicBezTo>
                  <a:pt x="5957634" y="1099503"/>
                  <a:pt x="5966238" y="1101357"/>
                  <a:pt x="5979417" y="1106003"/>
                </a:cubicBezTo>
                <a:cubicBezTo>
                  <a:pt x="5994704" y="1109072"/>
                  <a:pt x="6002598" y="1117253"/>
                  <a:pt x="6003100" y="1130546"/>
                </a:cubicBezTo>
                <a:cubicBezTo>
                  <a:pt x="6003601" y="1143839"/>
                  <a:pt x="5997884" y="1147934"/>
                  <a:pt x="5985945" y="1142828"/>
                </a:cubicBezTo>
                <a:cubicBezTo>
                  <a:pt x="5974007" y="1137723"/>
                  <a:pt x="5960707" y="1129958"/>
                  <a:pt x="5946044" y="1119533"/>
                </a:cubicBezTo>
                <a:cubicBezTo>
                  <a:pt x="5931381" y="1109107"/>
                  <a:pt x="5927967" y="1103554"/>
                  <a:pt x="5935805" y="1102873"/>
                </a:cubicBezTo>
                <a:cubicBezTo>
                  <a:pt x="5943642" y="1102192"/>
                  <a:pt x="5949575" y="1101382"/>
                  <a:pt x="5953605" y="1100442"/>
                </a:cubicBezTo>
                <a:close/>
                <a:moveTo>
                  <a:pt x="246886" y="1097890"/>
                </a:moveTo>
                <a:cubicBezTo>
                  <a:pt x="256145" y="1097109"/>
                  <a:pt x="264208" y="1099802"/>
                  <a:pt x="271075" y="1105971"/>
                </a:cubicBezTo>
                <a:cubicBezTo>
                  <a:pt x="280231" y="1114195"/>
                  <a:pt x="278707" y="1119171"/>
                  <a:pt x="266504" y="1120899"/>
                </a:cubicBezTo>
                <a:cubicBezTo>
                  <a:pt x="254301" y="1122627"/>
                  <a:pt x="237006" y="1125190"/>
                  <a:pt x="214621" y="1128589"/>
                </a:cubicBezTo>
                <a:cubicBezTo>
                  <a:pt x="227212" y="1134669"/>
                  <a:pt x="232299" y="1140380"/>
                  <a:pt x="229883" y="1145722"/>
                </a:cubicBezTo>
                <a:cubicBezTo>
                  <a:pt x="227467" y="1151063"/>
                  <a:pt x="220580" y="1168655"/>
                  <a:pt x="209222" y="1198497"/>
                </a:cubicBezTo>
                <a:cubicBezTo>
                  <a:pt x="231220" y="1216738"/>
                  <a:pt x="245718" y="1230404"/>
                  <a:pt x="252716" y="1239496"/>
                </a:cubicBezTo>
                <a:cubicBezTo>
                  <a:pt x="259714" y="1248587"/>
                  <a:pt x="260606" y="1257400"/>
                  <a:pt x="255394" y="1265932"/>
                </a:cubicBezTo>
                <a:cubicBezTo>
                  <a:pt x="250181" y="1274464"/>
                  <a:pt x="242011" y="1272665"/>
                  <a:pt x="230883" y="1260533"/>
                </a:cubicBezTo>
                <a:cubicBezTo>
                  <a:pt x="219755" y="1248401"/>
                  <a:pt x="208147" y="1236018"/>
                  <a:pt x="196058" y="1223385"/>
                </a:cubicBezTo>
                <a:cubicBezTo>
                  <a:pt x="182305" y="1241668"/>
                  <a:pt x="168890" y="1254546"/>
                  <a:pt x="155812" y="1262017"/>
                </a:cubicBezTo>
                <a:cubicBezTo>
                  <a:pt x="149273" y="1265753"/>
                  <a:pt x="143018" y="1268727"/>
                  <a:pt x="137047" y="1270941"/>
                </a:cubicBezTo>
                <a:lnTo>
                  <a:pt x="122997" y="1274530"/>
                </a:lnTo>
                <a:lnTo>
                  <a:pt x="130193" y="1276085"/>
                </a:lnTo>
                <a:cubicBezTo>
                  <a:pt x="148405" y="1280530"/>
                  <a:pt x="172873" y="1284754"/>
                  <a:pt x="203597" y="1288754"/>
                </a:cubicBezTo>
                <a:cubicBezTo>
                  <a:pt x="234321" y="1292755"/>
                  <a:pt x="264310" y="1292956"/>
                  <a:pt x="293564" y="1289357"/>
                </a:cubicBezTo>
                <a:cubicBezTo>
                  <a:pt x="322818" y="1285757"/>
                  <a:pt x="332960" y="1287546"/>
                  <a:pt x="323990" y="1294724"/>
                </a:cubicBezTo>
                <a:cubicBezTo>
                  <a:pt x="315021" y="1301901"/>
                  <a:pt x="301637" y="1309802"/>
                  <a:pt x="283841" y="1318428"/>
                </a:cubicBezTo>
                <a:cubicBezTo>
                  <a:pt x="266045" y="1327054"/>
                  <a:pt x="252146" y="1330907"/>
                  <a:pt x="242144" y="1329990"/>
                </a:cubicBezTo>
                <a:cubicBezTo>
                  <a:pt x="232142" y="1329072"/>
                  <a:pt x="215249" y="1324573"/>
                  <a:pt x="191465" y="1316492"/>
                </a:cubicBezTo>
                <a:cubicBezTo>
                  <a:pt x="167682" y="1308411"/>
                  <a:pt x="147208" y="1301825"/>
                  <a:pt x="130043" y="1296735"/>
                </a:cubicBezTo>
                <a:cubicBezTo>
                  <a:pt x="112877" y="1291644"/>
                  <a:pt x="98702" y="1287593"/>
                  <a:pt x="87517" y="1284581"/>
                </a:cubicBezTo>
                <a:cubicBezTo>
                  <a:pt x="76331" y="1281570"/>
                  <a:pt x="66670" y="1282473"/>
                  <a:pt x="58531" y="1287292"/>
                </a:cubicBezTo>
                <a:cubicBezTo>
                  <a:pt x="50394" y="1292110"/>
                  <a:pt x="43446" y="1295709"/>
                  <a:pt x="37688" y="1298090"/>
                </a:cubicBezTo>
                <a:cubicBezTo>
                  <a:pt x="31931" y="1300470"/>
                  <a:pt x="24858" y="1297993"/>
                  <a:pt x="16468" y="1290658"/>
                </a:cubicBezTo>
                <a:cubicBezTo>
                  <a:pt x="8079" y="1283323"/>
                  <a:pt x="8165" y="1279053"/>
                  <a:pt x="16726" y="1277849"/>
                </a:cubicBezTo>
                <a:cubicBezTo>
                  <a:pt x="25288" y="1276644"/>
                  <a:pt x="33784" y="1274486"/>
                  <a:pt x="42216" y="1271374"/>
                </a:cubicBezTo>
                <a:cubicBezTo>
                  <a:pt x="50648" y="1268262"/>
                  <a:pt x="58571" y="1265975"/>
                  <a:pt x="65985" y="1264512"/>
                </a:cubicBezTo>
                <a:cubicBezTo>
                  <a:pt x="65125" y="1253155"/>
                  <a:pt x="62210" y="1242432"/>
                  <a:pt x="57241" y="1232344"/>
                </a:cubicBezTo>
                <a:cubicBezTo>
                  <a:pt x="52272" y="1222255"/>
                  <a:pt x="50466" y="1213899"/>
                  <a:pt x="51821" y="1207273"/>
                </a:cubicBezTo>
                <a:cubicBezTo>
                  <a:pt x="53176" y="1200648"/>
                  <a:pt x="54749" y="1195378"/>
                  <a:pt x="56542" y="1191463"/>
                </a:cubicBezTo>
                <a:cubicBezTo>
                  <a:pt x="58334" y="1187548"/>
                  <a:pt x="55642" y="1187391"/>
                  <a:pt x="48465" y="1190990"/>
                </a:cubicBezTo>
                <a:cubicBezTo>
                  <a:pt x="41287" y="1194589"/>
                  <a:pt x="33641" y="1194317"/>
                  <a:pt x="25524" y="1190173"/>
                </a:cubicBezTo>
                <a:cubicBezTo>
                  <a:pt x="17408" y="1186028"/>
                  <a:pt x="16636" y="1182906"/>
                  <a:pt x="23211" y="1180805"/>
                </a:cubicBezTo>
                <a:cubicBezTo>
                  <a:pt x="29787" y="1178704"/>
                  <a:pt x="36265" y="1175954"/>
                  <a:pt x="42646" y="1172556"/>
                </a:cubicBezTo>
                <a:cubicBezTo>
                  <a:pt x="49027" y="1169157"/>
                  <a:pt x="54610" y="1165052"/>
                  <a:pt x="59392" y="1160241"/>
                </a:cubicBezTo>
                <a:cubicBezTo>
                  <a:pt x="64175" y="1155430"/>
                  <a:pt x="72345" y="1156685"/>
                  <a:pt x="83903" y="1164005"/>
                </a:cubicBezTo>
                <a:cubicBezTo>
                  <a:pt x="95462" y="1171326"/>
                  <a:pt x="97565" y="1178044"/>
                  <a:pt x="90216" y="1184161"/>
                </a:cubicBezTo>
                <a:cubicBezTo>
                  <a:pt x="82867" y="1190277"/>
                  <a:pt x="78368" y="1197608"/>
                  <a:pt x="76718" y="1206155"/>
                </a:cubicBezTo>
                <a:cubicBezTo>
                  <a:pt x="75069" y="1214702"/>
                  <a:pt x="77170" y="1223987"/>
                  <a:pt x="83021" y="1234011"/>
                </a:cubicBezTo>
                <a:cubicBezTo>
                  <a:pt x="88872" y="1244035"/>
                  <a:pt x="89094" y="1254711"/>
                  <a:pt x="83688" y="1266040"/>
                </a:cubicBezTo>
                <a:lnTo>
                  <a:pt x="113489" y="1272477"/>
                </a:lnTo>
                <a:lnTo>
                  <a:pt x="119782" y="1266330"/>
                </a:lnTo>
                <a:cubicBezTo>
                  <a:pt x="130451" y="1258966"/>
                  <a:pt x="140873" y="1249975"/>
                  <a:pt x="151047" y="1239356"/>
                </a:cubicBezTo>
                <a:cubicBezTo>
                  <a:pt x="161222" y="1228737"/>
                  <a:pt x="169758" y="1217899"/>
                  <a:pt x="176656" y="1206843"/>
                </a:cubicBezTo>
                <a:cubicBezTo>
                  <a:pt x="159605" y="1192030"/>
                  <a:pt x="146570" y="1179808"/>
                  <a:pt x="137550" y="1170179"/>
                </a:cubicBezTo>
                <a:cubicBezTo>
                  <a:pt x="128529" y="1160549"/>
                  <a:pt x="131634" y="1158538"/>
                  <a:pt x="146864" y="1164145"/>
                </a:cubicBezTo>
                <a:cubicBezTo>
                  <a:pt x="162093" y="1169752"/>
                  <a:pt x="176290" y="1176843"/>
                  <a:pt x="189454" y="1185419"/>
                </a:cubicBezTo>
                <a:cubicBezTo>
                  <a:pt x="197126" y="1167278"/>
                  <a:pt x="200575" y="1149339"/>
                  <a:pt x="199801" y="1131600"/>
                </a:cubicBezTo>
                <a:cubicBezTo>
                  <a:pt x="179552" y="1135171"/>
                  <a:pt x="163793" y="1138537"/>
                  <a:pt x="152521" y="1141699"/>
                </a:cubicBezTo>
                <a:cubicBezTo>
                  <a:pt x="141250" y="1144861"/>
                  <a:pt x="130308" y="1142370"/>
                  <a:pt x="119696" y="1134224"/>
                </a:cubicBezTo>
                <a:cubicBezTo>
                  <a:pt x="109084" y="1126079"/>
                  <a:pt x="109207" y="1122006"/>
                  <a:pt x="120062" y="1122006"/>
                </a:cubicBezTo>
                <a:cubicBezTo>
                  <a:pt x="128752" y="1122006"/>
                  <a:pt x="140895" y="1120673"/>
                  <a:pt x="156489" y="1118006"/>
                </a:cubicBezTo>
                <a:cubicBezTo>
                  <a:pt x="172085" y="1115338"/>
                  <a:pt x="186088" y="1112675"/>
                  <a:pt x="198499" y="1110014"/>
                </a:cubicBezTo>
                <a:cubicBezTo>
                  <a:pt x="210910" y="1107354"/>
                  <a:pt x="223820" y="1103959"/>
                  <a:pt x="237228" y="1099829"/>
                </a:cubicBezTo>
                <a:cubicBezTo>
                  <a:pt x="240580" y="1098797"/>
                  <a:pt x="243800" y="1098150"/>
                  <a:pt x="246886" y="1097890"/>
                </a:cubicBezTo>
                <a:close/>
                <a:moveTo>
                  <a:pt x="4451247" y="1089763"/>
                </a:moveTo>
                <a:cubicBezTo>
                  <a:pt x="4440635" y="1092444"/>
                  <a:pt x="4429277" y="1094244"/>
                  <a:pt x="4417174" y="1095162"/>
                </a:cubicBezTo>
                <a:cubicBezTo>
                  <a:pt x="4425277" y="1097155"/>
                  <a:pt x="4428654" y="1100851"/>
                  <a:pt x="4427306" y="1106250"/>
                </a:cubicBezTo>
                <a:cubicBezTo>
                  <a:pt x="4425958" y="1111649"/>
                  <a:pt x="4425284" y="1118242"/>
                  <a:pt x="4425284" y="1126029"/>
                </a:cubicBezTo>
                <a:lnTo>
                  <a:pt x="4450989" y="1122544"/>
                </a:lnTo>
                <a:cubicBezTo>
                  <a:pt x="4451734" y="1115804"/>
                  <a:pt x="4452107" y="1108900"/>
                  <a:pt x="4452107" y="1101830"/>
                </a:cubicBezTo>
                <a:cubicBezTo>
                  <a:pt x="4452107" y="1095362"/>
                  <a:pt x="4451820" y="1091340"/>
                  <a:pt x="4451247" y="1089763"/>
                </a:cubicBezTo>
                <a:close/>
                <a:moveTo>
                  <a:pt x="1218026" y="1088407"/>
                </a:moveTo>
                <a:cubicBezTo>
                  <a:pt x="1209594" y="1089282"/>
                  <a:pt x="1197455" y="1090874"/>
                  <a:pt x="1181609" y="1093183"/>
                </a:cubicBezTo>
                <a:cubicBezTo>
                  <a:pt x="1184276" y="1105228"/>
                  <a:pt x="1189382" y="1125627"/>
                  <a:pt x="1196925" y="1154380"/>
                </a:cubicBezTo>
                <a:cubicBezTo>
                  <a:pt x="1205644" y="1153591"/>
                  <a:pt x="1213531" y="1152135"/>
                  <a:pt x="1220586" y="1150013"/>
                </a:cubicBezTo>
                <a:lnTo>
                  <a:pt x="1220586" y="1131600"/>
                </a:lnTo>
                <a:cubicBezTo>
                  <a:pt x="1217446" y="1132504"/>
                  <a:pt x="1213875" y="1132955"/>
                  <a:pt x="1209874" y="1132955"/>
                </a:cubicBezTo>
                <a:cubicBezTo>
                  <a:pt x="1205758" y="1132955"/>
                  <a:pt x="1200441" y="1131439"/>
                  <a:pt x="1193924" y="1128406"/>
                </a:cubicBezTo>
                <a:cubicBezTo>
                  <a:pt x="1187407" y="1125373"/>
                  <a:pt x="1187758" y="1122455"/>
                  <a:pt x="1194978" y="1119651"/>
                </a:cubicBezTo>
                <a:cubicBezTo>
                  <a:pt x="1202198" y="1116848"/>
                  <a:pt x="1210734" y="1114306"/>
                  <a:pt x="1220586" y="1112026"/>
                </a:cubicBezTo>
                <a:cubicBezTo>
                  <a:pt x="1220586" y="1100439"/>
                  <a:pt x="1219733" y="1092566"/>
                  <a:pt x="1218026" y="1088407"/>
                </a:cubicBezTo>
                <a:close/>
                <a:moveTo>
                  <a:pt x="5096928" y="1087848"/>
                </a:moveTo>
                <a:cubicBezTo>
                  <a:pt x="5095544" y="1087317"/>
                  <a:pt x="5086392" y="1089433"/>
                  <a:pt x="5069470" y="1094194"/>
                </a:cubicBezTo>
                <a:lnTo>
                  <a:pt x="5069470" y="1139559"/>
                </a:lnTo>
                <a:cubicBezTo>
                  <a:pt x="5071492" y="1139559"/>
                  <a:pt x="5075816" y="1138204"/>
                  <a:pt x="5082441" y="1135493"/>
                </a:cubicBezTo>
                <a:cubicBezTo>
                  <a:pt x="5085754" y="1134138"/>
                  <a:pt x="5088802" y="1133908"/>
                  <a:pt x="5091586" y="1134802"/>
                </a:cubicBezTo>
                <a:lnTo>
                  <a:pt x="5099004" y="1140748"/>
                </a:lnTo>
                <a:lnTo>
                  <a:pt x="5099004" y="1112628"/>
                </a:lnTo>
                <a:cubicBezTo>
                  <a:pt x="5099004" y="1096639"/>
                  <a:pt x="5098312" y="1088379"/>
                  <a:pt x="5096928" y="1087848"/>
                </a:cubicBezTo>
                <a:close/>
                <a:moveTo>
                  <a:pt x="2601378" y="1087848"/>
                </a:moveTo>
                <a:cubicBezTo>
                  <a:pt x="2599995" y="1087317"/>
                  <a:pt x="2590842" y="1089433"/>
                  <a:pt x="2573921" y="1094194"/>
                </a:cubicBezTo>
                <a:lnTo>
                  <a:pt x="2573921" y="1139559"/>
                </a:lnTo>
                <a:cubicBezTo>
                  <a:pt x="2575943" y="1139559"/>
                  <a:pt x="2580266" y="1138204"/>
                  <a:pt x="2586891" y="1135493"/>
                </a:cubicBezTo>
                <a:cubicBezTo>
                  <a:pt x="2590204" y="1134138"/>
                  <a:pt x="2593252" y="1133908"/>
                  <a:pt x="2596036" y="1134802"/>
                </a:cubicBezTo>
                <a:lnTo>
                  <a:pt x="2603454" y="1140748"/>
                </a:lnTo>
                <a:lnTo>
                  <a:pt x="2603454" y="1112628"/>
                </a:lnTo>
                <a:cubicBezTo>
                  <a:pt x="2603454" y="1096639"/>
                  <a:pt x="2602762" y="1088379"/>
                  <a:pt x="2601378" y="1087848"/>
                </a:cubicBezTo>
                <a:close/>
                <a:moveTo>
                  <a:pt x="1281417" y="1078964"/>
                </a:moveTo>
                <a:cubicBezTo>
                  <a:pt x="1276312" y="1078964"/>
                  <a:pt x="1263743" y="1080778"/>
                  <a:pt x="1243710" y="1084406"/>
                </a:cubicBezTo>
                <a:cubicBezTo>
                  <a:pt x="1248198" y="1087619"/>
                  <a:pt x="1250220" y="1090899"/>
                  <a:pt x="1249776" y="1094247"/>
                </a:cubicBezTo>
                <a:cubicBezTo>
                  <a:pt x="1249331" y="1097596"/>
                  <a:pt x="1249109" y="1100546"/>
                  <a:pt x="1249109" y="1103099"/>
                </a:cubicBezTo>
                <a:cubicBezTo>
                  <a:pt x="1258545" y="1100389"/>
                  <a:pt x="1265851" y="1100736"/>
                  <a:pt x="1271028" y="1104142"/>
                </a:cubicBezTo>
                <a:cubicBezTo>
                  <a:pt x="1276204" y="1107548"/>
                  <a:pt x="1277402" y="1112040"/>
                  <a:pt x="1274620" y="1117618"/>
                </a:cubicBezTo>
                <a:cubicBezTo>
                  <a:pt x="1271838" y="1123197"/>
                  <a:pt x="1262431" y="1126825"/>
                  <a:pt x="1246398" y="1128503"/>
                </a:cubicBezTo>
                <a:lnTo>
                  <a:pt x="1246398" y="1144936"/>
                </a:lnTo>
                <a:cubicBezTo>
                  <a:pt x="1256408" y="1143244"/>
                  <a:pt x="1265657" y="1141237"/>
                  <a:pt x="1274147" y="1138914"/>
                </a:cubicBezTo>
                <a:cubicBezTo>
                  <a:pt x="1278090" y="1131830"/>
                  <a:pt x="1281399" y="1121243"/>
                  <a:pt x="1284074" y="1107154"/>
                </a:cubicBezTo>
                <a:cubicBezTo>
                  <a:pt x="1286748" y="1093064"/>
                  <a:pt x="1287774" y="1084844"/>
                  <a:pt x="1287150" y="1082492"/>
                </a:cubicBezTo>
                <a:cubicBezTo>
                  <a:pt x="1286526" y="1080140"/>
                  <a:pt x="1284615" y="1078964"/>
                  <a:pt x="1281417" y="1078964"/>
                </a:cubicBezTo>
                <a:close/>
                <a:moveTo>
                  <a:pt x="5522258" y="1077609"/>
                </a:moveTo>
                <a:cubicBezTo>
                  <a:pt x="5518365" y="1081438"/>
                  <a:pt x="5513571" y="1085728"/>
                  <a:pt x="5507876" y="1090480"/>
                </a:cubicBezTo>
                <a:lnTo>
                  <a:pt x="5491295" y="1103587"/>
                </a:lnTo>
                <a:lnTo>
                  <a:pt x="5501339" y="1103260"/>
                </a:lnTo>
                <a:cubicBezTo>
                  <a:pt x="5512073" y="1105175"/>
                  <a:pt x="5519975" y="1108695"/>
                  <a:pt x="5525044" y="1113822"/>
                </a:cubicBezTo>
                <a:cubicBezTo>
                  <a:pt x="5530113" y="1118948"/>
                  <a:pt x="5532196" y="1123017"/>
                  <a:pt x="5531293" y="1126029"/>
                </a:cubicBezTo>
                <a:cubicBezTo>
                  <a:pt x="5533515" y="1122344"/>
                  <a:pt x="5539033" y="1115650"/>
                  <a:pt x="5547845" y="1105949"/>
                </a:cubicBezTo>
                <a:cubicBezTo>
                  <a:pt x="5556657" y="1096248"/>
                  <a:pt x="5561923" y="1089547"/>
                  <a:pt x="5563644" y="1085848"/>
                </a:cubicBezTo>
                <a:cubicBezTo>
                  <a:pt x="5565365" y="1082148"/>
                  <a:pt x="5564003" y="1080298"/>
                  <a:pt x="5559557" y="1080298"/>
                </a:cubicBezTo>
                <a:cubicBezTo>
                  <a:pt x="5553649" y="1080298"/>
                  <a:pt x="5547318" y="1080750"/>
                  <a:pt x="5540564" y="1081653"/>
                </a:cubicBezTo>
                <a:cubicBezTo>
                  <a:pt x="5533809" y="1082557"/>
                  <a:pt x="5527708" y="1081209"/>
                  <a:pt x="5522258" y="1077609"/>
                </a:cubicBezTo>
                <a:close/>
                <a:moveTo>
                  <a:pt x="5246810" y="1077252"/>
                </a:moveTo>
                <a:cubicBezTo>
                  <a:pt x="5249346" y="1076812"/>
                  <a:pt x="5251892" y="1077208"/>
                  <a:pt x="5254448" y="1078437"/>
                </a:cubicBezTo>
                <a:cubicBezTo>
                  <a:pt x="5259561" y="1080897"/>
                  <a:pt x="5266229" y="1085073"/>
                  <a:pt x="5274453" y="1090967"/>
                </a:cubicBezTo>
                <a:cubicBezTo>
                  <a:pt x="5282677" y="1096861"/>
                  <a:pt x="5283728" y="1101963"/>
                  <a:pt x="5277604" y="1106272"/>
                </a:cubicBezTo>
                <a:cubicBezTo>
                  <a:pt x="5271481" y="1110581"/>
                  <a:pt x="5263293" y="1124638"/>
                  <a:pt x="5253039" y="1148443"/>
                </a:cubicBezTo>
                <a:cubicBezTo>
                  <a:pt x="5263838" y="1157291"/>
                  <a:pt x="5263490" y="1163600"/>
                  <a:pt x="5251996" y="1167372"/>
                </a:cubicBezTo>
                <a:cubicBezTo>
                  <a:pt x="5240502" y="1171143"/>
                  <a:pt x="5226140" y="1175348"/>
                  <a:pt x="5208911" y="1179988"/>
                </a:cubicBezTo>
                <a:cubicBezTo>
                  <a:pt x="5191681" y="1184627"/>
                  <a:pt x="5176592" y="1188495"/>
                  <a:pt x="5163643" y="1191592"/>
                </a:cubicBezTo>
                <a:cubicBezTo>
                  <a:pt x="5162037" y="1211726"/>
                  <a:pt x="5163581" y="1228629"/>
                  <a:pt x="5168278" y="1242303"/>
                </a:cubicBezTo>
                <a:cubicBezTo>
                  <a:pt x="5172975" y="1255976"/>
                  <a:pt x="5184415" y="1263863"/>
                  <a:pt x="5202598" y="1265964"/>
                </a:cubicBezTo>
                <a:cubicBezTo>
                  <a:pt x="5220781" y="1268065"/>
                  <a:pt x="5239915" y="1267413"/>
                  <a:pt x="5259998" y="1264007"/>
                </a:cubicBezTo>
                <a:cubicBezTo>
                  <a:pt x="5280081" y="1260601"/>
                  <a:pt x="5291338" y="1256073"/>
                  <a:pt x="5293769" y="1250423"/>
                </a:cubicBezTo>
                <a:cubicBezTo>
                  <a:pt x="5296200" y="1244773"/>
                  <a:pt x="5299742" y="1233204"/>
                  <a:pt x="5304395" y="1215716"/>
                </a:cubicBezTo>
                <a:cubicBezTo>
                  <a:pt x="5309049" y="1198228"/>
                  <a:pt x="5312440" y="1200225"/>
                  <a:pt x="5314569" y="1221707"/>
                </a:cubicBezTo>
                <a:cubicBezTo>
                  <a:pt x="5316699" y="1243188"/>
                  <a:pt x="5319800" y="1258242"/>
                  <a:pt x="5323873" y="1266868"/>
                </a:cubicBezTo>
                <a:cubicBezTo>
                  <a:pt x="5327946" y="1275493"/>
                  <a:pt x="5322432" y="1282323"/>
                  <a:pt x="5307331" y="1287356"/>
                </a:cubicBezTo>
                <a:cubicBezTo>
                  <a:pt x="5292231" y="1292390"/>
                  <a:pt x="5273442" y="1295584"/>
                  <a:pt x="5250963" y="1296939"/>
                </a:cubicBezTo>
                <a:cubicBezTo>
                  <a:pt x="5228485" y="1298294"/>
                  <a:pt x="5208811" y="1296867"/>
                  <a:pt x="5191939" y="1292659"/>
                </a:cubicBezTo>
                <a:cubicBezTo>
                  <a:pt x="5175068" y="1288450"/>
                  <a:pt x="5162560" y="1279634"/>
                  <a:pt x="5154415" y="1266212"/>
                </a:cubicBezTo>
                <a:cubicBezTo>
                  <a:pt x="5146270" y="1252789"/>
                  <a:pt x="5142422" y="1236230"/>
                  <a:pt x="5142874" y="1216534"/>
                </a:cubicBezTo>
                <a:cubicBezTo>
                  <a:pt x="5143326" y="1196837"/>
                  <a:pt x="5143330" y="1176539"/>
                  <a:pt x="5142885" y="1155638"/>
                </a:cubicBezTo>
                <a:cubicBezTo>
                  <a:pt x="5142441" y="1134737"/>
                  <a:pt x="5142021" y="1123093"/>
                  <a:pt x="5141626" y="1120705"/>
                </a:cubicBezTo>
                <a:cubicBezTo>
                  <a:pt x="5141232" y="1118317"/>
                  <a:pt x="5139655" y="1114790"/>
                  <a:pt x="5136894" y="1110122"/>
                </a:cubicBezTo>
                <a:cubicBezTo>
                  <a:pt x="5134134" y="1105454"/>
                  <a:pt x="5136375" y="1103120"/>
                  <a:pt x="5143616" y="1103120"/>
                </a:cubicBezTo>
                <a:cubicBezTo>
                  <a:pt x="5149396" y="1103120"/>
                  <a:pt x="5154640" y="1103565"/>
                  <a:pt x="5159351" y="1104454"/>
                </a:cubicBezTo>
                <a:cubicBezTo>
                  <a:pt x="5164062" y="1105343"/>
                  <a:pt x="5174835" y="1103393"/>
                  <a:pt x="5191670" y="1098603"/>
                </a:cubicBezTo>
                <a:cubicBezTo>
                  <a:pt x="5208506" y="1093814"/>
                  <a:pt x="5219383" y="1090748"/>
                  <a:pt x="5224302" y="1089408"/>
                </a:cubicBezTo>
                <a:cubicBezTo>
                  <a:pt x="5229221" y="1088067"/>
                  <a:pt x="5234196" y="1085288"/>
                  <a:pt x="5239230" y="1081072"/>
                </a:cubicBezTo>
                <a:cubicBezTo>
                  <a:pt x="5241746" y="1078964"/>
                  <a:pt x="5244273" y="1077691"/>
                  <a:pt x="5246810" y="1077252"/>
                </a:cubicBezTo>
                <a:close/>
                <a:moveTo>
                  <a:pt x="2751260" y="1077252"/>
                </a:moveTo>
                <a:cubicBezTo>
                  <a:pt x="2753796" y="1076812"/>
                  <a:pt x="2756343" y="1077208"/>
                  <a:pt x="2758898" y="1078437"/>
                </a:cubicBezTo>
                <a:cubicBezTo>
                  <a:pt x="2764011" y="1080897"/>
                  <a:pt x="2770679" y="1085073"/>
                  <a:pt x="2778903" y="1090967"/>
                </a:cubicBezTo>
                <a:cubicBezTo>
                  <a:pt x="2787127" y="1096861"/>
                  <a:pt x="2788178" y="1101963"/>
                  <a:pt x="2782054" y="1106272"/>
                </a:cubicBezTo>
                <a:cubicBezTo>
                  <a:pt x="2775931" y="1110581"/>
                  <a:pt x="2767743" y="1124638"/>
                  <a:pt x="2757490" y="1148443"/>
                </a:cubicBezTo>
                <a:cubicBezTo>
                  <a:pt x="2768288" y="1157291"/>
                  <a:pt x="2767940" y="1163600"/>
                  <a:pt x="2756446" y="1167372"/>
                </a:cubicBezTo>
                <a:cubicBezTo>
                  <a:pt x="2744953" y="1171143"/>
                  <a:pt x="2730591" y="1175348"/>
                  <a:pt x="2713361" y="1179988"/>
                </a:cubicBezTo>
                <a:cubicBezTo>
                  <a:pt x="2696132" y="1184627"/>
                  <a:pt x="2681042" y="1188495"/>
                  <a:pt x="2668093" y="1191592"/>
                </a:cubicBezTo>
                <a:cubicBezTo>
                  <a:pt x="2666487" y="1211726"/>
                  <a:pt x="2668032" y="1228629"/>
                  <a:pt x="2672728" y="1242303"/>
                </a:cubicBezTo>
                <a:cubicBezTo>
                  <a:pt x="2677425" y="1255976"/>
                  <a:pt x="2688865" y="1263863"/>
                  <a:pt x="2707048" y="1265964"/>
                </a:cubicBezTo>
                <a:cubicBezTo>
                  <a:pt x="2725231" y="1268065"/>
                  <a:pt x="2744365" y="1267413"/>
                  <a:pt x="2764448" y="1264007"/>
                </a:cubicBezTo>
                <a:cubicBezTo>
                  <a:pt x="2784532" y="1260601"/>
                  <a:pt x="2795789" y="1256073"/>
                  <a:pt x="2798219" y="1250423"/>
                </a:cubicBezTo>
                <a:cubicBezTo>
                  <a:pt x="2800650" y="1244773"/>
                  <a:pt x="2804192" y="1233204"/>
                  <a:pt x="2808846" y="1215716"/>
                </a:cubicBezTo>
                <a:cubicBezTo>
                  <a:pt x="2813499" y="1198228"/>
                  <a:pt x="2816891" y="1200225"/>
                  <a:pt x="2819020" y="1221707"/>
                </a:cubicBezTo>
                <a:cubicBezTo>
                  <a:pt x="2821150" y="1243188"/>
                  <a:pt x="2824250" y="1258242"/>
                  <a:pt x="2828323" y="1266868"/>
                </a:cubicBezTo>
                <a:cubicBezTo>
                  <a:pt x="2832396" y="1275493"/>
                  <a:pt x="2826882" y="1282323"/>
                  <a:pt x="2811782" y="1287356"/>
                </a:cubicBezTo>
                <a:cubicBezTo>
                  <a:pt x="2796681" y="1292390"/>
                  <a:pt x="2777892" y="1295584"/>
                  <a:pt x="2755414" y="1296939"/>
                </a:cubicBezTo>
                <a:cubicBezTo>
                  <a:pt x="2732936" y="1298294"/>
                  <a:pt x="2713261" y="1296867"/>
                  <a:pt x="2696390" y="1292659"/>
                </a:cubicBezTo>
                <a:cubicBezTo>
                  <a:pt x="2679518" y="1288450"/>
                  <a:pt x="2667010" y="1279634"/>
                  <a:pt x="2658865" y="1266212"/>
                </a:cubicBezTo>
                <a:cubicBezTo>
                  <a:pt x="2650720" y="1252789"/>
                  <a:pt x="2646873" y="1236230"/>
                  <a:pt x="2647324" y="1216534"/>
                </a:cubicBezTo>
                <a:cubicBezTo>
                  <a:pt x="2647776" y="1196837"/>
                  <a:pt x="2647780" y="1176539"/>
                  <a:pt x="2647335" y="1155638"/>
                </a:cubicBezTo>
                <a:cubicBezTo>
                  <a:pt x="2646891" y="1134737"/>
                  <a:pt x="2646471" y="1123093"/>
                  <a:pt x="2646077" y="1120705"/>
                </a:cubicBezTo>
                <a:cubicBezTo>
                  <a:pt x="2645682" y="1118317"/>
                  <a:pt x="2644105" y="1114790"/>
                  <a:pt x="2641345" y="1110122"/>
                </a:cubicBezTo>
                <a:cubicBezTo>
                  <a:pt x="2638584" y="1105454"/>
                  <a:pt x="2640825" y="1103120"/>
                  <a:pt x="2648067" y="1103120"/>
                </a:cubicBezTo>
                <a:cubicBezTo>
                  <a:pt x="2653846" y="1103120"/>
                  <a:pt x="2659091" y="1103565"/>
                  <a:pt x="2663801" y="1104454"/>
                </a:cubicBezTo>
                <a:cubicBezTo>
                  <a:pt x="2668512" y="1105343"/>
                  <a:pt x="2679285" y="1103393"/>
                  <a:pt x="2696121" y="1098603"/>
                </a:cubicBezTo>
                <a:cubicBezTo>
                  <a:pt x="2712956" y="1093814"/>
                  <a:pt x="2723833" y="1090748"/>
                  <a:pt x="2728752" y="1089408"/>
                </a:cubicBezTo>
                <a:cubicBezTo>
                  <a:pt x="2733671" y="1088067"/>
                  <a:pt x="2738647" y="1085288"/>
                  <a:pt x="2743680" y="1081072"/>
                </a:cubicBezTo>
                <a:cubicBezTo>
                  <a:pt x="2746197" y="1078964"/>
                  <a:pt x="2748723" y="1077691"/>
                  <a:pt x="2751260" y="1077252"/>
                </a:cubicBezTo>
                <a:close/>
                <a:moveTo>
                  <a:pt x="43552" y="1074496"/>
                </a:moveTo>
                <a:cubicBezTo>
                  <a:pt x="46096" y="1073814"/>
                  <a:pt x="50161" y="1073952"/>
                  <a:pt x="55746" y="1074910"/>
                </a:cubicBezTo>
                <a:cubicBezTo>
                  <a:pt x="66917" y="1076824"/>
                  <a:pt x="76167" y="1081499"/>
                  <a:pt x="83495" y="1088934"/>
                </a:cubicBezTo>
                <a:cubicBezTo>
                  <a:pt x="90822" y="1096370"/>
                  <a:pt x="93070" y="1104440"/>
                  <a:pt x="90238" y="1113144"/>
                </a:cubicBezTo>
                <a:cubicBezTo>
                  <a:pt x="87405" y="1121849"/>
                  <a:pt x="81737" y="1124003"/>
                  <a:pt x="73234" y="1119608"/>
                </a:cubicBezTo>
                <a:cubicBezTo>
                  <a:pt x="64730" y="1115213"/>
                  <a:pt x="57208" y="1108806"/>
                  <a:pt x="50670" y="1100389"/>
                </a:cubicBezTo>
                <a:cubicBezTo>
                  <a:pt x="44876" y="1090766"/>
                  <a:pt x="41481" y="1083636"/>
                  <a:pt x="40484" y="1078997"/>
                </a:cubicBezTo>
                <a:cubicBezTo>
                  <a:pt x="39986" y="1076677"/>
                  <a:pt x="41009" y="1075177"/>
                  <a:pt x="43552" y="1074496"/>
                </a:cubicBezTo>
                <a:close/>
                <a:moveTo>
                  <a:pt x="2231610" y="1067103"/>
                </a:moveTo>
                <a:cubicBezTo>
                  <a:pt x="2234976" y="1067507"/>
                  <a:pt x="2239120" y="1068428"/>
                  <a:pt x="2244043" y="1069865"/>
                </a:cubicBezTo>
                <a:cubicBezTo>
                  <a:pt x="2261351" y="1074741"/>
                  <a:pt x="2268908" y="1084224"/>
                  <a:pt x="2266714" y="1098313"/>
                </a:cubicBezTo>
                <a:cubicBezTo>
                  <a:pt x="2264520" y="1112402"/>
                  <a:pt x="2257874" y="1115141"/>
                  <a:pt x="2246774" y="1106530"/>
                </a:cubicBezTo>
                <a:cubicBezTo>
                  <a:pt x="2235675" y="1097919"/>
                  <a:pt x="2227522" y="1088217"/>
                  <a:pt x="2222317" y="1077426"/>
                </a:cubicBezTo>
                <a:cubicBezTo>
                  <a:pt x="2218413" y="1069333"/>
                  <a:pt x="2221511" y="1065892"/>
                  <a:pt x="2231610" y="1067103"/>
                </a:cubicBezTo>
                <a:close/>
                <a:moveTo>
                  <a:pt x="6885875" y="1065456"/>
                </a:moveTo>
                <a:cubicBezTo>
                  <a:pt x="6911859" y="1061756"/>
                  <a:pt x="6932487" y="1074576"/>
                  <a:pt x="6947759" y="1103916"/>
                </a:cubicBezTo>
                <a:cubicBezTo>
                  <a:pt x="6956852" y="1135881"/>
                  <a:pt x="6944411" y="1167601"/>
                  <a:pt x="6910439" y="1199078"/>
                </a:cubicBezTo>
                <a:cubicBezTo>
                  <a:pt x="6900315" y="1214278"/>
                  <a:pt x="6895253" y="1232275"/>
                  <a:pt x="6895253" y="1253069"/>
                </a:cubicBezTo>
                <a:lnTo>
                  <a:pt x="6862815" y="1253069"/>
                </a:lnTo>
                <a:cubicBezTo>
                  <a:pt x="6861841" y="1216559"/>
                  <a:pt x="6876791" y="1183311"/>
                  <a:pt x="6907665" y="1153326"/>
                </a:cubicBezTo>
                <a:cubicBezTo>
                  <a:pt x="6914591" y="1142972"/>
                  <a:pt x="6917617" y="1131966"/>
                  <a:pt x="6916741" y="1120307"/>
                </a:cubicBezTo>
                <a:cubicBezTo>
                  <a:pt x="6912025" y="1104433"/>
                  <a:pt x="6903069" y="1096947"/>
                  <a:pt x="6889875" y="1097850"/>
                </a:cubicBezTo>
                <a:lnTo>
                  <a:pt x="6884584" y="1097850"/>
                </a:lnTo>
                <a:cubicBezTo>
                  <a:pt x="6868308" y="1098625"/>
                  <a:pt x="6860621" y="1112571"/>
                  <a:pt x="6861525" y="1139688"/>
                </a:cubicBezTo>
                <a:lnTo>
                  <a:pt x="6827711" y="1139688"/>
                </a:lnTo>
                <a:cubicBezTo>
                  <a:pt x="6826750" y="1102576"/>
                  <a:pt x="6838487" y="1079789"/>
                  <a:pt x="6862923" y="1071328"/>
                </a:cubicBezTo>
                <a:cubicBezTo>
                  <a:pt x="6866896" y="1068345"/>
                  <a:pt x="6874546" y="1066388"/>
                  <a:pt x="6885875" y="1065456"/>
                </a:cubicBezTo>
                <a:close/>
                <a:moveTo>
                  <a:pt x="5105236" y="1063413"/>
                </a:moveTo>
                <a:cubicBezTo>
                  <a:pt x="5110289" y="1063006"/>
                  <a:pt x="5117035" y="1065698"/>
                  <a:pt x="5125472" y="1071490"/>
                </a:cubicBezTo>
                <a:cubicBezTo>
                  <a:pt x="5136722" y="1079212"/>
                  <a:pt x="5140254" y="1085217"/>
                  <a:pt x="5136066" y="1089504"/>
                </a:cubicBezTo>
                <a:cubicBezTo>
                  <a:pt x="5131879" y="1093792"/>
                  <a:pt x="5128498" y="1101722"/>
                  <a:pt x="5125924" y="1113295"/>
                </a:cubicBezTo>
                <a:cubicBezTo>
                  <a:pt x="5123350" y="1124867"/>
                  <a:pt x="5122963" y="1155641"/>
                  <a:pt x="5124762" y="1205617"/>
                </a:cubicBezTo>
                <a:cubicBezTo>
                  <a:pt x="5126562" y="1255593"/>
                  <a:pt x="5126294" y="1285478"/>
                  <a:pt x="5123956" y="1295272"/>
                </a:cubicBezTo>
                <a:cubicBezTo>
                  <a:pt x="5121619" y="1305066"/>
                  <a:pt x="5117435" y="1313979"/>
                  <a:pt x="5111404" y="1322009"/>
                </a:cubicBezTo>
                <a:cubicBezTo>
                  <a:pt x="5105375" y="1330040"/>
                  <a:pt x="5099642" y="1328358"/>
                  <a:pt x="5094207" y="1316965"/>
                </a:cubicBezTo>
                <a:cubicBezTo>
                  <a:pt x="5088773" y="1305572"/>
                  <a:pt x="5081462" y="1294075"/>
                  <a:pt x="5072277" y="1282473"/>
                </a:cubicBezTo>
                <a:cubicBezTo>
                  <a:pt x="5063092" y="1270872"/>
                  <a:pt x="5064251" y="1266875"/>
                  <a:pt x="5075751" y="1270481"/>
                </a:cubicBezTo>
                <a:cubicBezTo>
                  <a:pt x="5087252" y="1274088"/>
                  <a:pt x="5094129" y="1275891"/>
                  <a:pt x="5096380" y="1275891"/>
                </a:cubicBezTo>
                <a:cubicBezTo>
                  <a:pt x="5096695" y="1275891"/>
                  <a:pt x="5097212" y="1274278"/>
                  <a:pt x="5097929" y="1271051"/>
                </a:cubicBezTo>
                <a:cubicBezTo>
                  <a:pt x="5098556" y="1268228"/>
                  <a:pt x="5098909" y="1250523"/>
                  <a:pt x="5098987" y="1217935"/>
                </a:cubicBezTo>
                <a:lnTo>
                  <a:pt x="5099001" y="1205899"/>
                </a:lnTo>
                <a:lnTo>
                  <a:pt x="5091088" y="1209984"/>
                </a:lnTo>
                <a:cubicBezTo>
                  <a:pt x="5082111" y="1211719"/>
                  <a:pt x="5073815" y="1211683"/>
                  <a:pt x="5066201" y="1209876"/>
                </a:cubicBezTo>
                <a:cubicBezTo>
                  <a:pt x="5063778" y="1231300"/>
                  <a:pt x="5057719" y="1252173"/>
                  <a:pt x="5048025" y="1272493"/>
                </a:cubicBezTo>
                <a:cubicBezTo>
                  <a:pt x="5038331" y="1292813"/>
                  <a:pt x="5025733" y="1307931"/>
                  <a:pt x="5010231" y="1317847"/>
                </a:cubicBezTo>
                <a:cubicBezTo>
                  <a:pt x="4994730" y="1327763"/>
                  <a:pt x="4992420" y="1324677"/>
                  <a:pt x="5003305" y="1308587"/>
                </a:cubicBezTo>
                <a:cubicBezTo>
                  <a:pt x="5014189" y="1292497"/>
                  <a:pt x="5023410" y="1274439"/>
                  <a:pt x="5030967" y="1254413"/>
                </a:cubicBezTo>
                <a:cubicBezTo>
                  <a:pt x="5038525" y="1234387"/>
                  <a:pt x="5042980" y="1203455"/>
                  <a:pt x="5044335" y="1161618"/>
                </a:cubicBezTo>
                <a:cubicBezTo>
                  <a:pt x="5045690" y="1119780"/>
                  <a:pt x="5044343" y="1094391"/>
                  <a:pt x="5040291" y="1085450"/>
                </a:cubicBezTo>
                <a:cubicBezTo>
                  <a:pt x="5036240" y="1076509"/>
                  <a:pt x="5038305" y="1072938"/>
                  <a:pt x="5046486" y="1074738"/>
                </a:cubicBezTo>
                <a:cubicBezTo>
                  <a:pt x="5054668" y="1076537"/>
                  <a:pt x="5062053" y="1077036"/>
                  <a:pt x="5068642" y="1076233"/>
                </a:cubicBezTo>
                <a:cubicBezTo>
                  <a:pt x="5075232" y="1075429"/>
                  <a:pt x="5080921" y="1074157"/>
                  <a:pt x="5085711" y="1072414"/>
                </a:cubicBezTo>
                <a:cubicBezTo>
                  <a:pt x="5090500" y="1070672"/>
                  <a:pt x="5095512" y="1068152"/>
                  <a:pt x="5100746" y="1064854"/>
                </a:cubicBezTo>
                <a:cubicBezTo>
                  <a:pt x="5102055" y="1064029"/>
                  <a:pt x="5103551" y="1063549"/>
                  <a:pt x="5105236" y="1063413"/>
                </a:cubicBezTo>
                <a:close/>
                <a:moveTo>
                  <a:pt x="2609686" y="1063413"/>
                </a:moveTo>
                <a:cubicBezTo>
                  <a:pt x="2614740" y="1063006"/>
                  <a:pt x="2621485" y="1065698"/>
                  <a:pt x="2629923" y="1071490"/>
                </a:cubicBezTo>
                <a:cubicBezTo>
                  <a:pt x="2641173" y="1079212"/>
                  <a:pt x="2644704" y="1085217"/>
                  <a:pt x="2640516" y="1089504"/>
                </a:cubicBezTo>
                <a:cubicBezTo>
                  <a:pt x="2636329" y="1093792"/>
                  <a:pt x="2632948" y="1101722"/>
                  <a:pt x="2630374" y="1113295"/>
                </a:cubicBezTo>
                <a:cubicBezTo>
                  <a:pt x="2627800" y="1124867"/>
                  <a:pt x="2627413" y="1155641"/>
                  <a:pt x="2629213" y="1205617"/>
                </a:cubicBezTo>
                <a:cubicBezTo>
                  <a:pt x="2631012" y="1255593"/>
                  <a:pt x="2630744" y="1285478"/>
                  <a:pt x="2628406" y="1295272"/>
                </a:cubicBezTo>
                <a:cubicBezTo>
                  <a:pt x="2626069" y="1305066"/>
                  <a:pt x="2621885" y="1313979"/>
                  <a:pt x="2615855" y="1322009"/>
                </a:cubicBezTo>
                <a:cubicBezTo>
                  <a:pt x="2609825" y="1330040"/>
                  <a:pt x="2604093" y="1328358"/>
                  <a:pt x="2598657" y="1316965"/>
                </a:cubicBezTo>
                <a:cubicBezTo>
                  <a:pt x="2593223" y="1305572"/>
                  <a:pt x="2585913" y="1294075"/>
                  <a:pt x="2576728" y="1282473"/>
                </a:cubicBezTo>
                <a:cubicBezTo>
                  <a:pt x="2567543" y="1270872"/>
                  <a:pt x="2568701" y="1266875"/>
                  <a:pt x="2580202" y="1270481"/>
                </a:cubicBezTo>
                <a:cubicBezTo>
                  <a:pt x="2591702" y="1274088"/>
                  <a:pt x="2598579" y="1275891"/>
                  <a:pt x="2600830" y="1275891"/>
                </a:cubicBezTo>
                <a:cubicBezTo>
                  <a:pt x="2601145" y="1275891"/>
                  <a:pt x="2601662" y="1274278"/>
                  <a:pt x="2602379" y="1271051"/>
                </a:cubicBezTo>
                <a:cubicBezTo>
                  <a:pt x="2603006" y="1268228"/>
                  <a:pt x="2603359" y="1250523"/>
                  <a:pt x="2603438" y="1217935"/>
                </a:cubicBezTo>
                <a:lnTo>
                  <a:pt x="2603451" y="1205899"/>
                </a:lnTo>
                <a:lnTo>
                  <a:pt x="2595538" y="1209984"/>
                </a:lnTo>
                <a:cubicBezTo>
                  <a:pt x="2586561" y="1211719"/>
                  <a:pt x="2578266" y="1211683"/>
                  <a:pt x="2570651" y="1209876"/>
                </a:cubicBezTo>
                <a:cubicBezTo>
                  <a:pt x="2568228" y="1231300"/>
                  <a:pt x="2562169" y="1252173"/>
                  <a:pt x="2552475" y="1272493"/>
                </a:cubicBezTo>
                <a:cubicBezTo>
                  <a:pt x="2542781" y="1292813"/>
                  <a:pt x="2530183" y="1307931"/>
                  <a:pt x="2514681" y="1317847"/>
                </a:cubicBezTo>
                <a:cubicBezTo>
                  <a:pt x="2499180" y="1327763"/>
                  <a:pt x="2496871" y="1324677"/>
                  <a:pt x="2507755" y="1308587"/>
                </a:cubicBezTo>
                <a:cubicBezTo>
                  <a:pt x="2518639" y="1292497"/>
                  <a:pt x="2527860" y="1274439"/>
                  <a:pt x="2535417" y="1254413"/>
                </a:cubicBezTo>
                <a:cubicBezTo>
                  <a:pt x="2542974" y="1234387"/>
                  <a:pt x="2547431" y="1203455"/>
                  <a:pt x="2548786" y="1161618"/>
                </a:cubicBezTo>
                <a:cubicBezTo>
                  <a:pt x="2550141" y="1119780"/>
                  <a:pt x="2548793" y="1094391"/>
                  <a:pt x="2544742" y="1085450"/>
                </a:cubicBezTo>
                <a:cubicBezTo>
                  <a:pt x="2540691" y="1076509"/>
                  <a:pt x="2542756" y="1072938"/>
                  <a:pt x="2550937" y="1074738"/>
                </a:cubicBezTo>
                <a:cubicBezTo>
                  <a:pt x="2559118" y="1076537"/>
                  <a:pt x="2566503" y="1077036"/>
                  <a:pt x="2573092" y="1076233"/>
                </a:cubicBezTo>
                <a:cubicBezTo>
                  <a:pt x="2579682" y="1075429"/>
                  <a:pt x="2585371" y="1074157"/>
                  <a:pt x="2590161" y="1072414"/>
                </a:cubicBezTo>
                <a:cubicBezTo>
                  <a:pt x="2594950" y="1070672"/>
                  <a:pt x="2599963" y="1068152"/>
                  <a:pt x="2605197" y="1064854"/>
                </a:cubicBezTo>
                <a:cubicBezTo>
                  <a:pt x="2606505" y="1064029"/>
                  <a:pt x="2608002" y="1063549"/>
                  <a:pt x="2609686" y="1063413"/>
                </a:cubicBezTo>
                <a:close/>
                <a:moveTo>
                  <a:pt x="4488245" y="1059282"/>
                </a:moveTo>
                <a:cubicBezTo>
                  <a:pt x="4496691" y="1057891"/>
                  <a:pt x="4504280" y="1060537"/>
                  <a:pt x="4511013" y="1067220"/>
                </a:cubicBezTo>
                <a:cubicBezTo>
                  <a:pt x="4517746" y="1073902"/>
                  <a:pt x="4515366" y="1078649"/>
                  <a:pt x="4503872" y="1081460"/>
                </a:cubicBezTo>
                <a:cubicBezTo>
                  <a:pt x="4492378" y="1084270"/>
                  <a:pt x="4480580" y="1086149"/>
                  <a:pt x="4468477" y="1087095"/>
                </a:cubicBezTo>
                <a:cubicBezTo>
                  <a:pt x="4479275" y="1090824"/>
                  <a:pt x="4484186" y="1095327"/>
                  <a:pt x="4483211" y="1100604"/>
                </a:cubicBezTo>
                <a:cubicBezTo>
                  <a:pt x="4482236" y="1105881"/>
                  <a:pt x="4480020" y="1111660"/>
                  <a:pt x="4476564" y="1117941"/>
                </a:cubicBezTo>
                <a:cubicBezTo>
                  <a:pt x="4494776" y="1116220"/>
                  <a:pt x="4506661" y="1114439"/>
                  <a:pt x="4512218" y="1112596"/>
                </a:cubicBezTo>
                <a:cubicBezTo>
                  <a:pt x="4517775" y="1110753"/>
                  <a:pt x="4525300" y="1112990"/>
                  <a:pt x="4534793" y="1119307"/>
                </a:cubicBezTo>
                <a:cubicBezTo>
                  <a:pt x="4544286" y="1125624"/>
                  <a:pt x="4549552" y="1130682"/>
                  <a:pt x="4550592" y="1134482"/>
                </a:cubicBezTo>
                <a:cubicBezTo>
                  <a:pt x="4551632" y="1138283"/>
                  <a:pt x="4549696" y="1141721"/>
                  <a:pt x="4544784" y="1144797"/>
                </a:cubicBezTo>
                <a:cubicBezTo>
                  <a:pt x="4539873" y="1147873"/>
                  <a:pt x="4534925" y="1152924"/>
                  <a:pt x="4529942" y="1159951"/>
                </a:cubicBezTo>
                <a:cubicBezTo>
                  <a:pt x="4524959" y="1166977"/>
                  <a:pt x="4518362" y="1175033"/>
                  <a:pt x="4510153" y="1184118"/>
                </a:cubicBezTo>
                <a:cubicBezTo>
                  <a:pt x="4501943" y="1193202"/>
                  <a:pt x="4497143" y="1193693"/>
                  <a:pt x="4495752" y="1185591"/>
                </a:cubicBezTo>
                <a:cubicBezTo>
                  <a:pt x="4475116" y="1188287"/>
                  <a:pt x="4453878" y="1190624"/>
                  <a:pt x="4432038" y="1192603"/>
                </a:cubicBezTo>
                <a:cubicBezTo>
                  <a:pt x="4437430" y="1193808"/>
                  <a:pt x="4439366" y="1196185"/>
                  <a:pt x="4437846" y="1199734"/>
                </a:cubicBezTo>
                <a:cubicBezTo>
                  <a:pt x="4436326" y="1203283"/>
                  <a:pt x="4432590" y="1208865"/>
                  <a:pt x="4426639" y="1216480"/>
                </a:cubicBezTo>
                <a:lnTo>
                  <a:pt x="4456173" y="1215469"/>
                </a:lnTo>
                <a:cubicBezTo>
                  <a:pt x="4456173" y="1211181"/>
                  <a:pt x="4457137" y="1208026"/>
                  <a:pt x="4459066" y="1206004"/>
                </a:cubicBezTo>
                <a:cubicBezTo>
                  <a:pt x="4460994" y="1203982"/>
                  <a:pt x="4468039" y="1205674"/>
                  <a:pt x="4480200" y="1211081"/>
                </a:cubicBezTo>
                <a:cubicBezTo>
                  <a:pt x="4513383" y="1208428"/>
                  <a:pt x="4536008" y="1206187"/>
                  <a:pt x="4548075" y="1204359"/>
                </a:cubicBezTo>
                <a:cubicBezTo>
                  <a:pt x="4560143" y="1202530"/>
                  <a:pt x="4571762" y="1203774"/>
                  <a:pt x="4582933" y="1208091"/>
                </a:cubicBezTo>
                <a:cubicBezTo>
                  <a:pt x="4594104" y="1212407"/>
                  <a:pt x="4601891" y="1218735"/>
                  <a:pt x="4606293" y="1227074"/>
                </a:cubicBezTo>
                <a:cubicBezTo>
                  <a:pt x="4610695" y="1235412"/>
                  <a:pt x="4602199" y="1238008"/>
                  <a:pt x="4580803" y="1234860"/>
                </a:cubicBezTo>
                <a:cubicBezTo>
                  <a:pt x="4559408" y="1231713"/>
                  <a:pt x="4541733" y="1230139"/>
                  <a:pt x="4527780" y="1230139"/>
                </a:cubicBezTo>
                <a:lnTo>
                  <a:pt x="4484846" y="1230139"/>
                </a:lnTo>
                <a:cubicBezTo>
                  <a:pt x="4479970" y="1244751"/>
                  <a:pt x="4473610" y="1257493"/>
                  <a:pt x="4465766" y="1268363"/>
                </a:cubicBezTo>
                <a:cubicBezTo>
                  <a:pt x="4508414" y="1286632"/>
                  <a:pt x="4533026" y="1301664"/>
                  <a:pt x="4539600" y="1313459"/>
                </a:cubicBezTo>
                <a:cubicBezTo>
                  <a:pt x="4546175" y="1325254"/>
                  <a:pt x="4548527" y="1335012"/>
                  <a:pt x="4546656" y="1342735"/>
                </a:cubicBezTo>
                <a:cubicBezTo>
                  <a:pt x="4544784" y="1350457"/>
                  <a:pt x="4537252" y="1349363"/>
                  <a:pt x="4524059" y="1339454"/>
                </a:cubicBezTo>
                <a:cubicBezTo>
                  <a:pt x="4510866" y="1329545"/>
                  <a:pt x="4500437" y="1321608"/>
                  <a:pt x="4492772" y="1315642"/>
                </a:cubicBezTo>
                <a:cubicBezTo>
                  <a:pt x="4485107" y="1309677"/>
                  <a:pt x="4471753" y="1299173"/>
                  <a:pt x="4452709" y="1284130"/>
                </a:cubicBezTo>
                <a:cubicBezTo>
                  <a:pt x="4444206" y="1294369"/>
                  <a:pt x="4434591" y="1302288"/>
                  <a:pt x="4423864" y="1307888"/>
                </a:cubicBezTo>
                <a:cubicBezTo>
                  <a:pt x="4413138" y="1313488"/>
                  <a:pt x="4402096" y="1317876"/>
                  <a:pt x="4390738" y="1321052"/>
                </a:cubicBezTo>
                <a:cubicBezTo>
                  <a:pt x="4379381" y="1324228"/>
                  <a:pt x="4368575" y="1326742"/>
                  <a:pt x="4358322" y="1328592"/>
                </a:cubicBezTo>
                <a:cubicBezTo>
                  <a:pt x="4348069" y="1330441"/>
                  <a:pt x="4337292" y="1330581"/>
                  <a:pt x="4325992" y="1329011"/>
                </a:cubicBezTo>
                <a:cubicBezTo>
                  <a:pt x="4314692" y="1327441"/>
                  <a:pt x="4318439" y="1323863"/>
                  <a:pt x="4337231" y="1318277"/>
                </a:cubicBezTo>
                <a:cubicBezTo>
                  <a:pt x="4356024" y="1312692"/>
                  <a:pt x="4373763" y="1306167"/>
                  <a:pt x="4390448" y="1298703"/>
                </a:cubicBezTo>
                <a:cubicBezTo>
                  <a:pt x="4407133" y="1291239"/>
                  <a:pt x="4420939" y="1282961"/>
                  <a:pt x="4431866" y="1273869"/>
                </a:cubicBezTo>
                <a:cubicBezTo>
                  <a:pt x="4411431" y="1267158"/>
                  <a:pt x="4397998" y="1263197"/>
                  <a:pt x="4391566" y="1261985"/>
                </a:cubicBezTo>
                <a:cubicBezTo>
                  <a:pt x="4385135" y="1260773"/>
                  <a:pt x="4383099" y="1257901"/>
                  <a:pt x="4385457" y="1253370"/>
                </a:cubicBezTo>
                <a:cubicBezTo>
                  <a:pt x="4387816" y="1248838"/>
                  <a:pt x="4391591" y="1243339"/>
                  <a:pt x="4396783" y="1236872"/>
                </a:cubicBezTo>
                <a:cubicBezTo>
                  <a:pt x="4360215" y="1243181"/>
                  <a:pt x="4337450" y="1247458"/>
                  <a:pt x="4328487" y="1249702"/>
                </a:cubicBezTo>
                <a:cubicBezTo>
                  <a:pt x="4319525" y="1251947"/>
                  <a:pt x="4310218" y="1249165"/>
                  <a:pt x="4300567" y="1241356"/>
                </a:cubicBezTo>
                <a:cubicBezTo>
                  <a:pt x="4290916" y="1233548"/>
                  <a:pt x="4288869" y="1229268"/>
                  <a:pt x="4294426" y="1228515"/>
                </a:cubicBezTo>
                <a:cubicBezTo>
                  <a:pt x="4299983" y="1227762"/>
                  <a:pt x="4306231" y="1227152"/>
                  <a:pt x="4313172" y="1226686"/>
                </a:cubicBezTo>
                <a:cubicBezTo>
                  <a:pt x="4320113" y="1226220"/>
                  <a:pt x="4331313" y="1225328"/>
                  <a:pt x="4346771" y="1224008"/>
                </a:cubicBezTo>
                <a:cubicBezTo>
                  <a:pt x="4362230" y="1222689"/>
                  <a:pt x="4380965" y="1220760"/>
                  <a:pt x="4402978" y="1218222"/>
                </a:cubicBezTo>
                <a:cubicBezTo>
                  <a:pt x="4405143" y="1212744"/>
                  <a:pt x="4407126" y="1207736"/>
                  <a:pt x="4408925" y="1203197"/>
                </a:cubicBezTo>
                <a:cubicBezTo>
                  <a:pt x="4410725" y="1198659"/>
                  <a:pt x="4412679" y="1196389"/>
                  <a:pt x="4414787" y="1196389"/>
                </a:cubicBezTo>
                <a:lnTo>
                  <a:pt x="4389340" y="1198798"/>
                </a:lnTo>
                <a:cubicBezTo>
                  <a:pt x="4384995" y="1209783"/>
                  <a:pt x="4378485" y="1205506"/>
                  <a:pt x="4369809" y="1185967"/>
                </a:cubicBezTo>
                <a:cubicBezTo>
                  <a:pt x="4361133" y="1166429"/>
                  <a:pt x="4354461" y="1152454"/>
                  <a:pt x="4349793" y="1144044"/>
                </a:cubicBezTo>
                <a:cubicBezTo>
                  <a:pt x="4345126" y="1135633"/>
                  <a:pt x="4347503" y="1131880"/>
                  <a:pt x="4356924" y="1132783"/>
                </a:cubicBezTo>
                <a:cubicBezTo>
                  <a:pt x="4366346" y="1133687"/>
                  <a:pt x="4373856" y="1133930"/>
                  <a:pt x="4379456" y="1133515"/>
                </a:cubicBezTo>
                <a:cubicBezTo>
                  <a:pt x="4385056" y="1133099"/>
                  <a:pt x="4393076" y="1131787"/>
                  <a:pt x="4403515" y="1129578"/>
                </a:cubicBezTo>
                <a:cubicBezTo>
                  <a:pt x="4401838" y="1109272"/>
                  <a:pt x="4400260" y="1098696"/>
                  <a:pt x="4398783" y="1097850"/>
                </a:cubicBezTo>
                <a:cubicBezTo>
                  <a:pt x="4391283" y="1098754"/>
                  <a:pt x="4384350" y="1096209"/>
                  <a:pt x="4377983" y="1090214"/>
                </a:cubicBezTo>
                <a:cubicBezTo>
                  <a:pt x="4371616" y="1084220"/>
                  <a:pt x="4374817" y="1080388"/>
                  <a:pt x="4387587" y="1078717"/>
                </a:cubicBezTo>
                <a:cubicBezTo>
                  <a:pt x="4400357" y="1077046"/>
                  <a:pt x="4412141" y="1075085"/>
                  <a:pt x="4422939" y="1072834"/>
                </a:cubicBezTo>
                <a:cubicBezTo>
                  <a:pt x="4433737" y="1070582"/>
                  <a:pt x="4445210" y="1068109"/>
                  <a:pt x="4457356" y="1065413"/>
                </a:cubicBezTo>
                <a:cubicBezTo>
                  <a:pt x="4469502" y="1062717"/>
                  <a:pt x="4479798" y="1060673"/>
                  <a:pt x="4488245" y="1059282"/>
                </a:cubicBezTo>
                <a:close/>
                <a:moveTo>
                  <a:pt x="1298779" y="1055612"/>
                </a:moveTo>
                <a:cubicBezTo>
                  <a:pt x="1302695" y="1055872"/>
                  <a:pt x="1307000" y="1056952"/>
                  <a:pt x="1311693" y="1058852"/>
                </a:cubicBezTo>
                <a:cubicBezTo>
                  <a:pt x="1321078" y="1062652"/>
                  <a:pt x="1328966" y="1067514"/>
                  <a:pt x="1335355" y="1073436"/>
                </a:cubicBezTo>
                <a:cubicBezTo>
                  <a:pt x="1341743" y="1079359"/>
                  <a:pt x="1342288" y="1084471"/>
                  <a:pt x="1336989" y="1088773"/>
                </a:cubicBezTo>
                <a:cubicBezTo>
                  <a:pt x="1331690" y="1093075"/>
                  <a:pt x="1326653" y="1099134"/>
                  <a:pt x="1321878" y="1106949"/>
                </a:cubicBezTo>
                <a:cubicBezTo>
                  <a:pt x="1317103" y="1114765"/>
                  <a:pt x="1309008" y="1128026"/>
                  <a:pt x="1297593" y="1146733"/>
                </a:cubicBezTo>
                <a:cubicBezTo>
                  <a:pt x="1286178" y="1165439"/>
                  <a:pt x="1278047" y="1169394"/>
                  <a:pt x="1273201" y="1158596"/>
                </a:cubicBezTo>
                <a:cubicBezTo>
                  <a:pt x="1264668" y="1160388"/>
                  <a:pt x="1255734" y="1162367"/>
                  <a:pt x="1246398" y="1164532"/>
                </a:cubicBezTo>
                <a:lnTo>
                  <a:pt x="1246398" y="1189484"/>
                </a:lnTo>
                <a:cubicBezTo>
                  <a:pt x="1283324" y="1185082"/>
                  <a:pt x="1307549" y="1181282"/>
                  <a:pt x="1319071" y="1178084"/>
                </a:cubicBezTo>
                <a:cubicBezTo>
                  <a:pt x="1330593" y="1174886"/>
                  <a:pt x="1340259" y="1176112"/>
                  <a:pt x="1348067" y="1181762"/>
                </a:cubicBezTo>
                <a:cubicBezTo>
                  <a:pt x="1355875" y="1187412"/>
                  <a:pt x="1359116" y="1192134"/>
                  <a:pt x="1357789" y="1195927"/>
                </a:cubicBezTo>
                <a:cubicBezTo>
                  <a:pt x="1356463" y="1199720"/>
                  <a:pt x="1345131" y="1202312"/>
                  <a:pt x="1323792" y="1203703"/>
                </a:cubicBezTo>
                <a:cubicBezTo>
                  <a:pt x="1302454" y="1205094"/>
                  <a:pt x="1276656" y="1207467"/>
                  <a:pt x="1246398" y="1210823"/>
                </a:cubicBezTo>
                <a:lnTo>
                  <a:pt x="1246398" y="1215791"/>
                </a:lnTo>
                <a:cubicBezTo>
                  <a:pt x="1266461" y="1235007"/>
                  <a:pt x="1284899" y="1250362"/>
                  <a:pt x="1301712" y="1261856"/>
                </a:cubicBezTo>
                <a:cubicBezTo>
                  <a:pt x="1318527" y="1273349"/>
                  <a:pt x="1334838" y="1281731"/>
                  <a:pt x="1350648" y="1287001"/>
                </a:cubicBezTo>
                <a:cubicBezTo>
                  <a:pt x="1366458" y="1292271"/>
                  <a:pt x="1379357" y="1296964"/>
                  <a:pt x="1389345" y="1301080"/>
                </a:cubicBezTo>
                <a:cubicBezTo>
                  <a:pt x="1399333" y="1305195"/>
                  <a:pt x="1395916" y="1309014"/>
                  <a:pt x="1379096" y="1312534"/>
                </a:cubicBezTo>
                <a:cubicBezTo>
                  <a:pt x="1362274" y="1316055"/>
                  <a:pt x="1348928" y="1318048"/>
                  <a:pt x="1339054" y="1318514"/>
                </a:cubicBezTo>
                <a:cubicBezTo>
                  <a:pt x="1329181" y="1318980"/>
                  <a:pt x="1320448" y="1315431"/>
                  <a:pt x="1312855" y="1307866"/>
                </a:cubicBezTo>
                <a:cubicBezTo>
                  <a:pt x="1305261" y="1300302"/>
                  <a:pt x="1296492" y="1291773"/>
                  <a:pt x="1286547" y="1282280"/>
                </a:cubicBezTo>
                <a:cubicBezTo>
                  <a:pt x="1276603" y="1272787"/>
                  <a:pt x="1263219" y="1257206"/>
                  <a:pt x="1246398" y="1235538"/>
                </a:cubicBezTo>
                <a:lnTo>
                  <a:pt x="1246398" y="1300241"/>
                </a:lnTo>
                <a:cubicBezTo>
                  <a:pt x="1246398" y="1315040"/>
                  <a:pt x="1244082" y="1328875"/>
                  <a:pt x="1239451" y="1341745"/>
                </a:cubicBezTo>
                <a:cubicBezTo>
                  <a:pt x="1234819" y="1354615"/>
                  <a:pt x="1228943" y="1355544"/>
                  <a:pt x="1221823" y="1344531"/>
                </a:cubicBezTo>
                <a:cubicBezTo>
                  <a:pt x="1214703" y="1333517"/>
                  <a:pt x="1212269" y="1322447"/>
                  <a:pt x="1214520" y="1311319"/>
                </a:cubicBezTo>
                <a:cubicBezTo>
                  <a:pt x="1216771" y="1300191"/>
                  <a:pt x="1218345" y="1288991"/>
                  <a:pt x="1219242" y="1277720"/>
                </a:cubicBezTo>
                <a:cubicBezTo>
                  <a:pt x="1220138" y="1266448"/>
                  <a:pt x="1220586" y="1250136"/>
                  <a:pt x="1220586" y="1228784"/>
                </a:cubicBezTo>
                <a:cubicBezTo>
                  <a:pt x="1201987" y="1255815"/>
                  <a:pt x="1186736" y="1274823"/>
                  <a:pt x="1174833" y="1285808"/>
                </a:cubicBezTo>
                <a:cubicBezTo>
                  <a:pt x="1162931" y="1296792"/>
                  <a:pt x="1149860" y="1306189"/>
                  <a:pt x="1135620" y="1313997"/>
                </a:cubicBezTo>
                <a:cubicBezTo>
                  <a:pt x="1121381" y="1321805"/>
                  <a:pt x="1109263" y="1326878"/>
                  <a:pt x="1099268" y="1329215"/>
                </a:cubicBezTo>
                <a:cubicBezTo>
                  <a:pt x="1089273" y="1331553"/>
                  <a:pt x="1090979" y="1327684"/>
                  <a:pt x="1104388" y="1317611"/>
                </a:cubicBezTo>
                <a:cubicBezTo>
                  <a:pt x="1117796" y="1307536"/>
                  <a:pt x="1135183" y="1292479"/>
                  <a:pt x="1156550" y="1272439"/>
                </a:cubicBezTo>
                <a:cubicBezTo>
                  <a:pt x="1177917" y="1252398"/>
                  <a:pt x="1195218" y="1233344"/>
                  <a:pt x="1208455" y="1215275"/>
                </a:cubicBezTo>
                <a:cubicBezTo>
                  <a:pt x="1181538" y="1221456"/>
                  <a:pt x="1163222" y="1225926"/>
                  <a:pt x="1153506" y="1228687"/>
                </a:cubicBezTo>
                <a:cubicBezTo>
                  <a:pt x="1143791" y="1231447"/>
                  <a:pt x="1133871" y="1228533"/>
                  <a:pt x="1123747" y="1219943"/>
                </a:cubicBezTo>
                <a:cubicBezTo>
                  <a:pt x="1113622" y="1211353"/>
                  <a:pt x="1114440" y="1207058"/>
                  <a:pt x="1126199" y="1207058"/>
                </a:cubicBezTo>
                <a:cubicBezTo>
                  <a:pt x="1134961" y="1207058"/>
                  <a:pt x="1147042" y="1205958"/>
                  <a:pt x="1162444" y="1203756"/>
                </a:cubicBezTo>
                <a:cubicBezTo>
                  <a:pt x="1177845" y="1201555"/>
                  <a:pt x="1197226" y="1198368"/>
                  <a:pt x="1220586" y="1194195"/>
                </a:cubicBezTo>
                <a:lnTo>
                  <a:pt x="1220586" y="1168039"/>
                </a:lnTo>
                <a:cubicBezTo>
                  <a:pt x="1216542" y="1168928"/>
                  <a:pt x="1208927" y="1170570"/>
                  <a:pt x="1197742" y="1172964"/>
                </a:cubicBezTo>
                <a:cubicBezTo>
                  <a:pt x="1189999" y="1183175"/>
                  <a:pt x="1183857" y="1183021"/>
                  <a:pt x="1179318" y="1172502"/>
                </a:cubicBezTo>
                <a:cubicBezTo>
                  <a:pt x="1174780" y="1161983"/>
                  <a:pt x="1170678" y="1150999"/>
                  <a:pt x="1167014" y="1139548"/>
                </a:cubicBezTo>
                <a:cubicBezTo>
                  <a:pt x="1163350" y="1128098"/>
                  <a:pt x="1159565" y="1118239"/>
                  <a:pt x="1155657" y="1109971"/>
                </a:cubicBezTo>
                <a:cubicBezTo>
                  <a:pt x="1151749" y="1101704"/>
                  <a:pt x="1147196" y="1094183"/>
                  <a:pt x="1141998" y="1087407"/>
                </a:cubicBezTo>
                <a:cubicBezTo>
                  <a:pt x="1136799" y="1080631"/>
                  <a:pt x="1137596" y="1076376"/>
                  <a:pt x="1144386" y="1074641"/>
                </a:cubicBezTo>
                <a:cubicBezTo>
                  <a:pt x="1151176" y="1072906"/>
                  <a:pt x="1157733" y="1072716"/>
                  <a:pt x="1164057" y="1074071"/>
                </a:cubicBezTo>
                <a:cubicBezTo>
                  <a:pt x="1170381" y="1075426"/>
                  <a:pt x="1183764" y="1074763"/>
                  <a:pt x="1204206" y="1072081"/>
                </a:cubicBezTo>
                <a:cubicBezTo>
                  <a:pt x="1224648" y="1069399"/>
                  <a:pt x="1242186" y="1066954"/>
                  <a:pt x="1256820" y="1064746"/>
                </a:cubicBezTo>
                <a:cubicBezTo>
                  <a:pt x="1271454" y="1062538"/>
                  <a:pt x="1281912" y="1060053"/>
                  <a:pt x="1288193" y="1057293"/>
                </a:cubicBezTo>
                <a:cubicBezTo>
                  <a:pt x="1291333" y="1055912"/>
                  <a:pt x="1294862" y="1055352"/>
                  <a:pt x="1298779" y="1055612"/>
                </a:cubicBezTo>
                <a:close/>
                <a:moveTo>
                  <a:pt x="1864384" y="1054799"/>
                </a:moveTo>
                <a:cubicBezTo>
                  <a:pt x="1865909" y="1054567"/>
                  <a:pt x="1867931" y="1054745"/>
                  <a:pt x="1870451" y="1055335"/>
                </a:cubicBezTo>
                <a:cubicBezTo>
                  <a:pt x="1880533" y="1057694"/>
                  <a:pt x="1889108" y="1060724"/>
                  <a:pt x="1896178" y="1064423"/>
                </a:cubicBezTo>
                <a:cubicBezTo>
                  <a:pt x="1903247" y="1068123"/>
                  <a:pt x="1904968" y="1073680"/>
                  <a:pt x="1901340" y="1081094"/>
                </a:cubicBezTo>
                <a:cubicBezTo>
                  <a:pt x="1897712" y="1088508"/>
                  <a:pt x="1895475" y="1109337"/>
                  <a:pt x="1894629" y="1143581"/>
                </a:cubicBezTo>
                <a:cubicBezTo>
                  <a:pt x="1895389" y="1143739"/>
                  <a:pt x="1899128" y="1142431"/>
                  <a:pt x="1905847" y="1139656"/>
                </a:cubicBezTo>
                <a:cubicBezTo>
                  <a:pt x="1912565" y="1136881"/>
                  <a:pt x="1918900" y="1138759"/>
                  <a:pt x="1924851" y="1145291"/>
                </a:cubicBezTo>
                <a:cubicBezTo>
                  <a:pt x="1930802" y="1151823"/>
                  <a:pt x="1929849" y="1156570"/>
                  <a:pt x="1921990" y="1159531"/>
                </a:cubicBezTo>
                <a:cubicBezTo>
                  <a:pt x="1914132" y="1162492"/>
                  <a:pt x="1905011" y="1164712"/>
                  <a:pt x="1894629" y="1166189"/>
                </a:cubicBezTo>
                <a:lnTo>
                  <a:pt x="1894629" y="1191700"/>
                </a:lnTo>
                <a:cubicBezTo>
                  <a:pt x="1905097" y="1194109"/>
                  <a:pt x="1913113" y="1197622"/>
                  <a:pt x="1918678" y="1202240"/>
                </a:cubicBezTo>
                <a:cubicBezTo>
                  <a:pt x="1924242" y="1206857"/>
                  <a:pt x="1926124" y="1212884"/>
                  <a:pt x="1924324" y="1220319"/>
                </a:cubicBezTo>
                <a:cubicBezTo>
                  <a:pt x="1922524" y="1227755"/>
                  <a:pt x="1917799" y="1229766"/>
                  <a:pt x="1910149" y="1226353"/>
                </a:cubicBezTo>
                <a:cubicBezTo>
                  <a:pt x="1902498" y="1222940"/>
                  <a:pt x="1897325" y="1217003"/>
                  <a:pt x="1894629" y="1208542"/>
                </a:cubicBezTo>
                <a:cubicBezTo>
                  <a:pt x="1895504" y="1262835"/>
                  <a:pt x="1893958" y="1297778"/>
                  <a:pt x="1889993" y="1313373"/>
                </a:cubicBezTo>
                <a:cubicBezTo>
                  <a:pt x="1886028" y="1328968"/>
                  <a:pt x="1880160" y="1330796"/>
                  <a:pt x="1872387" y="1318858"/>
                </a:cubicBezTo>
                <a:cubicBezTo>
                  <a:pt x="1864615" y="1306920"/>
                  <a:pt x="1862080" y="1295860"/>
                  <a:pt x="1864784" y="1285678"/>
                </a:cubicBezTo>
                <a:cubicBezTo>
                  <a:pt x="1867487" y="1275497"/>
                  <a:pt x="1869512" y="1263419"/>
                  <a:pt x="1870860" y="1249444"/>
                </a:cubicBezTo>
                <a:cubicBezTo>
                  <a:pt x="1872208" y="1235470"/>
                  <a:pt x="1872882" y="1217785"/>
                  <a:pt x="1872882" y="1196389"/>
                </a:cubicBezTo>
                <a:cubicBezTo>
                  <a:pt x="1857982" y="1232354"/>
                  <a:pt x="1839860" y="1257991"/>
                  <a:pt x="1818515" y="1273299"/>
                </a:cubicBezTo>
                <a:cubicBezTo>
                  <a:pt x="1797169" y="1288607"/>
                  <a:pt x="1792165" y="1288672"/>
                  <a:pt x="1803501" y="1273493"/>
                </a:cubicBezTo>
                <a:cubicBezTo>
                  <a:pt x="1814837" y="1258314"/>
                  <a:pt x="1826093" y="1241331"/>
                  <a:pt x="1837272" y="1222546"/>
                </a:cubicBezTo>
                <a:cubicBezTo>
                  <a:pt x="1848450" y="1203760"/>
                  <a:pt x="1856721" y="1187391"/>
                  <a:pt x="1862084" y="1173438"/>
                </a:cubicBezTo>
                <a:cubicBezTo>
                  <a:pt x="1849278" y="1177883"/>
                  <a:pt x="1839021" y="1181468"/>
                  <a:pt x="1831313" y="1184193"/>
                </a:cubicBezTo>
                <a:cubicBezTo>
                  <a:pt x="1823606" y="1186917"/>
                  <a:pt x="1814883" y="1184583"/>
                  <a:pt x="1805146" y="1177191"/>
                </a:cubicBezTo>
                <a:cubicBezTo>
                  <a:pt x="1795409" y="1169799"/>
                  <a:pt x="1796463" y="1165522"/>
                  <a:pt x="1808308" y="1164360"/>
                </a:cubicBezTo>
                <a:cubicBezTo>
                  <a:pt x="1820153" y="1163199"/>
                  <a:pt x="1841678" y="1158395"/>
                  <a:pt x="1872882" y="1149948"/>
                </a:cubicBezTo>
                <a:cubicBezTo>
                  <a:pt x="1872882" y="1106110"/>
                  <a:pt x="1869957" y="1078792"/>
                  <a:pt x="1864106" y="1067994"/>
                </a:cubicBezTo>
                <a:cubicBezTo>
                  <a:pt x="1859718" y="1059895"/>
                  <a:pt x="1859811" y="1055497"/>
                  <a:pt x="1864384" y="1054799"/>
                </a:cubicBezTo>
                <a:close/>
                <a:moveTo>
                  <a:pt x="4797371" y="1053366"/>
                </a:moveTo>
                <a:cubicBezTo>
                  <a:pt x="4798984" y="1053191"/>
                  <a:pt x="4801054" y="1053399"/>
                  <a:pt x="4803581" y="1053991"/>
                </a:cubicBezTo>
                <a:cubicBezTo>
                  <a:pt x="4813691" y="1056357"/>
                  <a:pt x="4822492" y="1059870"/>
                  <a:pt x="4829986" y="1064531"/>
                </a:cubicBezTo>
                <a:cubicBezTo>
                  <a:pt x="4837478" y="1069191"/>
                  <a:pt x="4839851" y="1074522"/>
                  <a:pt x="4837105" y="1080524"/>
                </a:cubicBezTo>
                <a:cubicBezTo>
                  <a:pt x="4834359" y="1086525"/>
                  <a:pt x="4832323" y="1099718"/>
                  <a:pt x="4830997" y="1120103"/>
                </a:cubicBezTo>
                <a:cubicBezTo>
                  <a:pt x="4829670" y="1140487"/>
                  <a:pt x="4828576" y="1158660"/>
                  <a:pt x="4827716" y="1174621"/>
                </a:cubicBezTo>
                <a:cubicBezTo>
                  <a:pt x="4833424" y="1165644"/>
                  <a:pt x="4842250" y="1153440"/>
                  <a:pt x="4854195" y="1138010"/>
                </a:cubicBezTo>
                <a:cubicBezTo>
                  <a:pt x="4866141" y="1122580"/>
                  <a:pt x="4871662" y="1110427"/>
                  <a:pt x="4870758" y="1101550"/>
                </a:cubicBezTo>
                <a:cubicBezTo>
                  <a:pt x="4869855" y="1092674"/>
                  <a:pt x="4873511" y="1089956"/>
                  <a:pt x="4881728" y="1093398"/>
                </a:cubicBezTo>
                <a:cubicBezTo>
                  <a:pt x="4889945" y="1096839"/>
                  <a:pt x="4897173" y="1102486"/>
                  <a:pt x="4903411" y="1110337"/>
                </a:cubicBezTo>
                <a:cubicBezTo>
                  <a:pt x="4909649" y="1118188"/>
                  <a:pt x="4909828" y="1123996"/>
                  <a:pt x="4903949" y="1127761"/>
                </a:cubicBezTo>
                <a:cubicBezTo>
                  <a:pt x="4898069" y="1131525"/>
                  <a:pt x="4889121" y="1140305"/>
                  <a:pt x="4877104" y="1154100"/>
                </a:cubicBezTo>
                <a:cubicBezTo>
                  <a:pt x="4865087" y="1167895"/>
                  <a:pt x="4848574" y="1184860"/>
                  <a:pt x="4827565" y="1204993"/>
                </a:cubicBezTo>
                <a:cubicBezTo>
                  <a:pt x="4826763" y="1221542"/>
                  <a:pt x="4827458" y="1236194"/>
                  <a:pt x="4829652" y="1248950"/>
                </a:cubicBezTo>
                <a:cubicBezTo>
                  <a:pt x="4831846" y="1261705"/>
                  <a:pt x="4837267" y="1270955"/>
                  <a:pt x="4845914" y="1276698"/>
                </a:cubicBezTo>
                <a:cubicBezTo>
                  <a:pt x="4854561" y="1282441"/>
                  <a:pt x="4868392" y="1284897"/>
                  <a:pt x="4887407" y="1284065"/>
                </a:cubicBezTo>
                <a:cubicBezTo>
                  <a:pt x="4906422" y="1283233"/>
                  <a:pt x="4919450" y="1279709"/>
                  <a:pt x="4926491" y="1273493"/>
                </a:cubicBezTo>
                <a:cubicBezTo>
                  <a:pt x="4933533" y="1267276"/>
                  <a:pt x="4940204" y="1254868"/>
                  <a:pt x="4946506" y="1236269"/>
                </a:cubicBezTo>
                <a:cubicBezTo>
                  <a:pt x="4952809" y="1217670"/>
                  <a:pt x="4955960" y="1218746"/>
                  <a:pt x="4955960" y="1239496"/>
                </a:cubicBezTo>
                <a:cubicBezTo>
                  <a:pt x="4955960" y="1256460"/>
                  <a:pt x="4957760" y="1270334"/>
                  <a:pt x="4961360" y="1281118"/>
                </a:cubicBezTo>
                <a:cubicBezTo>
                  <a:pt x="4964959" y="1291902"/>
                  <a:pt x="4958771" y="1300499"/>
                  <a:pt x="4942796" y="1306909"/>
                </a:cubicBezTo>
                <a:cubicBezTo>
                  <a:pt x="4926822" y="1313319"/>
                  <a:pt x="4905591" y="1316065"/>
                  <a:pt x="4879104" y="1315148"/>
                </a:cubicBezTo>
                <a:cubicBezTo>
                  <a:pt x="4852618" y="1314230"/>
                  <a:pt x="4834065" y="1308938"/>
                  <a:pt x="4823446" y="1299273"/>
                </a:cubicBezTo>
                <a:cubicBezTo>
                  <a:pt x="4812827" y="1289608"/>
                  <a:pt x="4806586" y="1277049"/>
                  <a:pt x="4804721" y="1261598"/>
                </a:cubicBezTo>
                <a:cubicBezTo>
                  <a:pt x="4802858" y="1246146"/>
                  <a:pt x="4802370" y="1232957"/>
                  <a:pt x="4803259" y="1222029"/>
                </a:cubicBezTo>
                <a:cubicBezTo>
                  <a:pt x="4800419" y="1227851"/>
                  <a:pt x="4794361" y="1233315"/>
                  <a:pt x="4785083" y="1238420"/>
                </a:cubicBezTo>
                <a:cubicBezTo>
                  <a:pt x="4775805" y="1243525"/>
                  <a:pt x="4766168" y="1247243"/>
                  <a:pt x="4756173" y="1249573"/>
                </a:cubicBezTo>
                <a:cubicBezTo>
                  <a:pt x="4746178" y="1251904"/>
                  <a:pt x="4744708" y="1249634"/>
                  <a:pt x="4751763" y="1242765"/>
                </a:cubicBezTo>
                <a:cubicBezTo>
                  <a:pt x="4758819" y="1235896"/>
                  <a:pt x="4767243" y="1228235"/>
                  <a:pt x="4777038" y="1219782"/>
                </a:cubicBezTo>
                <a:cubicBezTo>
                  <a:pt x="4786832" y="1211328"/>
                  <a:pt x="4795580" y="1202391"/>
                  <a:pt x="4803280" y="1192969"/>
                </a:cubicBezTo>
                <a:cubicBezTo>
                  <a:pt x="4804170" y="1169996"/>
                  <a:pt x="4804614" y="1150859"/>
                  <a:pt x="4804614" y="1135558"/>
                </a:cubicBezTo>
                <a:cubicBezTo>
                  <a:pt x="4804614" y="1119626"/>
                  <a:pt x="4804177" y="1106404"/>
                  <a:pt x="4803302" y="1095893"/>
                </a:cubicBezTo>
                <a:cubicBezTo>
                  <a:pt x="4802427" y="1085382"/>
                  <a:pt x="4799728" y="1075179"/>
                  <a:pt x="4795203" y="1065284"/>
                </a:cubicBezTo>
                <a:cubicBezTo>
                  <a:pt x="4791810" y="1057863"/>
                  <a:pt x="4792533" y="1053890"/>
                  <a:pt x="4797371" y="1053366"/>
                </a:cubicBezTo>
                <a:close/>
                <a:moveTo>
                  <a:pt x="4731014" y="1052379"/>
                </a:moveTo>
                <a:cubicBezTo>
                  <a:pt x="4732505" y="1052387"/>
                  <a:pt x="4734320" y="1052756"/>
                  <a:pt x="4736459" y="1053485"/>
                </a:cubicBezTo>
                <a:cubicBezTo>
                  <a:pt x="4745013" y="1056404"/>
                  <a:pt x="4752688" y="1061233"/>
                  <a:pt x="4759486" y="1067973"/>
                </a:cubicBezTo>
                <a:cubicBezTo>
                  <a:pt x="4766283" y="1074712"/>
                  <a:pt x="4767301" y="1080438"/>
                  <a:pt x="4762540" y="1085149"/>
                </a:cubicBezTo>
                <a:cubicBezTo>
                  <a:pt x="4757779" y="1089859"/>
                  <a:pt x="4752258" y="1098722"/>
                  <a:pt x="4745977" y="1111735"/>
                </a:cubicBezTo>
                <a:cubicBezTo>
                  <a:pt x="4739696" y="1124749"/>
                  <a:pt x="4733200" y="1136999"/>
                  <a:pt x="4726489" y="1148486"/>
                </a:cubicBezTo>
                <a:cubicBezTo>
                  <a:pt x="4739983" y="1156315"/>
                  <a:pt x="4745823" y="1166798"/>
                  <a:pt x="4744009" y="1179934"/>
                </a:cubicBezTo>
                <a:cubicBezTo>
                  <a:pt x="4742195" y="1193069"/>
                  <a:pt x="4741514" y="1213554"/>
                  <a:pt x="4741965" y="1241389"/>
                </a:cubicBezTo>
                <a:cubicBezTo>
                  <a:pt x="4742417" y="1269223"/>
                  <a:pt x="4740406" y="1292752"/>
                  <a:pt x="4735932" y="1311975"/>
                </a:cubicBezTo>
                <a:cubicBezTo>
                  <a:pt x="4731458" y="1331198"/>
                  <a:pt x="4725363" y="1333664"/>
                  <a:pt x="4717648" y="1319374"/>
                </a:cubicBezTo>
                <a:cubicBezTo>
                  <a:pt x="4709933" y="1305084"/>
                  <a:pt x="4707875" y="1293548"/>
                  <a:pt x="4711474" y="1284764"/>
                </a:cubicBezTo>
                <a:cubicBezTo>
                  <a:pt x="4715074" y="1275981"/>
                  <a:pt x="4717551" y="1262852"/>
                  <a:pt x="4718906" y="1245379"/>
                </a:cubicBezTo>
                <a:cubicBezTo>
                  <a:pt x="4720261" y="1227905"/>
                  <a:pt x="4720724" y="1209790"/>
                  <a:pt x="4720294" y="1191033"/>
                </a:cubicBezTo>
                <a:cubicBezTo>
                  <a:pt x="4719864" y="1172276"/>
                  <a:pt x="4718860" y="1162360"/>
                  <a:pt x="4717282" y="1161284"/>
                </a:cubicBezTo>
                <a:cubicBezTo>
                  <a:pt x="4703774" y="1182078"/>
                  <a:pt x="4687509" y="1198974"/>
                  <a:pt x="4668486" y="1211973"/>
                </a:cubicBezTo>
                <a:cubicBezTo>
                  <a:pt x="4649464" y="1224973"/>
                  <a:pt x="4646743" y="1222754"/>
                  <a:pt x="4660323" y="1205316"/>
                </a:cubicBezTo>
                <a:cubicBezTo>
                  <a:pt x="4673903" y="1187878"/>
                  <a:pt x="4686734" y="1168193"/>
                  <a:pt x="4698816" y="1146259"/>
                </a:cubicBezTo>
                <a:cubicBezTo>
                  <a:pt x="4710897" y="1124326"/>
                  <a:pt x="4718953" y="1106964"/>
                  <a:pt x="4722983" y="1094172"/>
                </a:cubicBezTo>
                <a:cubicBezTo>
                  <a:pt x="4727012" y="1081381"/>
                  <a:pt x="4728127" y="1070672"/>
                  <a:pt x="4726327" y="1062046"/>
                </a:cubicBezTo>
                <a:cubicBezTo>
                  <a:pt x="4724978" y="1055577"/>
                  <a:pt x="4726540" y="1052355"/>
                  <a:pt x="4731014" y="1052379"/>
                </a:cubicBezTo>
                <a:close/>
                <a:moveTo>
                  <a:pt x="171342" y="1051818"/>
                </a:moveTo>
                <a:cubicBezTo>
                  <a:pt x="181237" y="1051818"/>
                  <a:pt x="191372" y="1054812"/>
                  <a:pt x="201747" y="1060799"/>
                </a:cubicBezTo>
                <a:cubicBezTo>
                  <a:pt x="212122" y="1066786"/>
                  <a:pt x="215926" y="1076032"/>
                  <a:pt x="213158" y="1088536"/>
                </a:cubicBezTo>
                <a:cubicBezTo>
                  <a:pt x="210391" y="1101041"/>
                  <a:pt x="201285" y="1100973"/>
                  <a:pt x="185840" y="1088332"/>
                </a:cubicBezTo>
                <a:cubicBezTo>
                  <a:pt x="170396" y="1075691"/>
                  <a:pt x="161183" y="1066445"/>
                  <a:pt x="158199" y="1060595"/>
                </a:cubicBezTo>
                <a:cubicBezTo>
                  <a:pt x="155217" y="1054744"/>
                  <a:pt x="159598" y="1051818"/>
                  <a:pt x="171342" y="1051818"/>
                </a:cubicBezTo>
                <a:close/>
                <a:moveTo>
                  <a:pt x="6265549" y="1049931"/>
                </a:moveTo>
                <a:cubicBezTo>
                  <a:pt x="6268047" y="1049755"/>
                  <a:pt x="6271645" y="1050757"/>
                  <a:pt x="6276342" y="1052937"/>
                </a:cubicBezTo>
                <a:cubicBezTo>
                  <a:pt x="6285735" y="1057296"/>
                  <a:pt x="6292868" y="1062459"/>
                  <a:pt x="6297745" y="1068424"/>
                </a:cubicBezTo>
                <a:cubicBezTo>
                  <a:pt x="6302620" y="1074390"/>
                  <a:pt x="6300749" y="1078516"/>
                  <a:pt x="6292131" y="1080803"/>
                </a:cubicBezTo>
                <a:cubicBezTo>
                  <a:pt x="6283511" y="1083091"/>
                  <a:pt x="6273290" y="1086859"/>
                  <a:pt x="6261467" y="1092107"/>
                </a:cubicBezTo>
                <a:cubicBezTo>
                  <a:pt x="6249643" y="1097356"/>
                  <a:pt x="6240777" y="1100611"/>
                  <a:pt x="6234870" y="1101873"/>
                </a:cubicBezTo>
                <a:cubicBezTo>
                  <a:pt x="6242055" y="1103149"/>
                  <a:pt x="6247449" y="1105666"/>
                  <a:pt x="6251056" y="1109423"/>
                </a:cubicBezTo>
                <a:cubicBezTo>
                  <a:pt x="6254663" y="1113180"/>
                  <a:pt x="6255343" y="1117941"/>
                  <a:pt x="6253099" y="1123706"/>
                </a:cubicBezTo>
                <a:cubicBezTo>
                  <a:pt x="6250855" y="1129471"/>
                  <a:pt x="6249733" y="1142843"/>
                  <a:pt x="6249733" y="1163823"/>
                </a:cubicBezTo>
                <a:cubicBezTo>
                  <a:pt x="6287533" y="1159434"/>
                  <a:pt x="6314418" y="1155638"/>
                  <a:pt x="6330386" y="1152433"/>
                </a:cubicBezTo>
                <a:cubicBezTo>
                  <a:pt x="6346354" y="1149228"/>
                  <a:pt x="6358382" y="1149841"/>
                  <a:pt x="6366470" y="1154272"/>
                </a:cubicBezTo>
                <a:cubicBezTo>
                  <a:pt x="6374558" y="1158703"/>
                  <a:pt x="6380293" y="1164805"/>
                  <a:pt x="6383679" y="1172577"/>
                </a:cubicBezTo>
                <a:cubicBezTo>
                  <a:pt x="6387062" y="1180350"/>
                  <a:pt x="6381495" y="1183562"/>
                  <a:pt x="6366975" y="1182214"/>
                </a:cubicBezTo>
                <a:cubicBezTo>
                  <a:pt x="6352456" y="1180866"/>
                  <a:pt x="6335183" y="1180418"/>
                  <a:pt x="6315157" y="1180869"/>
                </a:cubicBezTo>
                <a:cubicBezTo>
                  <a:pt x="6295131" y="1181321"/>
                  <a:pt x="6273323" y="1182766"/>
                  <a:pt x="6249733" y="1185204"/>
                </a:cubicBezTo>
                <a:lnTo>
                  <a:pt x="6249733" y="1284044"/>
                </a:lnTo>
                <a:cubicBezTo>
                  <a:pt x="6249733" y="1313269"/>
                  <a:pt x="6246460" y="1334310"/>
                  <a:pt x="6239914" y="1347166"/>
                </a:cubicBezTo>
                <a:cubicBezTo>
                  <a:pt x="6233367" y="1360022"/>
                  <a:pt x="6228839" y="1359122"/>
                  <a:pt x="6226331" y="1344466"/>
                </a:cubicBezTo>
                <a:cubicBezTo>
                  <a:pt x="6223820" y="1329810"/>
                  <a:pt x="6222566" y="1308766"/>
                  <a:pt x="6222566" y="1281333"/>
                </a:cubicBezTo>
                <a:lnTo>
                  <a:pt x="6222566" y="1188280"/>
                </a:lnTo>
                <a:cubicBezTo>
                  <a:pt x="6199191" y="1190918"/>
                  <a:pt x="6178463" y="1193822"/>
                  <a:pt x="6160379" y="1196991"/>
                </a:cubicBezTo>
                <a:cubicBezTo>
                  <a:pt x="6142296" y="1200161"/>
                  <a:pt x="6129261" y="1201978"/>
                  <a:pt x="6121274" y="1202444"/>
                </a:cubicBezTo>
                <a:cubicBezTo>
                  <a:pt x="6113286" y="1202910"/>
                  <a:pt x="6105449" y="1199297"/>
                  <a:pt x="6097763" y="1191603"/>
                </a:cubicBezTo>
                <a:cubicBezTo>
                  <a:pt x="6090077" y="1183910"/>
                  <a:pt x="6089861" y="1180063"/>
                  <a:pt x="6097118" y="1180063"/>
                </a:cubicBezTo>
                <a:cubicBezTo>
                  <a:pt x="6102481" y="1180063"/>
                  <a:pt x="6115437" y="1178944"/>
                  <a:pt x="6135987" y="1176707"/>
                </a:cubicBezTo>
                <a:cubicBezTo>
                  <a:pt x="6156535" y="1174470"/>
                  <a:pt x="6185396" y="1171236"/>
                  <a:pt x="6222566" y="1167006"/>
                </a:cubicBezTo>
                <a:cubicBezTo>
                  <a:pt x="6222566" y="1133751"/>
                  <a:pt x="6220923" y="1115202"/>
                  <a:pt x="6217640" y="1111359"/>
                </a:cubicBezTo>
                <a:cubicBezTo>
                  <a:pt x="6202783" y="1118515"/>
                  <a:pt x="6187518" y="1123003"/>
                  <a:pt x="6171845" y="1124824"/>
                </a:cubicBezTo>
                <a:cubicBezTo>
                  <a:pt x="6156170" y="1126646"/>
                  <a:pt x="6154723" y="1123792"/>
                  <a:pt x="6167499" y="1116263"/>
                </a:cubicBezTo>
                <a:cubicBezTo>
                  <a:pt x="6180277" y="1108735"/>
                  <a:pt x="6194003" y="1101192"/>
                  <a:pt x="6208681" y="1093634"/>
                </a:cubicBezTo>
                <a:cubicBezTo>
                  <a:pt x="6223358" y="1086077"/>
                  <a:pt x="6235655" y="1078846"/>
                  <a:pt x="6245571" y="1071941"/>
                </a:cubicBezTo>
                <a:cubicBezTo>
                  <a:pt x="6255487" y="1065036"/>
                  <a:pt x="6260747" y="1059053"/>
                  <a:pt x="6261349" y="1053991"/>
                </a:cubicBezTo>
                <a:cubicBezTo>
                  <a:pt x="6261651" y="1051460"/>
                  <a:pt x="6263050" y="1050106"/>
                  <a:pt x="6265549" y="1049931"/>
                </a:cubicBezTo>
                <a:close/>
                <a:moveTo>
                  <a:pt x="3374587" y="1049833"/>
                </a:moveTo>
                <a:cubicBezTo>
                  <a:pt x="3376139" y="1049689"/>
                  <a:pt x="3378081" y="1049974"/>
                  <a:pt x="3380413" y="1050689"/>
                </a:cubicBezTo>
                <a:cubicBezTo>
                  <a:pt x="3389742" y="1053550"/>
                  <a:pt x="3397643" y="1057633"/>
                  <a:pt x="3404118" y="1062939"/>
                </a:cubicBezTo>
                <a:cubicBezTo>
                  <a:pt x="3410592" y="1068245"/>
                  <a:pt x="3412148" y="1073060"/>
                  <a:pt x="3408785" y="1077383"/>
                </a:cubicBezTo>
                <a:cubicBezTo>
                  <a:pt x="3405423" y="1081707"/>
                  <a:pt x="3401282" y="1090132"/>
                  <a:pt x="3396363" y="1102658"/>
                </a:cubicBezTo>
                <a:cubicBezTo>
                  <a:pt x="3391445" y="1115184"/>
                  <a:pt x="3384669" y="1129277"/>
                  <a:pt x="3376036" y="1144936"/>
                </a:cubicBezTo>
                <a:cubicBezTo>
                  <a:pt x="3385128" y="1145008"/>
                  <a:pt x="3396256" y="1142854"/>
                  <a:pt x="3409420" y="1138473"/>
                </a:cubicBezTo>
                <a:cubicBezTo>
                  <a:pt x="3422584" y="1134092"/>
                  <a:pt x="3432802" y="1129574"/>
                  <a:pt x="3440072" y="1124921"/>
                </a:cubicBezTo>
                <a:cubicBezTo>
                  <a:pt x="3447343" y="1120268"/>
                  <a:pt x="3455312" y="1119615"/>
                  <a:pt x="3463981" y="1122964"/>
                </a:cubicBezTo>
                <a:cubicBezTo>
                  <a:pt x="3472649" y="1126312"/>
                  <a:pt x="3481078" y="1131851"/>
                  <a:pt x="3489266" y="1139580"/>
                </a:cubicBezTo>
                <a:cubicBezTo>
                  <a:pt x="3497455" y="1147310"/>
                  <a:pt x="3494895" y="1153247"/>
                  <a:pt x="3481587" y="1157391"/>
                </a:cubicBezTo>
                <a:cubicBezTo>
                  <a:pt x="3468280" y="1161535"/>
                  <a:pt x="3454305" y="1169519"/>
                  <a:pt x="3439663" y="1181343"/>
                </a:cubicBezTo>
                <a:cubicBezTo>
                  <a:pt x="3425022" y="1193166"/>
                  <a:pt x="3420204" y="1193320"/>
                  <a:pt x="3425208" y="1181805"/>
                </a:cubicBezTo>
                <a:cubicBezTo>
                  <a:pt x="3430213" y="1170290"/>
                  <a:pt x="3433590" y="1162643"/>
                  <a:pt x="3435340" y="1158864"/>
                </a:cubicBezTo>
                <a:cubicBezTo>
                  <a:pt x="3437090" y="1155086"/>
                  <a:pt x="3435856" y="1153415"/>
                  <a:pt x="3431640" y="1153853"/>
                </a:cubicBezTo>
                <a:cubicBezTo>
                  <a:pt x="3427424" y="1154290"/>
                  <a:pt x="3417899" y="1156538"/>
                  <a:pt x="3403064" y="1160596"/>
                </a:cubicBezTo>
                <a:cubicBezTo>
                  <a:pt x="3388229" y="1164654"/>
                  <a:pt x="3377377" y="1164439"/>
                  <a:pt x="3370508" y="1159951"/>
                </a:cubicBezTo>
                <a:cubicBezTo>
                  <a:pt x="3360814" y="1175381"/>
                  <a:pt x="3349837" y="1186437"/>
                  <a:pt x="3337575" y="1193120"/>
                </a:cubicBezTo>
                <a:cubicBezTo>
                  <a:pt x="3325315" y="1199802"/>
                  <a:pt x="3324164" y="1195335"/>
                  <a:pt x="3334123" y="1179719"/>
                </a:cubicBezTo>
                <a:cubicBezTo>
                  <a:pt x="3344082" y="1164102"/>
                  <a:pt x="3353529" y="1143427"/>
                  <a:pt x="3362463" y="1117694"/>
                </a:cubicBezTo>
                <a:cubicBezTo>
                  <a:pt x="3371397" y="1091960"/>
                  <a:pt x="3374290" y="1073644"/>
                  <a:pt x="3371143" y="1062746"/>
                </a:cubicBezTo>
                <a:cubicBezTo>
                  <a:pt x="3368782" y="1054572"/>
                  <a:pt x="3369930" y="1050268"/>
                  <a:pt x="3374587" y="1049833"/>
                </a:cubicBezTo>
                <a:close/>
                <a:moveTo>
                  <a:pt x="2328245" y="1049611"/>
                </a:moveTo>
                <a:cubicBezTo>
                  <a:pt x="2331632" y="1049846"/>
                  <a:pt x="2336938" y="1051603"/>
                  <a:pt x="2344162" y="1054884"/>
                </a:cubicBezTo>
                <a:cubicBezTo>
                  <a:pt x="2358610" y="1061444"/>
                  <a:pt x="2364396" y="1066983"/>
                  <a:pt x="2361521" y="1071500"/>
                </a:cubicBezTo>
                <a:cubicBezTo>
                  <a:pt x="2358646" y="1076017"/>
                  <a:pt x="2355724" y="1080613"/>
                  <a:pt x="2352756" y="1085288"/>
                </a:cubicBezTo>
                <a:cubicBezTo>
                  <a:pt x="2349787" y="1089963"/>
                  <a:pt x="2342904" y="1103544"/>
                  <a:pt x="2332106" y="1126029"/>
                </a:cubicBezTo>
                <a:cubicBezTo>
                  <a:pt x="2338458" y="1126129"/>
                  <a:pt x="2347027" y="1124383"/>
                  <a:pt x="2357810" y="1120791"/>
                </a:cubicBezTo>
                <a:cubicBezTo>
                  <a:pt x="2368594" y="1117199"/>
                  <a:pt x="2379597" y="1113574"/>
                  <a:pt x="2390818" y="1109918"/>
                </a:cubicBezTo>
                <a:cubicBezTo>
                  <a:pt x="2402039" y="1106261"/>
                  <a:pt x="2410131" y="1107444"/>
                  <a:pt x="2415092" y="1113467"/>
                </a:cubicBezTo>
                <a:cubicBezTo>
                  <a:pt x="2420054" y="1119490"/>
                  <a:pt x="2417125" y="1124889"/>
                  <a:pt x="2406305" y="1129664"/>
                </a:cubicBezTo>
                <a:cubicBezTo>
                  <a:pt x="2395486" y="1134439"/>
                  <a:pt x="2379941" y="1138881"/>
                  <a:pt x="2359671" y="1142990"/>
                </a:cubicBezTo>
                <a:cubicBezTo>
                  <a:pt x="2339401" y="1147098"/>
                  <a:pt x="2327101" y="1146449"/>
                  <a:pt x="2322770" y="1141043"/>
                </a:cubicBezTo>
                <a:cubicBezTo>
                  <a:pt x="2314453" y="1152200"/>
                  <a:pt x="2304228" y="1160840"/>
                  <a:pt x="2292097" y="1166963"/>
                </a:cubicBezTo>
                <a:cubicBezTo>
                  <a:pt x="2279965" y="1173086"/>
                  <a:pt x="2279567" y="1168777"/>
                  <a:pt x="2290903" y="1154035"/>
                </a:cubicBezTo>
                <a:cubicBezTo>
                  <a:pt x="2302239" y="1139294"/>
                  <a:pt x="2311237" y="1123082"/>
                  <a:pt x="2317898" y="1105401"/>
                </a:cubicBezTo>
                <a:cubicBezTo>
                  <a:pt x="2324559" y="1087719"/>
                  <a:pt x="2327438" y="1076050"/>
                  <a:pt x="2326535" y="1070392"/>
                </a:cubicBezTo>
                <a:cubicBezTo>
                  <a:pt x="2325631" y="1064735"/>
                  <a:pt x="2324731" y="1059096"/>
                  <a:pt x="2323835" y="1053475"/>
                </a:cubicBezTo>
                <a:cubicBezTo>
                  <a:pt x="2323387" y="1050664"/>
                  <a:pt x="2324857" y="1049376"/>
                  <a:pt x="2328245" y="1049611"/>
                </a:cubicBezTo>
                <a:close/>
                <a:moveTo>
                  <a:pt x="1979078" y="1048954"/>
                </a:moveTo>
                <a:cubicBezTo>
                  <a:pt x="1980593" y="1048659"/>
                  <a:pt x="1982605" y="1048746"/>
                  <a:pt x="1985112" y="1049216"/>
                </a:cubicBezTo>
                <a:cubicBezTo>
                  <a:pt x="1995143" y="1051094"/>
                  <a:pt x="2003719" y="1054156"/>
                  <a:pt x="2010838" y="1058400"/>
                </a:cubicBezTo>
                <a:cubicBezTo>
                  <a:pt x="2017958" y="1062645"/>
                  <a:pt x="2019704" y="1068220"/>
                  <a:pt x="2016076" y="1075125"/>
                </a:cubicBezTo>
                <a:cubicBezTo>
                  <a:pt x="2012448" y="1082030"/>
                  <a:pt x="2010211" y="1101249"/>
                  <a:pt x="2009365" y="1132783"/>
                </a:cubicBezTo>
                <a:cubicBezTo>
                  <a:pt x="2022572" y="1130274"/>
                  <a:pt x="2033898" y="1127398"/>
                  <a:pt x="2043341" y="1124158"/>
                </a:cubicBezTo>
                <a:cubicBezTo>
                  <a:pt x="2052784" y="1120917"/>
                  <a:pt x="2061406" y="1123104"/>
                  <a:pt x="2069207" y="1130718"/>
                </a:cubicBezTo>
                <a:cubicBezTo>
                  <a:pt x="2077008" y="1138333"/>
                  <a:pt x="2073828" y="1143746"/>
                  <a:pt x="2059667" y="1146958"/>
                </a:cubicBezTo>
                <a:cubicBezTo>
                  <a:pt x="2045506" y="1150171"/>
                  <a:pt x="2028739" y="1153799"/>
                  <a:pt x="2009365" y="1157843"/>
                </a:cubicBezTo>
                <a:lnTo>
                  <a:pt x="2009365" y="1183591"/>
                </a:lnTo>
                <a:cubicBezTo>
                  <a:pt x="2024107" y="1200942"/>
                  <a:pt x="2039634" y="1215569"/>
                  <a:pt x="2055946" y="1227472"/>
                </a:cubicBezTo>
                <a:cubicBezTo>
                  <a:pt x="2072257" y="1239374"/>
                  <a:pt x="2089495" y="1248799"/>
                  <a:pt x="2107656" y="1255747"/>
                </a:cubicBezTo>
                <a:cubicBezTo>
                  <a:pt x="2125818" y="1262695"/>
                  <a:pt x="2127740" y="1267137"/>
                  <a:pt x="2113421" y="1269073"/>
                </a:cubicBezTo>
                <a:cubicBezTo>
                  <a:pt x="2099102" y="1271008"/>
                  <a:pt x="2085953" y="1272424"/>
                  <a:pt x="2073971" y="1273321"/>
                </a:cubicBezTo>
                <a:cubicBezTo>
                  <a:pt x="2061990" y="1274217"/>
                  <a:pt x="2051733" y="1269478"/>
                  <a:pt x="2043201" y="1259102"/>
                </a:cubicBezTo>
                <a:cubicBezTo>
                  <a:pt x="2034668" y="1248727"/>
                  <a:pt x="2023390" y="1230970"/>
                  <a:pt x="2009365" y="1205832"/>
                </a:cubicBezTo>
                <a:cubicBezTo>
                  <a:pt x="2009365" y="1234928"/>
                  <a:pt x="2009584" y="1260536"/>
                  <a:pt x="2010021" y="1282656"/>
                </a:cubicBezTo>
                <a:cubicBezTo>
                  <a:pt x="2010458" y="1304776"/>
                  <a:pt x="2008250" y="1322472"/>
                  <a:pt x="2003396" y="1335744"/>
                </a:cubicBezTo>
                <a:cubicBezTo>
                  <a:pt x="1998542" y="1349016"/>
                  <a:pt x="1992899" y="1348055"/>
                  <a:pt x="1986467" y="1332861"/>
                </a:cubicBezTo>
                <a:cubicBezTo>
                  <a:pt x="1980036" y="1317668"/>
                  <a:pt x="1977946" y="1305221"/>
                  <a:pt x="1980197" y="1295519"/>
                </a:cubicBezTo>
                <a:cubicBezTo>
                  <a:pt x="1982449" y="1285818"/>
                  <a:pt x="1984022" y="1272930"/>
                  <a:pt x="1984919" y="1256855"/>
                </a:cubicBezTo>
                <a:cubicBezTo>
                  <a:pt x="1985815" y="1240779"/>
                  <a:pt x="1986263" y="1219721"/>
                  <a:pt x="1986263" y="1193679"/>
                </a:cubicBezTo>
                <a:cubicBezTo>
                  <a:pt x="1976913" y="1216767"/>
                  <a:pt x="1966703" y="1234767"/>
                  <a:pt x="1955632" y="1247681"/>
                </a:cubicBezTo>
                <a:cubicBezTo>
                  <a:pt x="1944562" y="1260594"/>
                  <a:pt x="1931150" y="1271019"/>
                  <a:pt x="1915397" y="1278957"/>
                </a:cubicBezTo>
                <a:cubicBezTo>
                  <a:pt x="1899645" y="1286894"/>
                  <a:pt x="1898372" y="1283445"/>
                  <a:pt x="1911579" y="1268610"/>
                </a:cubicBezTo>
                <a:cubicBezTo>
                  <a:pt x="1924787" y="1253775"/>
                  <a:pt x="1936983" y="1237413"/>
                  <a:pt x="1948168" y="1219524"/>
                </a:cubicBezTo>
                <a:cubicBezTo>
                  <a:pt x="1959354" y="1201634"/>
                  <a:pt x="1969801" y="1182673"/>
                  <a:pt x="1979509" y="1162639"/>
                </a:cubicBezTo>
                <a:cubicBezTo>
                  <a:pt x="1972668" y="1165335"/>
                  <a:pt x="1965886" y="1167361"/>
                  <a:pt x="1959160" y="1168716"/>
                </a:cubicBezTo>
                <a:cubicBezTo>
                  <a:pt x="1952434" y="1170071"/>
                  <a:pt x="1944920" y="1167519"/>
                  <a:pt x="1936617" y="1161058"/>
                </a:cubicBezTo>
                <a:cubicBezTo>
                  <a:pt x="1928314" y="1154598"/>
                  <a:pt x="1929393" y="1150769"/>
                  <a:pt x="1939855" y="1149572"/>
                </a:cubicBezTo>
                <a:cubicBezTo>
                  <a:pt x="1950316" y="1148375"/>
                  <a:pt x="1965800" y="1144492"/>
                  <a:pt x="1986306" y="1137924"/>
                </a:cubicBezTo>
                <a:cubicBezTo>
                  <a:pt x="1987181" y="1097628"/>
                  <a:pt x="1984693" y="1072300"/>
                  <a:pt x="1978842" y="1061939"/>
                </a:cubicBezTo>
                <a:cubicBezTo>
                  <a:pt x="1974454" y="1054168"/>
                  <a:pt x="1974532" y="1049840"/>
                  <a:pt x="1979078" y="1048954"/>
                </a:cubicBezTo>
                <a:close/>
                <a:moveTo>
                  <a:pt x="1498209" y="1047839"/>
                </a:moveTo>
                <a:cubicBezTo>
                  <a:pt x="1505028" y="1048800"/>
                  <a:pt x="1512929" y="1051607"/>
                  <a:pt x="1521913" y="1056260"/>
                </a:cubicBezTo>
                <a:cubicBezTo>
                  <a:pt x="1530897" y="1060914"/>
                  <a:pt x="1533801" y="1066495"/>
                  <a:pt x="1530625" y="1073006"/>
                </a:cubicBezTo>
                <a:cubicBezTo>
                  <a:pt x="1527448" y="1079516"/>
                  <a:pt x="1525437" y="1101242"/>
                  <a:pt x="1524591" y="1138182"/>
                </a:cubicBezTo>
                <a:cubicBezTo>
                  <a:pt x="1527517" y="1138254"/>
                  <a:pt x="1531743" y="1137372"/>
                  <a:pt x="1537272" y="1135536"/>
                </a:cubicBezTo>
                <a:cubicBezTo>
                  <a:pt x="1542800" y="1133701"/>
                  <a:pt x="1547915" y="1134522"/>
                  <a:pt x="1552619" y="1137999"/>
                </a:cubicBezTo>
                <a:cubicBezTo>
                  <a:pt x="1557323" y="1141477"/>
                  <a:pt x="1558295" y="1145704"/>
                  <a:pt x="1555534" y="1150680"/>
                </a:cubicBezTo>
                <a:cubicBezTo>
                  <a:pt x="1552773" y="1155656"/>
                  <a:pt x="1542459" y="1160266"/>
                  <a:pt x="1524591" y="1164511"/>
                </a:cubicBezTo>
                <a:lnTo>
                  <a:pt x="1524591" y="1181848"/>
                </a:lnTo>
                <a:cubicBezTo>
                  <a:pt x="1531073" y="1182565"/>
                  <a:pt x="1538992" y="1185634"/>
                  <a:pt x="1548349" y="1191055"/>
                </a:cubicBezTo>
                <a:cubicBezTo>
                  <a:pt x="1557706" y="1196475"/>
                  <a:pt x="1562080" y="1204344"/>
                  <a:pt x="1561470" y="1214662"/>
                </a:cubicBezTo>
                <a:cubicBezTo>
                  <a:pt x="1560861" y="1224980"/>
                  <a:pt x="1554731" y="1226342"/>
                  <a:pt x="1543079" y="1218749"/>
                </a:cubicBezTo>
                <a:cubicBezTo>
                  <a:pt x="1531428" y="1211156"/>
                  <a:pt x="1525265" y="1204599"/>
                  <a:pt x="1524591" y="1199078"/>
                </a:cubicBezTo>
                <a:lnTo>
                  <a:pt x="1524591" y="1270535"/>
                </a:lnTo>
                <a:cubicBezTo>
                  <a:pt x="1524591" y="1290382"/>
                  <a:pt x="1523645" y="1305511"/>
                  <a:pt x="1521752" y="1315922"/>
                </a:cubicBezTo>
                <a:cubicBezTo>
                  <a:pt x="1519859" y="1326333"/>
                  <a:pt x="1517041" y="1333758"/>
                  <a:pt x="1513298" y="1338196"/>
                </a:cubicBezTo>
                <a:cubicBezTo>
                  <a:pt x="1509556" y="1342634"/>
                  <a:pt x="1504852" y="1339314"/>
                  <a:pt x="1499188" y="1328237"/>
                </a:cubicBezTo>
                <a:cubicBezTo>
                  <a:pt x="1493523" y="1317159"/>
                  <a:pt x="1491813" y="1307214"/>
                  <a:pt x="1494057" y="1298402"/>
                </a:cubicBezTo>
                <a:cubicBezTo>
                  <a:pt x="1496301" y="1289590"/>
                  <a:pt x="1498105" y="1276587"/>
                  <a:pt x="1499468" y="1259393"/>
                </a:cubicBezTo>
                <a:cubicBezTo>
                  <a:pt x="1500830" y="1242199"/>
                  <a:pt x="1501948" y="1220746"/>
                  <a:pt x="1502823" y="1195034"/>
                </a:cubicBezTo>
                <a:cubicBezTo>
                  <a:pt x="1497789" y="1209345"/>
                  <a:pt x="1490243" y="1222675"/>
                  <a:pt x="1480183" y="1235022"/>
                </a:cubicBezTo>
                <a:cubicBezTo>
                  <a:pt x="1470123" y="1247369"/>
                  <a:pt x="1456310" y="1257962"/>
                  <a:pt x="1438744" y="1266803"/>
                </a:cubicBezTo>
                <a:cubicBezTo>
                  <a:pt x="1421177" y="1275644"/>
                  <a:pt x="1419015" y="1272851"/>
                  <a:pt x="1432258" y="1258425"/>
                </a:cubicBezTo>
                <a:cubicBezTo>
                  <a:pt x="1445502" y="1243999"/>
                  <a:pt x="1458332" y="1227027"/>
                  <a:pt x="1470751" y="1207510"/>
                </a:cubicBezTo>
                <a:cubicBezTo>
                  <a:pt x="1483169" y="1187993"/>
                  <a:pt x="1490713" y="1175288"/>
                  <a:pt x="1493380" y="1169394"/>
                </a:cubicBezTo>
                <a:cubicBezTo>
                  <a:pt x="1489522" y="1171158"/>
                  <a:pt x="1483969" y="1172498"/>
                  <a:pt x="1476720" y="1173416"/>
                </a:cubicBezTo>
                <a:cubicBezTo>
                  <a:pt x="1469471" y="1174334"/>
                  <a:pt x="1461437" y="1172412"/>
                  <a:pt x="1452618" y="1167651"/>
                </a:cubicBezTo>
                <a:cubicBezTo>
                  <a:pt x="1443799" y="1162890"/>
                  <a:pt x="1445308" y="1159284"/>
                  <a:pt x="1457146" y="1156832"/>
                </a:cubicBezTo>
                <a:cubicBezTo>
                  <a:pt x="1468984" y="1154380"/>
                  <a:pt x="1483765" y="1150328"/>
                  <a:pt x="1501489" y="1144678"/>
                </a:cubicBezTo>
                <a:lnTo>
                  <a:pt x="1501489" y="1093720"/>
                </a:lnTo>
                <a:cubicBezTo>
                  <a:pt x="1501489" y="1081890"/>
                  <a:pt x="1499238" y="1071045"/>
                  <a:pt x="1494735" y="1061186"/>
                </a:cubicBezTo>
                <a:cubicBezTo>
                  <a:pt x="1490232" y="1051327"/>
                  <a:pt x="1491390" y="1046878"/>
                  <a:pt x="1498209" y="1047839"/>
                </a:cubicBezTo>
                <a:close/>
                <a:moveTo>
                  <a:pt x="4108879" y="1046101"/>
                </a:moveTo>
                <a:cubicBezTo>
                  <a:pt x="4110845" y="1046076"/>
                  <a:pt x="4113325" y="1046477"/>
                  <a:pt x="4116320" y="1047301"/>
                </a:cubicBezTo>
                <a:cubicBezTo>
                  <a:pt x="4128302" y="1050599"/>
                  <a:pt x="4137099" y="1054127"/>
                  <a:pt x="4142714" y="1057884"/>
                </a:cubicBezTo>
                <a:cubicBezTo>
                  <a:pt x="4148328" y="1061641"/>
                  <a:pt x="4149536" y="1066750"/>
                  <a:pt x="4146338" y="1073210"/>
                </a:cubicBezTo>
                <a:cubicBezTo>
                  <a:pt x="4143140" y="1079671"/>
                  <a:pt x="4140243" y="1095033"/>
                  <a:pt x="4137648" y="1119296"/>
                </a:cubicBezTo>
                <a:cubicBezTo>
                  <a:pt x="4146826" y="1117561"/>
                  <a:pt x="4154756" y="1116001"/>
                  <a:pt x="4161438" y="1114618"/>
                </a:cubicBezTo>
                <a:cubicBezTo>
                  <a:pt x="4168121" y="1113234"/>
                  <a:pt x="4174825" y="1116145"/>
                  <a:pt x="4181550" y="1123351"/>
                </a:cubicBezTo>
                <a:cubicBezTo>
                  <a:pt x="4188276" y="1130557"/>
                  <a:pt x="4186347" y="1135296"/>
                  <a:pt x="4175764" y="1137569"/>
                </a:cubicBezTo>
                <a:cubicBezTo>
                  <a:pt x="4165181" y="1139842"/>
                  <a:pt x="4151923" y="1142570"/>
                  <a:pt x="4135992" y="1145754"/>
                </a:cubicBezTo>
                <a:cubicBezTo>
                  <a:pt x="4134357" y="1166217"/>
                  <a:pt x="4132657" y="1184838"/>
                  <a:pt x="4130894" y="1201616"/>
                </a:cubicBezTo>
                <a:cubicBezTo>
                  <a:pt x="4165224" y="1199006"/>
                  <a:pt x="4189298" y="1196554"/>
                  <a:pt x="4203115" y="1194260"/>
                </a:cubicBezTo>
                <a:cubicBezTo>
                  <a:pt x="4216931" y="1191965"/>
                  <a:pt x="4229045" y="1194525"/>
                  <a:pt x="4239456" y="1201939"/>
                </a:cubicBezTo>
                <a:cubicBezTo>
                  <a:pt x="4249867" y="1209353"/>
                  <a:pt x="4254442" y="1215454"/>
                  <a:pt x="4253180" y="1220244"/>
                </a:cubicBezTo>
                <a:cubicBezTo>
                  <a:pt x="4251918" y="1225034"/>
                  <a:pt x="4242841" y="1226980"/>
                  <a:pt x="4225948" y="1226084"/>
                </a:cubicBezTo>
                <a:cubicBezTo>
                  <a:pt x="4209055" y="1225188"/>
                  <a:pt x="4189939" y="1224740"/>
                  <a:pt x="4168601" y="1224740"/>
                </a:cubicBezTo>
                <a:cubicBezTo>
                  <a:pt x="4148252" y="1224740"/>
                  <a:pt x="4120967" y="1226988"/>
                  <a:pt x="4086744" y="1231483"/>
                </a:cubicBezTo>
                <a:cubicBezTo>
                  <a:pt x="4052521" y="1235979"/>
                  <a:pt x="4027429" y="1239775"/>
                  <a:pt x="4011468" y="1242873"/>
                </a:cubicBezTo>
                <a:cubicBezTo>
                  <a:pt x="3995508" y="1245970"/>
                  <a:pt x="3983175" y="1248896"/>
                  <a:pt x="3974471" y="1251649"/>
                </a:cubicBezTo>
                <a:cubicBezTo>
                  <a:pt x="3965766" y="1254402"/>
                  <a:pt x="3955663" y="1251093"/>
                  <a:pt x="3944162" y="1241722"/>
                </a:cubicBezTo>
                <a:cubicBezTo>
                  <a:pt x="3932662" y="1232351"/>
                  <a:pt x="3935107" y="1227389"/>
                  <a:pt x="3951498" y="1226837"/>
                </a:cubicBezTo>
                <a:cubicBezTo>
                  <a:pt x="3967888" y="1226285"/>
                  <a:pt x="3998877" y="1222137"/>
                  <a:pt x="4044465" y="1214393"/>
                </a:cubicBezTo>
                <a:cubicBezTo>
                  <a:pt x="4045282" y="1197830"/>
                  <a:pt x="4045691" y="1181031"/>
                  <a:pt x="4045691" y="1163995"/>
                </a:cubicBezTo>
                <a:cubicBezTo>
                  <a:pt x="4033774" y="1167594"/>
                  <a:pt x="4021797" y="1166074"/>
                  <a:pt x="4009758" y="1159434"/>
                </a:cubicBezTo>
                <a:cubicBezTo>
                  <a:pt x="3997720" y="1152795"/>
                  <a:pt x="3998089" y="1148288"/>
                  <a:pt x="4010866" y="1145915"/>
                </a:cubicBezTo>
                <a:cubicBezTo>
                  <a:pt x="4023643" y="1143542"/>
                  <a:pt x="4035251" y="1141230"/>
                  <a:pt x="4045691" y="1138978"/>
                </a:cubicBezTo>
                <a:cubicBezTo>
                  <a:pt x="4045691" y="1131822"/>
                  <a:pt x="4045042" y="1124552"/>
                  <a:pt x="4043744" y="1117167"/>
                </a:cubicBezTo>
                <a:cubicBezTo>
                  <a:pt x="4042447" y="1109782"/>
                  <a:pt x="4039525" y="1101765"/>
                  <a:pt x="4034979" y="1093118"/>
                </a:cubicBezTo>
                <a:cubicBezTo>
                  <a:pt x="4030433" y="1084471"/>
                  <a:pt x="4032685" y="1080850"/>
                  <a:pt x="4041733" y="1082255"/>
                </a:cubicBezTo>
                <a:cubicBezTo>
                  <a:pt x="4050782" y="1083661"/>
                  <a:pt x="4059132" y="1086195"/>
                  <a:pt x="4066782" y="1089859"/>
                </a:cubicBezTo>
                <a:cubicBezTo>
                  <a:pt x="4074432" y="1093523"/>
                  <a:pt x="4077340" y="1098381"/>
                  <a:pt x="4075504" y="1104433"/>
                </a:cubicBezTo>
                <a:cubicBezTo>
                  <a:pt x="4073669" y="1110484"/>
                  <a:pt x="4072335" y="1119934"/>
                  <a:pt x="4071504" y="1132783"/>
                </a:cubicBezTo>
                <a:cubicBezTo>
                  <a:pt x="4080237" y="1131177"/>
                  <a:pt x="4093286" y="1128718"/>
                  <a:pt x="4110652" y="1125405"/>
                </a:cubicBezTo>
                <a:cubicBezTo>
                  <a:pt x="4111441" y="1117633"/>
                  <a:pt x="4111836" y="1107071"/>
                  <a:pt x="4111836" y="1093720"/>
                </a:cubicBezTo>
                <a:cubicBezTo>
                  <a:pt x="4111836" y="1080040"/>
                  <a:pt x="4109588" y="1068059"/>
                  <a:pt x="4105092" y="1057777"/>
                </a:cubicBezTo>
                <a:cubicBezTo>
                  <a:pt x="4101720" y="1050065"/>
                  <a:pt x="4102983" y="1046173"/>
                  <a:pt x="4108879" y="1046101"/>
                </a:cubicBezTo>
                <a:close/>
                <a:moveTo>
                  <a:pt x="1666520" y="1045203"/>
                </a:moveTo>
                <a:cubicBezTo>
                  <a:pt x="1668249" y="1045078"/>
                  <a:pt x="1670492" y="1045311"/>
                  <a:pt x="1673249" y="1045903"/>
                </a:cubicBezTo>
                <a:cubicBezTo>
                  <a:pt x="1684277" y="1048269"/>
                  <a:pt x="1692626" y="1051345"/>
                  <a:pt x="1698298" y="1055131"/>
                </a:cubicBezTo>
                <a:cubicBezTo>
                  <a:pt x="1703969" y="1058917"/>
                  <a:pt x="1705450" y="1063559"/>
                  <a:pt x="1702740" y="1069059"/>
                </a:cubicBezTo>
                <a:cubicBezTo>
                  <a:pt x="1700029" y="1074558"/>
                  <a:pt x="1699083" y="1097148"/>
                  <a:pt x="1699900" y="1136827"/>
                </a:cubicBezTo>
                <a:cubicBezTo>
                  <a:pt x="1708318" y="1135106"/>
                  <a:pt x="1716944" y="1133102"/>
                  <a:pt x="1725777" y="1130815"/>
                </a:cubicBezTo>
                <a:cubicBezTo>
                  <a:pt x="1734611" y="1128528"/>
                  <a:pt x="1742430" y="1130707"/>
                  <a:pt x="1749234" y="1137354"/>
                </a:cubicBezTo>
                <a:cubicBezTo>
                  <a:pt x="1756039" y="1144001"/>
                  <a:pt x="1754149" y="1148747"/>
                  <a:pt x="1743566" y="1151594"/>
                </a:cubicBezTo>
                <a:cubicBezTo>
                  <a:pt x="1732983" y="1154440"/>
                  <a:pt x="1718478" y="1157068"/>
                  <a:pt x="1700051" y="1159477"/>
                </a:cubicBezTo>
                <a:cubicBezTo>
                  <a:pt x="1700051" y="1179883"/>
                  <a:pt x="1700266" y="1200992"/>
                  <a:pt x="1700696" y="1222804"/>
                </a:cubicBezTo>
                <a:cubicBezTo>
                  <a:pt x="1701126" y="1244615"/>
                  <a:pt x="1702026" y="1265656"/>
                  <a:pt x="1703396" y="1285926"/>
                </a:cubicBezTo>
                <a:cubicBezTo>
                  <a:pt x="1704765" y="1306196"/>
                  <a:pt x="1700535" y="1322436"/>
                  <a:pt x="1690705" y="1334647"/>
                </a:cubicBezTo>
                <a:cubicBezTo>
                  <a:pt x="1680874" y="1346857"/>
                  <a:pt x="1674195" y="1349299"/>
                  <a:pt x="1670668" y="1341971"/>
                </a:cubicBezTo>
                <a:cubicBezTo>
                  <a:pt x="1667140" y="1334643"/>
                  <a:pt x="1662569" y="1328168"/>
                  <a:pt x="1656955" y="1322547"/>
                </a:cubicBezTo>
                <a:cubicBezTo>
                  <a:pt x="1651341" y="1316926"/>
                  <a:pt x="1645397" y="1310663"/>
                  <a:pt x="1639123" y="1303758"/>
                </a:cubicBezTo>
                <a:cubicBezTo>
                  <a:pt x="1632849" y="1296853"/>
                  <a:pt x="1634771" y="1294756"/>
                  <a:pt x="1644888" y="1297466"/>
                </a:cubicBezTo>
                <a:cubicBezTo>
                  <a:pt x="1655005" y="1300176"/>
                  <a:pt x="1662573" y="1301532"/>
                  <a:pt x="1667592" y="1301532"/>
                </a:cubicBezTo>
                <a:cubicBezTo>
                  <a:pt x="1671363" y="1301532"/>
                  <a:pt x="1673866" y="1297265"/>
                  <a:pt x="1675099" y="1288733"/>
                </a:cubicBezTo>
                <a:cubicBezTo>
                  <a:pt x="1676332" y="1280200"/>
                  <a:pt x="1676723" y="1274009"/>
                  <a:pt x="1676271" y="1270159"/>
                </a:cubicBezTo>
                <a:cubicBezTo>
                  <a:pt x="1675819" y="1266308"/>
                  <a:pt x="1675594" y="1230469"/>
                  <a:pt x="1675594" y="1162639"/>
                </a:cubicBezTo>
                <a:cubicBezTo>
                  <a:pt x="1663304" y="1164446"/>
                  <a:pt x="1655238" y="1165350"/>
                  <a:pt x="1651395" y="1165350"/>
                </a:cubicBezTo>
                <a:cubicBezTo>
                  <a:pt x="1648053" y="1165350"/>
                  <a:pt x="1642252" y="1162625"/>
                  <a:pt x="1633993" y="1157176"/>
                </a:cubicBezTo>
                <a:cubicBezTo>
                  <a:pt x="1625733" y="1151726"/>
                  <a:pt x="1626579" y="1149002"/>
                  <a:pt x="1636531" y="1149002"/>
                </a:cubicBezTo>
                <a:cubicBezTo>
                  <a:pt x="1643400" y="1149002"/>
                  <a:pt x="1656421" y="1147016"/>
                  <a:pt x="1675594" y="1143044"/>
                </a:cubicBezTo>
                <a:lnTo>
                  <a:pt x="1674260" y="1106067"/>
                </a:lnTo>
                <a:cubicBezTo>
                  <a:pt x="1673385" y="1081775"/>
                  <a:pt x="1670241" y="1065083"/>
                  <a:pt x="1664828" y="1055991"/>
                </a:cubicBezTo>
                <a:cubicBezTo>
                  <a:pt x="1660767" y="1049173"/>
                  <a:pt x="1661332" y="1045576"/>
                  <a:pt x="1666520" y="1045203"/>
                </a:cubicBezTo>
                <a:close/>
                <a:moveTo>
                  <a:pt x="5852655" y="1038557"/>
                </a:moveTo>
                <a:cubicBezTo>
                  <a:pt x="5856829" y="1038887"/>
                  <a:pt x="5862573" y="1040203"/>
                  <a:pt x="5869887" y="1042504"/>
                </a:cubicBezTo>
                <a:cubicBezTo>
                  <a:pt x="5884514" y="1046878"/>
                  <a:pt x="5890027" y="1053277"/>
                  <a:pt x="5886428" y="1061702"/>
                </a:cubicBezTo>
                <a:cubicBezTo>
                  <a:pt x="5882829" y="1070127"/>
                  <a:pt x="5881029" y="1087547"/>
                  <a:pt x="5881029" y="1113962"/>
                </a:cubicBezTo>
                <a:cubicBezTo>
                  <a:pt x="5881029" y="1140821"/>
                  <a:pt x="5880312" y="1161686"/>
                  <a:pt x="5878879" y="1176557"/>
                </a:cubicBezTo>
                <a:cubicBezTo>
                  <a:pt x="5877443" y="1191427"/>
                  <a:pt x="5874225" y="1200024"/>
                  <a:pt x="5869219" y="1202348"/>
                </a:cubicBezTo>
                <a:cubicBezTo>
                  <a:pt x="5864215" y="1204671"/>
                  <a:pt x="5859056" y="1200960"/>
                  <a:pt x="5853743" y="1191216"/>
                </a:cubicBezTo>
                <a:cubicBezTo>
                  <a:pt x="5848430" y="1181472"/>
                  <a:pt x="5847347" y="1171742"/>
                  <a:pt x="5850495" y="1162026"/>
                </a:cubicBezTo>
                <a:cubicBezTo>
                  <a:pt x="5853643" y="1152311"/>
                  <a:pt x="5855217" y="1134045"/>
                  <a:pt x="5855217" y="1107229"/>
                </a:cubicBezTo>
                <a:cubicBezTo>
                  <a:pt x="5855217" y="1080226"/>
                  <a:pt x="5852969" y="1063179"/>
                  <a:pt x="5848473" y="1056088"/>
                </a:cubicBezTo>
                <a:cubicBezTo>
                  <a:pt x="5843977" y="1048997"/>
                  <a:pt x="5842765" y="1043809"/>
                  <a:pt x="5844838" y="1040525"/>
                </a:cubicBezTo>
                <a:cubicBezTo>
                  <a:pt x="5845874" y="1038883"/>
                  <a:pt x="5848479" y="1038227"/>
                  <a:pt x="5852655" y="1038557"/>
                </a:cubicBezTo>
                <a:close/>
                <a:moveTo>
                  <a:pt x="531206" y="1038503"/>
                </a:moveTo>
                <a:cubicBezTo>
                  <a:pt x="534594" y="1037718"/>
                  <a:pt x="540915" y="1038797"/>
                  <a:pt x="550167" y="1041741"/>
                </a:cubicBezTo>
                <a:cubicBezTo>
                  <a:pt x="568673" y="1047627"/>
                  <a:pt x="575654" y="1055045"/>
                  <a:pt x="571108" y="1063993"/>
                </a:cubicBezTo>
                <a:cubicBezTo>
                  <a:pt x="566562" y="1072941"/>
                  <a:pt x="562984" y="1091820"/>
                  <a:pt x="560374" y="1120630"/>
                </a:cubicBezTo>
                <a:cubicBezTo>
                  <a:pt x="579733" y="1112542"/>
                  <a:pt x="593346" y="1111936"/>
                  <a:pt x="601211" y="1118812"/>
                </a:cubicBezTo>
                <a:cubicBezTo>
                  <a:pt x="609077" y="1125688"/>
                  <a:pt x="605804" y="1131984"/>
                  <a:pt x="591392" y="1137698"/>
                </a:cubicBezTo>
                <a:cubicBezTo>
                  <a:pt x="576980" y="1143413"/>
                  <a:pt x="557706" y="1148772"/>
                  <a:pt x="533572" y="1153777"/>
                </a:cubicBezTo>
                <a:cubicBezTo>
                  <a:pt x="509438" y="1158782"/>
                  <a:pt x="492652" y="1161284"/>
                  <a:pt x="483216" y="1161284"/>
                </a:cubicBezTo>
                <a:cubicBezTo>
                  <a:pt x="482399" y="1182465"/>
                  <a:pt x="481123" y="1199064"/>
                  <a:pt x="479387" y="1211081"/>
                </a:cubicBezTo>
                <a:cubicBezTo>
                  <a:pt x="521863" y="1202348"/>
                  <a:pt x="546016" y="1195439"/>
                  <a:pt x="551845" y="1190356"/>
                </a:cubicBezTo>
                <a:cubicBezTo>
                  <a:pt x="557674" y="1185272"/>
                  <a:pt x="564300" y="1184171"/>
                  <a:pt x="571720" y="1187054"/>
                </a:cubicBezTo>
                <a:cubicBezTo>
                  <a:pt x="579142" y="1189936"/>
                  <a:pt x="585853" y="1193546"/>
                  <a:pt x="591854" y="1197884"/>
                </a:cubicBezTo>
                <a:cubicBezTo>
                  <a:pt x="597856" y="1202222"/>
                  <a:pt x="598569" y="1207184"/>
                  <a:pt x="593995" y="1212769"/>
                </a:cubicBezTo>
                <a:cubicBezTo>
                  <a:pt x="589420" y="1218355"/>
                  <a:pt x="586714" y="1224277"/>
                  <a:pt x="585874" y="1230537"/>
                </a:cubicBezTo>
                <a:cubicBezTo>
                  <a:pt x="585036" y="1236796"/>
                  <a:pt x="585068" y="1253904"/>
                  <a:pt x="585971" y="1281860"/>
                </a:cubicBezTo>
                <a:cubicBezTo>
                  <a:pt x="586875" y="1309817"/>
                  <a:pt x="585286" y="1330004"/>
                  <a:pt x="581207" y="1342423"/>
                </a:cubicBezTo>
                <a:cubicBezTo>
                  <a:pt x="577127" y="1354841"/>
                  <a:pt x="571706" y="1356247"/>
                  <a:pt x="564945" y="1346639"/>
                </a:cubicBezTo>
                <a:cubicBezTo>
                  <a:pt x="558183" y="1337031"/>
                  <a:pt x="555480" y="1326846"/>
                  <a:pt x="556836" y="1316083"/>
                </a:cubicBezTo>
                <a:cubicBezTo>
                  <a:pt x="558191" y="1305321"/>
                  <a:pt x="558643" y="1286679"/>
                  <a:pt x="558191" y="1260156"/>
                </a:cubicBezTo>
                <a:cubicBezTo>
                  <a:pt x="557739" y="1233634"/>
                  <a:pt x="556933" y="1219075"/>
                  <a:pt x="555771" y="1216480"/>
                </a:cubicBezTo>
                <a:cubicBezTo>
                  <a:pt x="554609" y="1213884"/>
                  <a:pt x="551397" y="1213475"/>
                  <a:pt x="546134" y="1215254"/>
                </a:cubicBezTo>
                <a:cubicBezTo>
                  <a:pt x="540871" y="1217032"/>
                  <a:pt x="530274" y="1219731"/>
                  <a:pt x="514342" y="1223352"/>
                </a:cubicBezTo>
                <a:cubicBezTo>
                  <a:pt x="498410" y="1226973"/>
                  <a:pt x="486378" y="1228332"/>
                  <a:pt x="478248" y="1227429"/>
                </a:cubicBezTo>
                <a:cubicBezTo>
                  <a:pt x="471536" y="1250287"/>
                  <a:pt x="462803" y="1268036"/>
                  <a:pt x="452048" y="1280677"/>
                </a:cubicBezTo>
                <a:cubicBezTo>
                  <a:pt x="441293" y="1293318"/>
                  <a:pt x="425813" y="1303575"/>
                  <a:pt x="405607" y="1311448"/>
                </a:cubicBezTo>
                <a:cubicBezTo>
                  <a:pt x="385402" y="1319321"/>
                  <a:pt x="382169" y="1317589"/>
                  <a:pt x="395906" y="1306253"/>
                </a:cubicBezTo>
                <a:cubicBezTo>
                  <a:pt x="409644" y="1294917"/>
                  <a:pt x="421360" y="1282646"/>
                  <a:pt x="431054" y="1269438"/>
                </a:cubicBezTo>
                <a:cubicBezTo>
                  <a:pt x="440748" y="1256231"/>
                  <a:pt x="447377" y="1240263"/>
                  <a:pt x="450940" y="1221535"/>
                </a:cubicBezTo>
                <a:cubicBezTo>
                  <a:pt x="454504" y="1202806"/>
                  <a:pt x="456508" y="1184533"/>
                  <a:pt x="456952" y="1166716"/>
                </a:cubicBezTo>
                <a:cubicBezTo>
                  <a:pt x="457397" y="1148898"/>
                  <a:pt x="456738" y="1132729"/>
                  <a:pt x="454973" y="1118210"/>
                </a:cubicBezTo>
                <a:cubicBezTo>
                  <a:pt x="453209" y="1103690"/>
                  <a:pt x="450510" y="1092595"/>
                  <a:pt x="446875" y="1084923"/>
                </a:cubicBezTo>
                <a:cubicBezTo>
                  <a:pt x="443239" y="1077251"/>
                  <a:pt x="444598" y="1073415"/>
                  <a:pt x="450951" y="1073415"/>
                </a:cubicBezTo>
                <a:cubicBezTo>
                  <a:pt x="456199" y="1073415"/>
                  <a:pt x="464051" y="1075946"/>
                  <a:pt x="474505" y="1081008"/>
                </a:cubicBezTo>
                <a:cubicBezTo>
                  <a:pt x="484959" y="1086070"/>
                  <a:pt x="489046" y="1092752"/>
                  <a:pt x="486765" y="1101055"/>
                </a:cubicBezTo>
                <a:cubicBezTo>
                  <a:pt x="484486" y="1109358"/>
                  <a:pt x="482922" y="1123082"/>
                  <a:pt x="482076" y="1142226"/>
                </a:cubicBezTo>
                <a:cubicBezTo>
                  <a:pt x="488156" y="1141509"/>
                  <a:pt x="505716" y="1136877"/>
                  <a:pt x="534755" y="1128331"/>
                </a:cubicBezTo>
                <a:cubicBezTo>
                  <a:pt x="536433" y="1114922"/>
                  <a:pt x="537272" y="1100238"/>
                  <a:pt x="537272" y="1084277"/>
                </a:cubicBezTo>
                <a:cubicBezTo>
                  <a:pt x="537272" y="1068087"/>
                  <a:pt x="534795" y="1055479"/>
                  <a:pt x="529840" y="1046452"/>
                </a:cubicBezTo>
                <a:cubicBezTo>
                  <a:pt x="527363" y="1041938"/>
                  <a:pt x="527818" y="1039289"/>
                  <a:pt x="531206" y="1038503"/>
                </a:cubicBezTo>
                <a:close/>
                <a:moveTo>
                  <a:pt x="6570801" y="1038436"/>
                </a:moveTo>
                <a:cubicBezTo>
                  <a:pt x="6572529" y="1038319"/>
                  <a:pt x="6574715" y="1038557"/>
                  <a:pt x="6577357" y="1039149"/>
                </a:cubicBezTo>
                <a:cubicBezTo>
                  <a:pt x="6587925" y="1041515"/>
                  <a:pt x="6596049" y="1044584"/>
                  <a:pt x="6601729" y="1048355"/>
                </a:cubicBezTo>
                <a:cubicBezTo>
                  <a:pt x="6607407" y="1052127"/>
                  <a:pt x="6609095" y="1056568"/>
                  <a:pt x="6606793" y="1061681"/>
                </a:cubicBezTo>
                <a:cubicBezTo>
                  <a:pt x="6604492" y="1066793"/>
                  <a:pt x="6601591" y="1079244"/>
                  <a:pt x="6598093" y="1099033"/>
                </a:cubicBezTo>
                <a:cubicBezTo>
                  <a:pt x="6612877" y="1096581"/>
                  <a:pt x="6626737" y="1093720"/>
                  <a:pt x="6639673" y="1090451"/>
                </a:cubicBezTo>
                <a:cubicBezTo>
                  <a:pt x="6652607" y="1087181"/>
                  <a:pt x="6662635" y="1090175"/>
                  <a:pt x="6669755" y="1099431"/>
                </a:cubicBezTo>
                <a:cubicBezTo>
                  <a:pt x="6676875" y="1108688"/>
                  <a:pt x="6672971" y="1114098"/>
                  <a:pt x="6658043" y="1115661"/>
                </a:cubicBezTo>
                <a:cubicBezTo>
                  <a:pt x="6643114" y="1117224"/>
                  <a:pt x="6622492" y="1119705"/>
                  <a:pt x="6596179" y="1123104"/>
                </a:cubicBezTo>
                <a:cubicBezTo>
                  <a:pt x="6593769" y="1137530"/>
                  <a:pt x="6592163" y="1147503"/>
                  <a:pt x="6591361" y="1153024"/>
                </a:cubicBezTo>
                <a:cubicBezTo>
                  <a:pt x="6597985" y="1152207"/>
                  <a:pt x="6604711" y="1151156"/>
                  <a:pt x="6611537" y="1149873"/>
                </a:cubicBezTo>
                <a:cubicBezTo>
                  <a:pt x="6618362" y="1148590"/>
                  <a:pt x="6624019" y="1146546"/>
                  <a:pt x="6628509" y="1143743"/>
                </a:cubicBezTo>
                <a:cubicBezTo>
                  <a:pt x="6632997" y="1140939"/>
                  <a:pt x="6639131" y="1140989"/>
                  <a:pt x="6646911" y="1143893"/>
                </a:cubicBezTo>
                <a:cubicBezTo>
                  <a:pt x="6654689" y="1146797"/>
                  <a:pt x="6661996" y="1151465"/>
                  <a:pt x="6668829" y="1157896"/>
                </a:cubicBezTo>
                <a:cubicBezTo>
                  <a:pt x="6675662" y="1164328"/>
                  <a:pt x="6674867" y="1170573"/>
                  <a:pt x="6666442" y="1176632"/>
                </a:cubicBezTo>
                <a:cubicBezTo>
                  <a:pt x="6658017" y="1182691"/>
                  <a:pt x="6650535" y="1191535"/>
                  <a:pt x="6643996" y="1203165"/>
                </a:cubicBezTo>
                <a:cubicBezTo>
                  <a:pt x="6651195" y="1214465"/>
                  <a:pt x="6651234" y="1220434"/>
                  <a:pt x="6644114" y="1221072"/>
                </a:cubicBezTo>
                <a:cubicBezTo>
                  <a:pt x="6636994" y="1221710"/>
                  <a:pt x="6624809" y="1222660"/>
                  <a:pt x="6607557" y="1223922"/>
                </a:cubicBezTo>
                <a:cubicBezTo>
                  <a:pt x="6618356" y="1230548"/>
                  <a:pt x="6622155" y="1237040"/>
                  <a:pt x="6618958" y="1243400"/>
                </a:cubicBezTo>
                <a:cubicBezTo>
                  <a:pt x="6615759" y="1249760"/>
                  <a:pt x="6613509" y="1260669"/>
                  <a:pt x="6612204" y="1276128"/>
                </a:cubicBezTo>
                <a:cubicBezTo>
                  <a:pt x="6610898" y="1291587"/>
                  <a:pt x="6613648" y="1301711"/>
                  <a:pt x="6620453" y="1306500"/>
                </a:cubicBezTo>
                <a:cubicBezTo>
                  <a:pt x="6627257" y="1311290"/>
                  <a:pt x="6640518" y="1313473"/>
                  <a:pt x="6660237" y="1313050"/>
                </a:cubicBezTo>
                <a:cubicBezTo>
                  <a:pt x="6679954" y="1312627"/>
                  <a:pt x="6693742" y="1310555"/>
                  <a:pt x="6701601" y="1306834"/>
                </a:cubicBezTo>
                <a:cubicBezTo>
                  <a:pt x="6709459" y="1303113"/>
                  <a:pt x="6715080" y="1298291"/>
                  <a:pt x="6718465" y="1292368"/>
                </a:cubicBezTo>
                <a:cubicBezTo>
                  <a:pt x="6721849" y="1286446"/>
                  <a:pt x="6725827" y="1277716"/>
                  <a:pt x="6730403" y="1266179"/>
                </a:cubicBezTo>
                <a:cubicBezTo>
                  <a:pt x="6734977" y="1254643"/>
                  <a:pt x="6737677" y="1256008"/>
                  <a:pt x="6738501" y="1270277"/>
                </a:cubicBezTo>
                <a:cubicBezTo>
                  <a:pt x="6739326" y="1284546"/>
                  <a:pt x="6741326" y="1295774"/>
                  <a:pt x="6744503" y="1303962"/>
                </a:cubicBezTo>
                <a:cubicBezTo>
                  <a:pt x="6747679" y="1312150"/>
                  <a:pt x="6746905" y="1318708"/>
                  <a:pt x="6742179" y="1323633"/>
                </a:cubicBezTo>
                <a:cubicBezTo>
                  <a:pt x="6737455" y="1328559"/>
                  <a:pt x="6729489" y="1332420"/>
                  <a:pt x="6718281" y="1335217"/>
                </a:cubicBezTo>
                <a:cubicBezTo>
                  <a:pt x="6707075" y="1338013"/>
                  <a:pt x="6691989" y="1340096"/>
                  <a:pt x="6673024" y="1341465"/>
                </a:cubicBezTo>
                <a:cubicBezTo>
                  <a:pt x="6654059" y="1342835"/>
                  <a:pt x="6636159" y="1340881"/>
                  <a:pt x="6619324" y="1335604"/>
                </a:cubicBezTo>
                <a:cubicBezTo>
                  <a:pt x="6602487" y="1330327"/>
                  <a:pt x="6593590" y="1319969"/>
                  <a:pt x="6592629" y="1304532"/>
                </a:cubicBezTo>
                <a:cubicBezTo>
                  <a:pt x="6591668" y="1289095"/>
                  <a:pt x="6591640" y="1273464"/>
                  <a:pt x="6592543" y="1257640"/>
                </a:cubicBezTo>
                <a:cubicBezTo>
                  <a:pt x="6593447" y="1241815"/>
                  <a:pt x="6592291" y="1231293"/>
                  <a:pt x="6589081" y="1226073"/>
                </a:cubicBezTo>
                <a:lnTo>
                  <a:pt x="6567053" y="1228203"/>
                </a:lnTo>
                <a:cubicBezTo>
                  <a:pt x="6569391" y="1229537"/>
                  <a:pt x="6572227" y="1232551"/>
                  <a:pt x="6575561" y="1237248"/>
                </a:cubicBezTo>
                <a:cubicBezTo>
                  <a:pt x="6578895" y="1241944"/>
                  <a:pt x="6578357" y="1246662"/>
                  <a:pt x="6573947" y="1251402"/>
                </a:cubicBezTo>
                <a:cubicBezTo>
                  <a:pt x="6569538" y="1256141"/>
                  <a:pt x="6563959" y="1263688"/>
                  <a:pt x="6557213" y="1274041"/>
                </a:cubicBezTo>
                <a:cubicBezTo>
                  <a:pt x="6550465" y="1284395"/>
                  <a:pt x="6538789" y="1296491"/>
                  <a:pt x="6522183" y="1310329"/>
                </a:cubicBezTo>
                <a:cubicBezTo>
                  <a:pt x="6505577" y="1324168"/>
                  <a:pt x="6486605" y="1332933"/>
                  <a:pt x="6465267" y="1336626"/>
                </a:cubicBezTo>
                <a:cubicBezTo>
                  <a:pt x="6443929" y="1340318"/>
                  <a:pt x="6442466" y="1336880"/>
                  <a:pt x="6460879" y="1326311"/>
                </a:cubicBezTo>
                <a:cubicBezTo>
                  <a:pt x="6479291" y="1315743"/>
                  <a:pt x="6495335" y="1304063"/>
                  <a:pt x="6509008" y="1291271"/>
                </a:cubicBezTo>
                <a:cubicBezTo>
                  <a:pt x="6522681" y="1278480"/>
                  <a:pt x="6532823" y="1265785"/>
                  <a:pt x="6539435" y="1253187"/>
                </a:cubicBezTo>
                <a:cubicBezTo>
                  <a:pt x="6546045" y="1240589"/>
                  <a:pt x="6548949" y="1233351"/>
                  <a:pt x="6548146" y="1231472"/>
                </a:cubicBezTo>
                <a:lnTo>
                  <a:pt x="6545501" y="1232462"/>
                </a:lnTo>
                <a:cubicBezTo>
                  <a:pt x="6540137" y="1240808"/>
                  <a:pt x="6535193" y="1241381"/>
                  <a:pt x="6530669" y="1234183"/>
                </a:cubicBezTo>
                <a:cubicBezTo>
                  <a:pt x="6526144" y="1226984"/>
                  <a:pt x="6522541" y="1217129"/>
                  <a:pt x="6519860" y="1204617"/>
                </a:cubicBezTo>
                <a:cubicBezTo>
                  <a:pt x="6517177" y="1192105"/>
                  <a:pt x="6513324" y="1181626"/>
                  <a:pt x="6508298" y="1173180"/>
                </a:cubicBezTo>
                <a:cubicBezTo>
                  <a:pt x="6503271" y="1164733"/>
                  <a:pt x="6503508" y="1159940"/>
                  <a:pt x="6509008" y="1158800"/>
                </a:cubicBezTo>
                <a:cubicBezTo>
                  <a:pt x="6514507" y="1157660"/>
                  <a:pt x="6520595" y="1157764"/>
                  <a:pt x="6527270" y="1159112"/>
                </a:cubicBezTo>
                <a:cubicBezTo>
                  <a:pt x="6533945" y="1160460"/>
                  <a:pt x="6547227" y="1159972"/>
                  <a:pt x="6567118" y="1157649"/>
                </a:cubicBezTo>
                <a:cubicBezTo>
                  <a:pt x="6568767" y="1142735"/>
                  <a:pt x="6570043" y="1132253"/>
                  <a:pt x="6570947" y="1126201"/>
                </a:cubicBezTo>
                <a:cubicBezTo>
                  <a:pt x="6559561" y="1127993"/>
                  <a:pt x="6549335" y="1129342"/>
                  <a:pt x="6540273" y="1130245"/>
                </a:cubicBezTo>
                <a:cubicBezTo>
                  <a:pt x="6531210" y="1131148"/>
                  <a:pt x="6522807" y="1128058"/>
                  <a:pt x="6515063" y="1120974"/>
                </a:cubicBezTo>
                <a:cubicBezTo>
                  <a:pt x="6507319" y="1113890"/>
                  <a:pt x="6509169" y="1110054"/>
                  <a:pt x="6520613" y="1109466"/>
                </a:cubicBezTo>
                <a:cubicBezTo>
                  <a:pt x="6532057" y="1108878"/>
                  <a:pt x="6549335" y="1106935"/>
                  <a:pt x="6572453" y="1103637"/>
                </a:cubicBezTo>
                <a:cubicBezTo>
                  <a:pt x="6573241" y="1093240"/>
                  <a:pt x="6573636" y="1083639"/>
                  <a:pt x="6573636" y="1074834"/>
                </a:cubicBezTo>
                <a:cubicBezTo>
                  <a:pt x="6573636" y="1066589"/>
                  <a:pt x="6571614" y="1057988"/>
                  <a:pt x="6567570" y="1049033"/>
                </a:cubicBezTo>
                <a:cubicBezTo>
                  <a:pt x="6564537" y="1042316"/>
                  <a:pt x="6565613" y="1038784"/>
                  <a:pt x="6570801" y="1038436"/>
                </a:cubicBezTo>
                <a:close/>
                <a:moveTo>
                  <a:pt x="5518487" y="1030764"/>
                </a:moveTo>
                <a:cubicBezTo>
                  <a:pt x="5519854" y="1030795"/>
                  <a:pt x="5521427" y="1031177"/>
                  <a:pt x="5523205" y="1031911"/>
                </a:cubicBezTo>
                <a:cubicBezTo>
                  <a:pt x="5530318" y="1034843"/>
                  <a:pt x="5536821" y="1039052"/>
                  <a:pt x="5542715" y="1044537"/>
                </a:cubicBezTo>
                <a:cubicBezTo>
                  <a:pt x="5548609" y="1050022"/>
                  <a:pt x="5549903" y="1054091"/>
                  <a:pt x="5546597" y="1056744"/>
                </a:cubicBezTo>
                <a:cubicBezTo>
                  <a:pt x="5543292" y="1059397"/>
                  <a:pt x="5538191" y="1061806"/>
                  <a:pt x="5531293" y="1063972"/>
                </a:cubicBezTo>
                <a:cubicBezTo>
                  <a:pt x="5551111" y="1063972"/>
                  <a:pt x="5564587" y="1062168"/>
                  <a:pt x="5571721" y="1058562"/>
                </a:cubicBezTo>
                <a:cubicBezTo>
                  <a:pt x="5578856" y="1054955"/>
                  <a:pt x="5585803" y="1054844"/>
                  <a:pt x="5592565" y="1058228"/>
                </a:cubicBezTo>
                <a:cubicBezTo>
                  <a:pt x="5599326" y="1061613"/>
                  <a:pt x="5605428" y="1065951"/>
                  <a:pt x="5610870" y="1071242"/>
                </a:cubicBezTo>
                <a:cubicBezTo>
                  <a:pt x="5616312" y="1076534"/>
                  <a:pt x="5615835" y="1080606"/>
                  <a:pt x="5609440" y="1083460"/>
                </a:cubicBezTo>
                <a:cubicBezTo>
                  <a:pt x="5603044" y="1086314"/>
                  <a:pt x="5596982" y="1091268"/>
                  <a:pt x="5591252" y="1098324"/>
                </a:cubicBezTo>
                <a:cubicBezTo>
                  <a:pt x="5585524" y="1105379"/>
                  <a:pt x="5577436" y="1113897"/>
                  <a:pt x="5566989" y="1123878"/>
                </a:cubicBezTo>
                <a:cubicBezTo>
                  <a:pt x="5556542" y="1133859"/>
                  <a:pt x="5545848" y="1142725"/>
                  <a:pt x="5534907" y="1150475"/>
                </a:cubicBezTo>
                <a:lnTo>
                  <a:pt x="5530357" y="1152987"/>
                </a:lnTo>
                <a:lnTo>
                  <a:pt x="5534388" y="1152559"/>
                </a:lnTo>
                <a:cubicBezTo>
                  <a:pt x="5536008" y="1152749"/>
                  <a:pt x="5537898" y="1153273"/>
                  <a:pt x="5540058" y="1154132"/>
                </a:cubicBezTo>
                <a:cubicBezTo>
                  <a:pt x="5548698" y="1157567"/>
                  <a:pt x="5555022" y="1161840"/>
                  <a:pt x="5559030" y="1166952"/>
                </a:cubicBezTo>
                <a:cubicBezTo>
                  <a:pt x="5563039" y="1172064"/>
                  <a:pt x="5562999" y="1176069"/>
                  <a:pt x="5558912" y="1178966"/>
                </a:cubicBezTo>
                <a:cubicBezTo>
                  <a:pt x="5554825" y="1181862"/>
                  <a:pt x="5550573" y="1184028"/>
                  <a:pt x="5546156" y="1185462"/>
                </a:cubicBezTo>
                <a:cubicBezTo>
                  <a:pt x="5554746" y="1185462"/>
                  <a:pt x="5563981" y="1184386"/>
                  <a:pt x="5573862" y="1182235"/>
                </a:cubicBezTo>
                <a:cubicBezTo>
                  <a:pt x="5583742" y="1180084"/>
                  <a:pt x="5591429" y="1177378"/>
                  <a:pt x="5596921" y="1174115"/>
                </a:cubicBezTo>
                <a:cubicBezTo>
                  <a:pt x="5602413" y="1170853"/>
                  <a:pt x="5609257" y="1171150"/>
                  <a:pt x="5617452" y="1175008"/>
                </a:cubicBezTo>
                <a:cubicBezTo>
                  <a:pt x="5625648" y="1178865"/>
                  <a:pt x="5633134" y="1184053"/>
                  <a:pt x="5639909" y="1190571"/>
                </a:cubicBezTo>
                <a:cubicBezTo>
                  <a:pt x="5646685" y="1197088"/>
                  <a:pt x="5646660" y="1202261"/>
                  <a:pt x="5639834" y="1206090"/>
                </a:cubicBezTo>
                <a:cubicBezTo>
                  <a:pt x="5633008" y="1209919"/>
                  <a:pt x="5624684" y="1217634"/>
                  <a:pt x="5614860" y="1229235"/>
                </a:cubicBezTo>
                <a:cubicBezTo>
                  <a:pt x="5605037" y="1240837"/>
                  <a:pt x="5589496" y="1256363"/>
                  <a:pt x="5568236" y="1275816"/>
                </a:cubicBezTo>
                <a:cubicBezTo>
                  <a:pt x="5546977" y="1295268"/>
                  <a:pt x="5522624" y="1311623"/>
                  <a:pt x="5495177" y="1324881"/>
                </a:cubicBezTo>
                <a:cubicBezTo>
                  <a:pt x="5467730" y="1338139"/>
                  <a:pt x="5440766" y="1346133"/>
                  <a:pt x="5414287" y="1348865"/>
                </a:cubicBezTo>
                <a:cubicBezTo>
                  <a:pt x="5387808" y="1351597"/>
                  <a:pt x="5386611" y="1348281"/>
                  <a:pt x="5410695" y="1338917"/>
                </a:cubicBezTo>
                <a:cubicBezTo>
                  <a:pt x="5434779" y="1329552"/>
                  <a:pt x="5458792" y="1318216"/>
                  <a:pt x="5482733" y="1304909"/>
                </a:cubicBezTo>
                <a:cubicBezTo>
                  <a:pt x="5506674" y="1291601"/>
                  <a:pt x="5523707" y="1280444"/>
                  <a:pt x="5533831" y="1271439"/>
                </a:cubicBezTo>
                <a:cubicBezTo>
                  <a:pt x="5527507" y="1267538"/>
                  <a:pt x="5519179" y="1259658"/>
                  <a:pt x="5508846" y="1247799"/>
                </a:cubicBezTo>
                <a:cubicBezTo>
                  <a:pt x="5498515" y="1235939"/>
                  <a:pt x="5496357" y="1229103"/>
                  <a:pt x="5502372" y="1227289"/>
                </a:cubicBezTo>
                <a:cubicBezTo>
                  <a:pt x="5508388" y="1225475"/>
                  <a:pt x="5517612" y="1227009"/>
                  <a:pt x="5530045" y="1231892"/>
                </a:cubicBezTo>
                <a:cubicBezTo>
                  <a:pt x="5542478" y="1236775"/>
                  <a:pt x="5549046" y="1246479"/>
                  <a:pt x="5549749" y="1261006"/>
                </a:cubicBezTo>
                <a:cubicBezTo>
                  <a:pt x="5559385" y="1251111"/>
                  <a:pt x="5569492" y="1239331"/>
                  <a:pt x="5580067" y="1225665"/>
                </a:cubicBezTo>
                <a:cubicBezTo>
                  <a:pt x="5590643" y="1211998"/>
                  <a:pt x="5595931" y="1203115"/>
                  <a:pt x="5595931" y="1199013"/>
                </a:cubicBezTo>
                <a:cubicBezTo>
                  <a:pt x="5595931" y="1197264"/>
                  <a:pt x="5591773" y="1197289"/>
                  <a:pt x="5583455" y="1199089"/>
                </a:cubicBezTo>
                <a:cubicBezTo>
                  <a:pt x="5575138" y="1200888"/>
                  <a:pt x="5566641" y="1202462"/>
                  <a:pt x="5557966" y="1203810"/>
                </a:cubicBezTo>
                <a:cubicBezTo>
                  <a:pt x="5549290" y="1205158"/>
                  <a:pt x="5541847" y="1203136"/>
                  <a:pt x="5535638" y="1197744"/>
                </a:cubicBezTo>
                <a:cubicBezTo>
                  <a:pt x="5522703" y="1211597"/>
                  <a:pt x="5507065" y="1223334"/>
                  <a:pt x="5488724" y="1232957"/>
                </a:cubicBezTo>
                <a:cubicBezTo>
                  <a:pt x="5470383" y="1242579"/>
                  <a:pt x="5453296" y="1249236"/>
                  <a:pt x="5437465" y="1252929"/>
                </a:cubicBezTo>
                <a:cubicBezTo>
                  <a:pt x="5421633" y="1256622"/>
                  <a:pt x="5421590" y="1253406"/>
                  <a:pt x="5437336" y="1243282"/>
                </a:cubicBezTo>
                <a:cubicBezTo>
                  <a:pt x="5453081" y="1233157"/>
                  <a:pt x="5469146" y="1222119"/>
                  <a:pt x="5485529" y="1210167"/>
                </a:cubicBezTo>
                <a:cubicBezTo>
                  <a:pt x="5501913" y="1198214"/>
                  <a:pt x="5512937" y="1187659"/>
                  <a:pt x="5518602" y="1178503"/>
                </a:cubicBezTo>
                <a:cubicBezTo>
                  <a:pt x="5524266" y="1169347"/>
                  <a:pt x="5527098" y="1163134"/>
                  <a:pt x="5527098" y="1159865"/>
                </a:cubicBezTo>
                <a:cubicBezTo>
                  <a:pt x="5527098" y="1158051"/>
                  <a:pt x="5527368" y="1156571"/>
                  <a:pt x="5527908" y="1155425"/>
                </a:cubicBezTo>
                <a:lnTo>
                  <a:pt x="5530319" y="1153009"/>
                </a:lnTo>
                <a:lnTo>
                  <a:pt x="5488960" y="1175847"/>
                </a:lnTo>
                <a:cubicBezTo>
                  <a:pt x="5469272" y="1185010"/>
                  <a:pt x="5450683" y="1190051"/>
                  <a:pt x="5433195" y="1190969"/>
                </a:cubicBezTo>
                <a:cubicBezTo>
                  <a:pt x="5415707" y="1191886"/>
                  <a:pt x="5414098" y="1188771"/>
                  <a:pt x="5428366" y="1181622"/>
                </a:cubicBezTo>
                <a:cubicBezTo>
                  <a:pt x="5442634" y="1174474"/>
                  <a:pt x="5456580" y="1167608"/>
                  <a:pt x="5470203" y="1161026"/>
                </a:cubicBezTo>
                <a:cubicBezTo>
                  <a:pt x="5483826" y="1154444"/>
                  <a:pt x="5498289" y="1146507"/>
                  <a:pt x="5513590" y="1137214"/>
                </a:cubicBezTo>
                <a:cubicBezTo>
                  <a:pt x="5498719" y="1126115"/>
                  <a:pt x="5490276" y="1117203"/>
                  <a:pt x="5488261" y="1110477"/>
                </a:cubicBezTo>
                <a:lnTo>
                  <a:pt x="5489709" y="1104841"/>
                </a:lnTo>
                <a:lnTo>
                  <a:pt x="5488089" y="1106121"/>
                </a:lnTo>
                <a:cubicBezTo>
                  <a:pt x="5473096" y="1117471"/>
                  <a:pt x="5456275" y="1125681"/>
                  <a:pt x="5437626" y="1130750"/>
                </a:cubicBezTo>
                <a:cubicBezTo>
                  <a:pt x="5418976" y="1135820"/>
                  <a:pt x="5417919" y="1132643"/>
                  <a:pt x="5434453" y="1121221"/>
                </a:cubicBezTo>
                <a:cubicBezTo>
                  <a:pt x="5450988" y="1109799"/>
                  <a:pt x="5467869" y="1095477"/>
                  <a:pt x="5485099" y="1078255"/>
                </a:cubicBezTo>
                <a:cubicBezTo>
                  <a:pt x="5502329" y="1061032"/>
                  <a:pt x="5511209" y="1048269"/>
                  <a:pt x="5511740" y="1039966"/>
                </a:cubicBezTo>
                <a:cubicBezTo>
                  <a:pt x="5512138" y="1033739"/>
                  <a:pt x="5514387" y="1030672"/>
                  <a:pt x="5518487" y="1030764"/>
                </a:cubicBezTo>
                <a:close/>
                <a:moveTo>
                  <a:pt x="911837" y="1028991"/>
                </a:moveTo>
                <a:cubicBezTo>
                  <a:pt x="914660" y="1029419"/>
                  <a:pt x="918103" y="1030321"/>
                  <a:pt x="922167" y="1031695"/>
                </a:cubicBezTo>
                <a:cubicBezTo>
                  <a:pt x="938421" y="1037195"/>
                  <a:pt x="944921" y="1042877"/>
                  <a:pt x="941666" y="1048742"/>
                </a:cubicBezTo>
                <a:cubicBezTo>
                  <a:pt x="938411" y="1054607"/>
                  <a:pt x="934639" y="1062824"/>
                  <a:pt x="930351" y="1073393"/>
                </a:cubicBezTo>
                <a:cubicBezTo>
                  <a:pt x="950557" y="1070740"/>
                  <a:pt x="965528" y="1068503"/>
                  <a:pt x="975265" y="1066682"/>
                </a:cubicBezTo>
                <a:cubicBezTo>
                  <a:pt x="985002" y="1064861"/>
                  <a:pt x="994348" y="1068926"/>
                  <a:pt x="1003304" y="1078878"/>
                </a:cubicBezTo>
                <a:cubicBezTo>
                  <a:pt x="1012259" y="1088830"/>
                  <a:pt x="1007068" y="1093355"/>
                  <a:pt x="987730" y="1092451"/>
                </a:cubicBezTo>
                <a:cubicBezTo>
                  <a:pt x="968392" y="1091548"/>
                  <a:pt x="947101" y="1092358"/>
                  <a:pt x="923855" y="1094882"/>
                </a:cubicBezTo>
                <a:cubicBezTo>
                  <a:pt x="919783" y="1107100"/>
                  <a:pt x="913745" y="1116948"/>
                  <a:pt x="905743" y="1124426"/>
                </a:cubicBezTo>
                <a:lnTo>
                  <a:pt x="900818" y="1128470"/>
                </a:lnTo>
                <a:lnTo>
                  <a:pt x="905047" y="1127486"/>
                </a:lnTo>
                <a:cubicBezTo>
                  <a:pt x="912990" y="1125565"/>
                  <a:pt x="919023" y="1124014"/>
                  <a:pt x="923145" y="1122835"/>
                </a:cubicBezTo>
                <a:cubicBezTo>
                  <a:pt x="931391" y="1120476"/>
                  <a:pt x="939601" y="1123380"/>
                  <a:pt x="947775" y="1131546"/>
                </a:cubicBezTo>
                <a:cubicBezTo>
                  <a:pt x="955949" y="1139713"/>
                  <a:pt x="952482" y="1145137"/>
                  <a:pt x="937375" y="1147819"/>
                </a:cubicBezTo>
                <a:cubicBezTo>
                  <a:pt x="922267" y="1150500"/>
                  <a:pt x="905077" y="1153189"/>
                  <a:pt x="885803" y="1155885"/>
                </a:cubicBezTo>
                <a:cubicBezTo>
                  <a:pt x="893906" y="1160187"/>
                  <a:pt x="896376" y="1165045"/>
                  <a:pt x="893214" y="1170458"/>
                </a:cubicBezTo>
                <a:cubicBezTo>
                  <a:pt x="890052" y="1175872"/>
                  <a:pt x="888880" y="1190309"/>
                  <a:pt x="889697" y="1213770"/>
                </a:cubicBezTo>
                <a:cubicBezTo>
                  <a:pt x="903564" y="1213841"/>
                  <a:pt x="919402" y="1212540"/>
                  <a:pt x="937213" y="1209865"/>
                </a:cubicBezTo>
                <a:cubicBezTo>
                  <a:pt x="955023" y="1207191"/>
                  <a:pt x="967819" y="1205147"/>
                  <a:pt x="975598" y="1203735"/>
                </a:cubicBezTo>
                <a:cubicBezTo>
                  <a:pt x="983378" y="1202322"/>
                  <a:pt x="992659" y="1203305"/>
                  <a:pt x="1003443" y="1206682"/>
                </a:cubicBezTo>
                <a:cubicBezTo>
                  <a:pt x="1014227" y="1210059"/>
                  <a:pt x="1022286" y="1216386"/>
                  <a:pt x="1027621" y="1225665"/>
                </a:cubicBezTo>
                <a:cubicBezTo>
                  <a:pt x="1032956" y="1234943"/>
                  <a:pt x="1028582" y="1239130"/>
                  <a:pt x="1014500" y="1238227"/>
                </a:cubicBezTo>
                <a:cubicBezTo>
                  <a:pt x="1000418" y="1237323"/>
                  <a:pt x="983091" y="1236197"/>
                  <a:pt x="962520" y="1234850"/>
                </a:cubicBezTo>
                <a:cubicBezTo>
                  <a:pt x="941949" y="1233502"/>
                  <a:pt x="917725" y="1234061"/>
                  <a:pt x="889847" y="1236527"/>
                </a:cubicBezTo>
                <a:cubicBezTo>
                  <a:pt x="889847" y="1254395"/>
                  <a:pt x="889611" y="1270693"/>
                  <a:pt x="889138" y="1285420"/>
                </a:cubicBezTo>
                <a:cubicBezTo>
                  <a:pt x="888664" y="1300148"/>
                  <a:pt x="887736" y="1313265"/>
                  <a:pt x="886352" y="1324773"/>
                </a:cubicBezTo>
                <a:cubicBezTo>
                  <a:pt x="884968" y="1336282"/>
                  <a:pt x="881541" y="1345656"/>
                  <a:pt x="876070" y="1352898"/>
                </a:cubicBezTo>
                <a:cubicBezTo>
                  <a:pt x="870599" y="1360140"/>
                  <a:pt x="867003" y="1354121"/>
                  <a:pt x="865282" y="1334840"/>
                </a:cubicBezTo>
                <a:cubicBezTo>
                  <a:pt x="863562" y="1315560"/>
                  <a:pt x="862702" y="1283355"/>
                  <a:pt x="862702" y="1238227"/>
                </a:cubicBezTo>
                <a:cubicBezTo>
                  <a:pt x="829260" y="1241783"/>
                  <a:pt x="806022" y="1244457"/>
                  <a:pt x="792986" y="1246250"/>
                </a:cubicBezTo>
                <a:cubicBezTo>
                  <a:pt x="779952" y="1248043"/>
                  <a:pt x="768866" y="1250305"/>
                  <a:pt x="759732" y="1253037"/>
                </a:cubicBezTo>
                <a:cubicBezTo>
                  <a:pt x="750597" y="1255768"/>
                  <a:pt x="740502" y="1252610"/>
                  <a:pt x="729445" y="1243561"/>
                </a:cubicBezTo>
                <a:cubicBezTo>
                  <a:pt x="718389" y="1234513"/>
                  <a:pt x="719637" y="1229988"/>
                  <a:pt x="733188" y="1229988"/>
                </a:cubicBezTo>
                <a:cubicBezTo>
                  <a:pt x="744947" y="1229988"/>
                  <a:pt x="757989" y="1229339"/>
                  <a:pt x="772315" y="1228042"/>
                </a:cubicBezTo>
                <a:cubicBezTo>
                  <a:pt x="786641" y="1226744"/>
                  <a:pt x="816770" y="1223499"/>
                  <a:pt x="862702" y="1218308"/>
                </a:cubicBezTo>
                <a:lnTo>
                  <a:pt x="862702" y="1180106"/>
                </a:lnTo>
                <a:cubicBezTo>
                  <a:pt x="862702" y="1169136"/>
                  <a:pt x="862379" y="1162862"/>
                  <a:pt x="861733" y="1161284"/>
                </a:cubicBezTo>
                <a:cubicBezTo>
                  <a:pt x="851423" y="1163048"/>
                  <a:pt x="843217" y="1164167"/>
                  <a:pt x="837115" y="1164640"/>
                </a:cubicBezTo>
                <a:cubicBezTo>
                  <a:pt x="831013" y="1165113"/>
                  <a:pt x="823854" y="1162098"/>
                  <a:pt x="815637" y="1155595"/>
                </a:cubicBezTo>
                <a:cubicBezTo>
                  <a:pt x="807420" y="1149091"/>
                  <a:pt x="809460" y="1145259"/>
                  <a:pt x="821756" y="1144098"/>
                </a:cubicBezTo>
                <a:cubicBezTo>
                  <a:pt x="834053" y="1142936"/>
                  <a:pt x="851964" y="1139692"/>
                  <a:pt x="875490" y="1134364"/>
                </a:cubicBezTo>
                <a:lnTo>
                  <a:pt x="896149" y="1129557"/>
                </a:lnTo>
                <a:lnTo>
                  <a:pt x="895248" y="1128954"/>
                </a:lnTo>
                <a:cubicBezTo>
                  <a:pt x="894915" y="1128090"/>
                  <a:pt x="894861" y="1126771"/>
                  <a:pt x="895085" y="1124996"/>
                </a:cubicBezTo>
                <a:cubicBezTo>
                  <a:pt x="895982" y="1117898"/>
                  <a:pt x="897785" y="1108849"/>
                  <a:pt x="900495" y="1097850"/>
                </a:cubicBezTo>
                <a:lnTo>
                  <a:pt x="857453" y="1104110"/>
                </a:lnTo>
                <a:cubicBezTo>
                  <a:pt x="858356" y="1118407"/>
                  <a:pt x="857571" y="1127689"/>
                  <a:pt x="855097" y="1131955"/>
                </a:cubicBezTo>
                <a:cubicBezTo>
                  <a:pt x="852624" y="1136221"/>
                  <a:pt x="849275" y="1135945"/>
                  <a:pt x="845052" y="1131127"/>
                </a:cubicBezTo>
                <a:cubicBezTo>
                  <a:pt x="840829" y="1126309"/>
                  <a:pt x="837212" y="1118816"/>
                  <a:pt x="834201" y="1108649"/>
                </a:cubicBezTo>
                <a:cubicBezTo>
                  <a:pt x="811643" y="1113065"/>
                  <a:pt x="796704" y="1116195"/>
                  <a:pt x="789383" y="1118038"/>
                </a:cubicBezTo>
                <a:cubicBezTo>
                  <a:pt x="782063" y="1119881"/>
                  <a:pt x="772656" y="1116503"/>
                  <a:pt x="761162" y="1107906"/>
                </a:cubicBezTo>
                <a:cubicBezTo>
                  <a:pt x="749668" y="1099309"/>
                  <a:pt x="752045" y="1095011"/>
                  <a:pt x="768293" y="1095011"/>
                </a:cubicBezTo>
                <a:cubicBezTo>
                  <a:pt x="781557" y="1095011"/>
                  <a:pt x="802229" y="1092996"/>
                  <a:pt x="830307" y="1088967"/>
                </a:cubicBezTo>
                <a:cubicBezTo>
                  <a:pt x="825216" y="1076534"/>
                  <a:pt x="820118" y="1066556"/>
                  <a:pt x="815013" y="1059035"/>
                </a:cubicBezTo>
                <a:cubicBezTo>
                  <a:pt x="809908" y="1051514"/>
                  <a:pt x="815257" y="1049219"/>
                  <a:pt x="831060" y="1052152"/>
                </a:cubicBezTo>
                <a:cubicBezTo>
                  <a:pt x="846862" y="1055084"/>
                  <a:pt x="854531" y="1059809"/>
                  <a:pt x="854065" y="1066327"/>
                </a:cubicBezTo>
                <a:cubicBezTo>
                  <a:pt x="853599" y="1072845"/>
                  <a:pt x="853703" y="1078799"/>
                  <a:pt x="854377" y="1084191"/>
                </a:cubicBezTo>
                <a:lnTo>
                  <a:pt x="902302" y="1077953"/>
                </a:lnTo>
                <a:cubicBezTo>
                  <a:pt x="906489" y="1060917"/>
                  <a:pt x="906783" y="1047574"/>
                  <a:pt x="903184" y="1037923"/>
                </a:cubicBezTo>
                <a:cubicBezTo>
                  <a:pt x="900485" y="1030684"/>
                  <a:pt x="903369" y="1027707"/>
                  <a:pt x="911837" y="1028991"/>
                </a:cubicBezTo>
                <a:close/>
                <a:moveTo>
                  <a:pt x="7026207" y="754881"/>
                </a:moveTo>
                <a:cubicBezTo>
                  <a:pt x="7030189" y="754238"/>
                  <a:pt x="7034592" y="754536"/>
                  <a:pt x="7039414" y="755776"/>
                </a:cubicBezTo>
                <a:cubicBezTo>
                  <a:pt x="7049057" y="758257"/>
                  <a:pt x="7055357" y="763474"/>
                  <a:pt x="7058311" y="771425"/>
                </a:cubicBezTo>
                <a:cubicBezTo>
                  <a:pt x="7061265" y="779377"/>
                  <a:pt x="7060849" y="789325"/>
                  <a:pt x="7057063" y="801271"/>
                </a:cubicBezTo>
                <a:cubicBezTo>
                  <a:pt x="7053277" y="813216"/>
                  <a:pt x="7046401" y="824642"/>
                  <a:pt x="7036435" y="835547"/>
                </a:cubicBezTo>
                <a:cubicBezTo>
                  <a:pt x="7026468" y="846453"/>
                  <a:pt x="7016860" y="852390"/>
                  <a:pt x="7007611" y="853358"/>
                </a:cubicBezTo>
                <a:cubicBezTo>
                  <a:pt x="6998361" y="854326"/>
                  <a:pt x="6996554" y="851842"/>
                  <a:pt x="7002190" y="845905"/>
                </a:cubicBezTo>
                <a:cubicBezTo>
                  <a:pt x="7007825" y="839968"/>
                  <a:pt x="7013021" y="833977"/>
                  <a:pt x="7017775" y="827933"/>
                </a:cubicBezTo>
                <a:cubicBezTo>
                  <a:pt x="7022528" y="821888"/>
                  <a:pt x="7026661" y="814650"/>
                  <a:pt x="7030175" y="806218"/>
                </a:cubicBezTo>
                <a:cubicBezTo>
                  <a:pt x="7023851" y="806218"/>
                  <a:pt x="7018535" y="804601"/>
                  <a:pt x="7014225" y="801368"/>
                </a:cubicBezTo>
                <a:cubicBezTo>
                  <a:pt x="7009916" y="798134"/>
                  <a:pt x="7006998" y="793904"/>
                  <a:pt x="7005471" y="788677"/>
                </a:cubicBezTo>
                <a:cubicBezTo>
                  <a:pt x="7003943" y="783450"/>
                  <a:pt x="7003663" y="778567"/>
                  <a:pt x="7004631" y="774028"/>
                </a:cubicBezTo>
                <a:cubicBezTo>
                  <a:pt x="7005599" y="769489"/>
                  <a:pt x="7009228" y="764693"/>
                  <a:pt x="7015516" y="759638"/>
                </a:cubicBezTo>
                <a:cubicBezTo>
                  <a:pt x="7018660" y="757110"/>
                  <a:pt x="7022223" y="755525"/>
                  <a:pt x="7026207" y="754881"/>
                </a:cubicBezTo>
                <a:close/>
                <a:moveTo>
                  <a:pt x="1510323" y="744699"/>
                </a:moveTo>
                <a:cubicBezTo>
                  <a:pt x="1506951" y="744889"/>
                  <a:pt x="1503672" y="746169"/>
                  <a:pt x="1500485" y="748538"/>
                </a:cubicBezTo>
                <a:cubicBezTo>
                  <a:pt x="1494111" y="753278"/>
                  <a:pt x="1490923" y="759595"/>
                  <a:pt x="1490923" y="767489"/>
                </a:cubicBezTo>
                <a:cubicBezTo>
                  <a:pt x="1490923" y="775383"/>
                  <a:pt x="1494473" y="781309"/>
                  <a:pt x="1501571" y="785267"/>
                </a:cubicBezTo>
                <a:cubicBezTo>
                  <a:pt x="1508670" y="789225"/>
                  <a:pt x="1515617" y="789024"/>
                  <a:pt x="1522415" y="784665"/>
                </a:cubicBezTo>
                <a:cubicBezTo>
                  <a:pt x="1529212" y="780291"/>
                  <a:pt x="1532406" y="773981"/>
                  <a:pt x="1531997" y="765736"/>
                </a:cubicBezTo>
                <a:cubicBezTo>
                  <a:pt x="1531589" y="757490"/>
                  <a:pt x="1527828" y="751378"/>
                  <a:pt x="1520715" y="747398"/>
                </a:cubicBezTo>
                <a:cubicBezTo>
                  <a:pt x="1517159" y="745409"/>
                  <a:pt x="1513695" y="744509"/>
                  <a:pt x="1510323" y="744699"/>
                </a:cubicBezTo>
                <a:close/>
                <a:moveTo>
                  <a:pt x="1512805" y="721779"/>
                </a:moveTo>
                <a:cubicBezTo>
                  <a:pt x="1518326" y="721901"/>
                  <a:pt x="1523971" y="723174"/>
                  <a:pt x="1529739" y="725598"/>
                </a:cubicBezTo>
                <a:cubicBezTo>
                  <a:pt x="1541276" y="730444"/>
                  <a:pt x="1548937" y="738124"/>
                  <a:pt x="1552723" y="748635"/>
                </a:cubicBezTo>
                <a:cubicBezTo>
                  <a:pt x="1556508" y="759146"/>
                  <a:pt x="1556953" y="769543"/>
                  <a:pt x="1554056" y="779825"/>
                </a:cubicBezTo>
                <a:cubicBezTo>
                  <a:pt x="1551160" y="790107"/>
                  <a:pt x="1545739" y="797976"/>
                  <a:pt x="1537795" y="803433"/>
                </a:cubicBezTo>
                <a:cubicBezTo>
                  <a:pt x="1529850" y="808889"/>
                  <a:pt x="1520410" y="811617"/>
                  <a:pt x="1509477" y="811617"/>
                </a:cubicBezTo>
                <a:cubicBezTo>
                  <a:pt x="1498542" y="811617"/>
                  <a:pt x="1488640" y="807179"/>
                  <a:pt x="1479770" y="798302"/>
                </a:cubicBezTo>
                <a:cubicBezTo>
                  <a:pt x="1470901" y="789426"/>
                  <a:pt x="1466466" y="779882"/>
                  <a:pt x="1466466" y="769672"/>
                </a:cubicBezTo>
                <a:cubicBezTo>
                  <a:pt x="1466466" y="759462"/>
                  <a:pt x="1468854" y="750532"/>
                  <a:pt x="1473629" y="742881"/>
                </a:cubicBezTo>
                <a:cubicBezTo>
                  <a:pt x="1478404" y="735231"/>
                  <a:pt x="1486066" y="729226"/>
                  <a:pt x="1496613" y="724866"/>
                </a:cubicBezTo>
                <a:cubicBezTo>
                  <a:pt x="1501887" y="722686"/>
                  <a:pt x="1507284" y="721658"/>
                  <a:pt x="1512805" y="721779"/>
                </a:cubicBezTo>
                <a:close/>
                <a:moveTo>
                  <a:pt x="5180072" y="717122"/>
                </a:moveTo>
                <a:lnTo>
                  <a:pt x="5143483" y="720994"/>
                </a:lnTo>
                <a:cubicBezTo>
                  <a:pt x="5140788" y="725712"/>
                  <a:pt x="5138590" y="729347"/>
                  <a:pt x="5136891" y="731900"/>
                </a:cubicBezTo>
                <a:cubicBezTo>
                  <a:pt x="5135191" y="734453"/>
                  <a:pt x="5135647" y="736001"/>
                  <a:pt x="5138256" y="736546"/>
                </a:cubicBezTo>
                <a:cubicBezTo>
                  <a:pt x="5140867" y="737091"/>
                  <a:pt x="5150145" y="739565"/>
                  <a:pt x="5166091" y="743967"/>
                </a:cubicBezTo>
                <a:cubicBezTo>
                  <a:pt x="5170135" y="738948"/>
                  <a:pt x="5174795" y="730000"/>
                  <a:pt x="5180072" y="717122"/>
                </a:cubicBezTo>
                <a:close/>
                <a:moveTo>
                  <a:pt x="4495382" y="694192"/>
                </a:moveTo>
                <a:lnTo>
                  <a:pt x="4444963" y="698147"/>
                </a:lnTo>
                <a:lnTo>
                  <a:pt x="4449446" y="699333"/>
                </a:lnTo>
                <a:cubicBezTo>
                  <a:pt x="4461112" y="703779"/>
                  <a:pt x="4467436" y="709103"/>
                  <a:pt x="4468418" y="715305"/>
                </a:cubicBezTo>
                <a:cubicBezTo>
                  <a:pt x="4469401" y="721507"/>
                  <a:pt x="4467831" y="727412"/>
                  <a:pt x="4463708" y="733019"/>
                </a:cubicBezTo>
                <a:cubicBezTo>
                  <a:pt x="4459585" y="738626"/>
                  <a:pt x="4454921" y="737486"/>
                  <a:pt x="4449715" y="729598"/>
                </a:cubicBezTo>
                <a:cubicBezTo>
                  <a:pt x="4444510" y="721711"/>
                  <a:pt x="4440065" y="714541"/>
                  <a:pt x="4436379" y="708088"/>
                </a:cubicBezTo>
                <a:cubicBezTo>
                  <a:pt x="4435640" y="705518"/>
                  <a:pt x="4435359" y="703407"/>
                  <a:pt x="4435534" y="701757"/>
                </a:cubicBezTo>
                <a:lnTo>
                  <a:pt x="4437126" y="698761"/>
                </a:lnTo>
                <a:lnTo>
                  <a:pt x="4411728" y="700753"/>
                </a:lnTo>
                <a:cubicBezTo>
                  <a:pt x="4399697" y="724773"/>
                  <a:pt x="4392089" y="737378"/>
                  <a:pt x="4388906" y="738568"/>
                </a:cubicBezTo>
                <a:cubicBezTo>
                  <a:pt x="4425789" y="738611"/>
                  <a:pt x="4459617" y="738611"/>
                  <a:pt x="4490391" y="738568"/>
                </a:cubicBezTo>
                <a:cubicBezTo>
                  <a:pt x="4491954" y="730107"/>
                  <a:pt x="4493618" y="715316"/>
                  <a:pt x="4495382" y="694192"/>
                </a:cubicBezTo>
                <a:close/>
                <a:moveTo>
                  <a:pt x="2704682" y="694192"/>
                </a:moveTo>
                <a:lnTo>
                  <a:pt x="2654263" y="698147"/>
                </a:lnTo>
                <a:lnTo>
                  <a:pt x="2658746" y="699333"/>
                </a:lnTo>
                <a:cubicBezTo>
                  <a:pt x="2670412" y="703779"/>
                  <a:pt x="2676736" y="709103"/>
                  <a:pt x="2677719" y="715305"/>
                </a:cubicBezTo>
                <a:cubicBezTo>
                  <a:pt x="2678701" y="721507"/>
                  <a:pt x="2677131" y="727412"/>
                  <a:pt x="2673008" y="733019"/>
                </a:cubicBezTo>
                <a:cubicBezTo>
                  <a:pt x="2668885" y="738626"/>
                  <a:pt x="2664221" y="737486"/>
                  <a:pt x="2659015" y="729598"/>
                </a:cubicBezTo>
                <a:cubicBezTo>
                  <a:pt x="2653810" y="721711"/>
                  <a:pt x="2649364" y="714541"/>
                  <a:pt x="2645679" y="708088"/>
                </a:cubicBezTo>
                <a:cubicBezTo>
                  <a:pt x="2644940" y="705518"/>
                  <a:pt x="2644659" y="703407"/>
                  <a:pt x="2644834" y="701757"/>
                </a:cubicBezTo>
                <a:lnTo>
                  <a:pt x="2646426" y="698761"/>
                </a:lnTo>
                <a:lnTo>
                  <a:pt x="2621028" y="700753"/>
                </a:lnTo>
                <a:cubicBezTo>
                  <a:pt x="2608997" y="724773"/>
                  <a:pt x="2601389" y="737378"/>
                  <a:pt x="2598206" y="738568"/>
                </a:cubicBezTo>
                <a:cubicBezTo>
                  <a:pt x="2635089" y="738611"/>
                  <a:pt x="2668917" y="738611"/>
                  <a:pt x="2699691" y="738568"/>
                </a:cubicBezTo>
                <a:cubicBezTo>
                  <a:pt x="2701254" y="730107"/>
                  <a:pt x="2702918" y="715316"/>
                  <a:pt x="2704682" y="694192"/>
                </a:cubicBezTo>
                <a:close/>
                <a:moveTo>
                  <a:pt x="199607" y="694192"/>
                </a:moveTo>
                <a:lnTo>
                  <a:pt x="149189" y="698147"/>
                </a:lnTo>
                <a:lnTo>
                  <a:pt x="153672" y="699333"/>
                </a:lnTo>
                <a:cubicBezTo>
                  <a:pt x="165338" y="703779"/>
                  <a:pt x="171661" y="709103"/>
                  <a:pt x="172644" y="715305"/>
                </a:cubicBezTo>
                <a:cubicBezTo>
                  <a:pt x="173627" y="721507"/>
                  <a:pt x="172056" y="727412"/>
                  <a:pt x="167933" y="733019"/>
                </a:cubicBezTo>
                <a:cubicBezTo>
                  <a:pt x="163811" y="738626"/>
                  <a:pt x="159146" y="737486"/>
                  <a:pt x="153941" y="729598"/>
                </a:cubicBezTo>
                <a:cubicBezTo>
                  <a:pt x="148735" y="721711"/>
                  <a:pt x="144290" y="714541"/>
                  <a:pt x="140604" y="708088"/>
                </a:cubicBezTo>
                <a:cubicBezTo>
                  <a:pt x="139866" y="705518"/>
                  <a:pt x="139584" y="703407"/>
                  <a:pt x="139759" y="701757"/>
                </a:cubicBezTo>
                <a:lnTo>
                  <a:pt x="141351" y="698761"/>
                </a:lnTo>
                <a:lnTo>
                  <a:pt x="115954" y="700753"/>
                </a:lnTo>
                <a:cubicBezTo>
                  <a:pt x="103922" y="724773"/>
                  <a:pt x="96315" y="737378"/>
                  <a:pt x="93131" y="738568"/>
                </a:cubicBezTo>
                <a:cubicBezTo>
                  <a:pt x="130014" y="738611"/>
                  <a:pt x="163843" y="738611"/>
                  <a:pt x="194617" y="738568"/>
                </a:cubicBezTo>
                <a:cubicBezTo>
                  <a:pt x="196180" y="730107"/>
                  <a:pt x="197843" y="715316"/>
                  <a:pt x="199607" y="694192"/>
                </a:cubicBezTo>
                <a:close/>
                <a:moveTo>
                  <a:pt x="4137538" y="670356"/>
                </a:moveTo>
                <a:cubicBezTo>
                  <a:pt x="4140127" y="670494"/>
                  <a:pt x="4143508" y="671406"/>
                  <a:pt x="4147683" y="673091"/>
                </a:cubicBezTo>
                <a:cubicBezTo>
                  <a:pt x="4164382" y="679831"/>
                  <a:pt x="4172731" y="687732"/>
                  <a:pt x="4172731" y="696795"/>
                </a:cubicBezTo>
                <a:cubicBezTo>
                  <a:pt x="4172731" y="706346"/>
                  <a:pt x="4170358" y="712573"/>
                  <a:pt x="4165611" y="715477"/>
                </a:cubicBezTo>
                <a:cubicBezTo>
                  <a:pt x="4160865" y="718381"/>
                  <a:pt x="4156706" y="717997"/>
                  <a:pt x="4153135" y="714326"/>
                </a:cubicBezTo>
                <a:cubicBezTo>
                  <a:pt x="4149565" y="710655"/>
                  <a:pt x="4143743" y="702546"/>
                  <a:pt x="4135669" y="689998"/>
                </a:cubicBezTo>
                <a:cubicBezTo>
                  <a:pt x="4129151" y="676489"/>
                  <a:pt x="4129774" y="669942"/>
                  <a:pt x="4137538" y="670356"/>
                </a:cubicBezTo>
                <a:close/>
                <a:moveTo>
                  <a:pt x="4742132" y="668934"/>
                </a:moveTo>
                <a:cubicBezTo>
                  <a:pt x="4744638" y="668966"/>
                  <a:pt x="4744256" y="672783"/>
                  <a:pt x="4740986" y="680383"/>
                </a:cubicBezTo>
                <a:cubicBezTo>
                  <a:pt x="4734447" y="695583"/>
                  <a:pt x="4726471" y="710357"/>
                  <a:pt x="4717056" y="724705"/>
                </a:cubicBezTo>
                <a:cubicBezTo>
                  <a:pt x="4707642" y="739052"/>
                  <a:pt x="4699045" y="754199"/>
                  <a:pt x="4691265" y="770145"/>
                </a:cubicBezTo>
                <a:cubicBezTo>
                  <a:pt x="4683486" y="786092"/>
                  <a:pt x="4675011" y="786396"/>
                  <a:pt x="4665840" y="771060"/>
                </a:cubicBezTo>
                <a:cubicBezTo>
                  <a:pt x="4656670" y="755723"/>
                  <a:pt x="4654795" y="747248"/>
                  <a:pt x="4660215" y="745634"/>
                </a:cubicBezTo>
                <a:cubicBezTo>
                  <a:pt x="4665636" y="744021"/>
                  <a:pt x="4674932" y="736188"/>
                  <a:pt x="4688103" y="722134"/>
                </a:cubicBezTo>
                <a:cubicBezTo>
                  <a:pt x="4701275" y="708081"/>
                  <a:pt x="4713891" y="694099"/>
                  <a:pt x="4725951" y="680189"/>
                </a:cubicBezTo>
                <a:cubicBezTo>
                  <a:pt x="4734232" y="672653"/>
                  <a:pt x="4739626" y="668902"/>
                  <a:pt x="4742132" y="668934"/>
                </a:cubicBezTo>
                <a:close/>
                <a:moveTo>
                  <a:pt x="4791266" y="666455"/>
                </a:moveTo>
                <a:cubicBezTo>
                  <a:pt x="4799462" y="667867"/>
                  <a:pt x="4806686" y="670277"/>
                  <a:pt x="4812938" y="673682"/>
                </a:cubicBezTo>
                <a:cubicBezTo>
                  <a:pt x="4819191" y="677088"/>
                  <a:pt x="4821195" y="680462"/>
                  <a:pt x="4818950" y="683803"/>
                </a:cubicBezTo>
                <a:cubicBezTo>
                  <a:pt x="4816706" y="687144"/>
                  <a:pt x="4815584" y="691747"/>
                  <a:pt x="4815584" y="697613"/>
                </a:cubicBezTo>
                <a:cubicBezTo>
                  <a:pt x="4832190" y="718607"/>
                  <a:pt x="4848473" y="736417"/>
                  <a:pt x="4864434" y="751044"/>
                </a:cubicBezTo>
                <a:cubicBezTo>
                  <a:pt x="4880395" y="765671"/>
                  <a:pt x="4894739" y="775179"/>
                  <a:pt x="4907465" y="779567"/>
                </a:cubicBezTo>
                <a:cubicBezTo>
                  <a:pt x="4920192" y="783955"/>
                  <a:pt x="4933930" y="788300"/>
                  <a:pt x="4948679" y="792602"/>
                </a:cubicBezTo>
                <a:cubicBezTo>
                  <a:pt x="4963428" y="796904"/>
                  <a:pt x="4967608" y="801138"/>
                  <a:pt x="4961219" y="805304"/>
                </a:cubicBezTo>
                <a:cubicBezTo>
                  <a:pt x="4954831" y="809470"/>
                  <a:pt x="4938956" y="812463"/>
                  <a:pt x="4913596" y="814285"/>
                </a:cubicBezTo>
                <a:cubicBezTo>
                  <a:pt x="4888235" y="816106"/>
                  <a:pt x="4870618" y="810226"/>
                  <a:pt x="4860745" y="796646"/>
                </a:cubicBezTo>
                <a:cubicBezTo>
                  <a:pt x="4850872" y="783066"/>
                  <a:pt x="4833667" y="755210"/>
                  <a:pt x="4809131" y="713079"/>
                </a:cubicBezTo>
                <a:cubicBezTo>
                  <a:pt x="4803295" y="741343"/>
                  <a:pt x="4793583" y="762735"/>
                  <a:pt x="4779995" y="777255"/>
                </a:cubicBezTo>
                <a:cubicBezTo>
                  <a:pt x="4766408" y="791774"/>
                  <a:pt x="4747544" y="802031"/>
                  <a:pt x="4723402" y="808025"/>
                </a:cubicBezTo>
                <a:cubicBezTo>
                  <a:pt x="4699260" y="814019"/>
                  <a:pt x="4695901" y="811972"/>
                  <a:pt x="4713324" y="801884"/>
                </a:cubicBezTo>
                <a:cubicBezTo>
                  <a:pt x="4730747" y="791796"/>
                  <a:pt x="4744955" y="780158"/>
                  <a:pt x="4755947" y="766973"/>
                </a:cubicBezTo>
                <a:cubicBezTo>
                  <a:pt x="4766939" y="753787"/>
                  <a:pt x="4774424" y="741042"/>
                  <a:pt x="4778403" y="728738"/>
                </a:cubicBezTo>
                <a:cubicBezTo>
                  <a:pt x="4782383" y="716434"/>
                  <a:pt x="4785047" y="705944"/>
                  <a:pt x="4786395" y="697268"/>
                </a:cubicBezTo>
                <a:cubicBezTo>
                  <a:pt x="4787743" y="688593"/>
                  <a:pt x="4786843" y="680935"/>
                  <a:pt x="4783695" y="674295"/>
                </a:cubicBezTo>
                <a:cubicBezTo>
                  <a:pt x="4780547" y="667656"/>
                  <a:pt x="4783071" y="665042"/>
                  <a:pt x="4791266" y="666455"/>
                </a:cubicBezTo>
                <a:close/>
                <a:moveTo>
                  <a:pt x="1928228" y="665842"/>
                </a:moveTo>
                <a:cubicBezTo>
                  <a:pt x="1913472" y="669413"/>
                  <a:pt x="1902014" y="672302"/>
                  <a:pt x="1893855" y="674511"/>
                </a:cubicBezTo>
                <a:cubicBezTo>
                  <a:pt x="1888979" y="693181"/>
                  <a:pt x="1886541" y="704209"/>
                  <a:pt x="1886541" y="707593"/>
                </a:cubicBezTo>
                <a:cubicBezTo>
                  <a:pt x="1886541" y="709615"/>
                  <a:pt x="1888491" y="711924"/>
                  <a:pt x="1892392" y="714520"/>
                </a:cubicBezTo>
                <a:cubicBezTo>
                  <a:pt x="1896292" y="717115"/>
                  <a:pt x="1901412" y="720629"/>
                  <a:pt x="1907750" y="725060"/>
                </a:cubicBezTo>
                <a:cubicBezTo>
                  <a:pt x="1916053" y="710304"/>
                  <a:pt x="1922879" y="690564"/>
                  <a:pt x="1928228" y="665842"/>
                </a:cubicBezTo>
                <a:close/>
                <a:moveTo>
                  <a:pt x="2048291" y="665490"/>
                </a:moveTo>
                <a:cubicBezTo>
                  <a:pt x="2046141" y="665481"/>
                  <a:pt x="2043165" y="665806"/>
                  <a:pt x="2039361" y="666466"/>
                </a:cubicBezTo>
                <a:cubicBezTo>
                  <a:pt x="2031754" y="667785"/>
                  <a:pt x="2018155" y="669671"/>
                  <a:pt x="1998567" y="672123"/>
                </a:cubicBezTo>
                <a:cubicBezTo>
                  <a:pt x="1999427" y="690321"/>
                  <a:pt x="2000273" y="710669"/>
                  <a:pt x="2001105" y="733169"/>
                </a:cubicBezTo>
                <a:cubicBezTo>
                  <a:pt x="2012348" y="732337"/>
                  <a:pt x="2029047" y="729878"/>
                  <a:pt x="2051202" y="725791"/>
                </a:cubicBezTo>
                <a:cubicBezTo>
                  <a:pt x="2052895" y="702675"/>
                  <a:pt x="2053741" y="687166"/>
                  <a:pt x="2053741" y="679264"/>
                </a:cubicBezTo>
                <a:cubicBezTo>
                  <a:pt x="2053741" y="672123"/>
                  <a:pt x="2053246" y="667875"/>
                  <a:pt x="2052256" y="666519"/>
                </a:cubicBezTo>
                <a:cubicBezTo>
                  <a:pt x="2051762" y="665842"/>
                  <a:pt x="2050440" y="665499"/>
                  <a:pt x="2048291" y="665490"/>
                </a:cubicBezTo>
                <a:close/>
                <a:moveTo>
                  <a:pt x="3308053" y="665041"/>
                </a:moveTo>
                <a:cubicBezTo>
                  <a:pt x="3310579" y="664926"/>
                  <a:pt x="3313726" y="665229"/>
                  <a:pt x="3317496" y="665949"/>
                </a:cubicBezTo>
                <a:cubicBezTo>
                  <a:pt x="3332575" y="668832"/>
                  <a:pt x="3341376" y="673664"/>
                  <a:pt x="3343900" y="680447"/>
                </a:cubicBezTo>
                <a:cubicBezTo>
                  <a:pt x="3346424" y="687230"/>
                  <a:pt x="3346080" y="693239"/>
                  <a:pt x="3342867" y="698473"/>
                </a:cubicBezTo>
                <a:cubicBezTo>
                  <a:pt x="3339655" y="703707"/>
                  <a:pt x="3333524" y="703209"/>
                  <a:pt x="3324476" y="696978"/>
                </a:cubicBezTo>
                <a:cubicBezTo>
                  <a:pt x="3315427" y="690747"/>
                  <a:pt x="3307977" y="684204"/>
                  <a:pt x="3302127" y="677350"/>
                </a:cubicBezTo>
                <a:cubicBezTo>
                  <a:pt x="3298502" y="669488"/>
                  <a:pt x="3300478" y="665385"/>
                  <a:pt x="3308053" y="665041"/>
                </a:cubicBezTo>
                <a:close/>
                <a:moveTo>
                  <a:pt x="6807021" y="652968"/>
                </a:moveTo>
                <a:cubicBezTo>
                  <a:pt x="6805967" y="652545"/>
                  <a:pt x="6797283" y="653459"/>
                  <a:pt x="6780971" y="655711"/>
                </a:cubicBezTo>
                <a:cubicBezTo>
                  <a:pt x="6764659" y="657962"/>
                  <a:pt x="6745583" y="660285"/>
                  <a:pt x="6723743" y="662680"/>
                </a:cubicBezTo>
                <a:cubicBezTo>
                  <a:pt x="6725493" y="677221"/>
                  <a:pt x="6726747" y="689467"/>
                  <a:pt x="6727507" y="699419"/>
                </a:cubicBezTo>
                <a:cubicBezTo>
                  <a:pt x="6747856" y="696767"/>
                  <a:pt x="6772794" y="692916"/>
                  <a:pt x="6802320" y="687868"/>
                </a:cubicBezTo>
                <a:cubicBezTo>
                  <a:pt x="6804729" y="678217"/>
                  <a:pt x="6806379" y="670094"/>
                  <a:pt x="6807267" y="663497"/>
                </a:cubicBezTo>
                <a:cubicBezTo>
                  <a:pt x="6808157" y="656901"/>
                  <a:pt x="6808075" y="653391"/>
                  <a:pt x="6807021" y="652968"/>
                </a:cubicBezTo>
                <a:close/>
                <a:moveTo>
                  <a:pt x="3437177" y="638051"/>
                </a:moveTo>
                <a:cubicBezTo>
                  <a:pt x="3439387" y="637262"/>
                  <a:pt x="3442560" y="637613"/>
                  <a:pt x="3446697" y="639105"/>
                </a:cubicBezTo>
                <a:cubicBezTo>
                  <a:pt x="3452391" y="640983"/>
                  <a:pt x="3458908" y="644995"/>
                  <a:pt x="3466250" y="651140"/>
                </a:cubicBezTo>
                <a:cubicBezTo>
                  <a:pt x="3473592" y="657284"/>
                  <a:pt x="3473331" y="662303"/>
                  <a:pt x="3465465" y="666197"/>
                </a:cubicBezTo>
                <a:cubicBezTo>
                  <a:pt x="3457599" y="670090"/>
                  <a:pt x="3449128" y="674532"/>
                  <a:pt x="3440051" y="679522"/>
                </a:cubicBezTo>
                <a:cubicBezTo>
                  <a:pt x="3430973" y="684513"/>
                  <a:pt x="3420480" y="689328"/>
                  <a:pt x="3408570" y="693967"/>
                </a:cubicBezTo>
                <a:cubicBezTo>
                  <a:pt x="3396661" y="698606"/>
                  <a:pt x="3394876" y="696619"/>
                  <a:pt x="3403214" y="688008"/>
                </a:cubicBezTo>
                <a:cubicBezTo>
                  <a:pt x="3411553" y="679397"/>
                  <a:pt x="3418534" y="671417"/>
                  <a:pt x="3424155" y="664067"/>
                </a:cubicBezTo>
                <a:cubicBezTo>
                  <a:pt x="3429776" y="656718"/>
                  <a:pt x="3432870" y="649974"/>
                  <a:pt x="3433436" y="643837"/>
                </a:cubicBezTo>
                <a:cubicBezTo>
                  <a:pt x="3433720" y="640768"/>
                  <a:pt x="3434966" y="638839"/>
                  <a:pt x="3437177" y="638051"/>
                </a:cubicBezTo>
                <a:close/>
                <a:moveTo>
                  <a:pt x="2062686" y="637290"/>
                </a:moveTo>
                <a:cubicBezTo>
                  <a:pt x="2066237" y="637202"/>
                  <a:pt x="2070332" y="638000"/>
                  <a:pt x="2074971" y="639685"/>
                </a:cubicBezTo>
                <a:cubicBezTo>
                  <a:pt x="2084250" y="643055"/>
                  <a:pt x="2092058" y="647877"/>
                  <a:pt x="2098396" y="654151"/>
                </a:cubicBezTo>
                <a:cubicBezTo>
                  <a:pt x="2104734" y="660425"/>
                  <a:pt x="2104448" y="667000"/>
                  <a:pt x="2097536" y="673876"/>
                </a:cubicBezTo>
                <a:cubicBezTo>
                  <a:pt x="2090624" y="680752"/>
                  <a:pt x="2082830" y="697749"/>
                  <a:pt x="2074154" y="724866"/>
                </a:cubicBezTo>
                <a:cubicBezTo>
                  <a:pt x="2085856" y="740411"/>
                  <a:pt x="2086730" y="747957"/>
                  <a:pt x="2076778" y="747506"/>
                </a:cubicBezTo>
                <a:cubicBezTo>
                  <a:pt x="2066826" y="747054"/>
                  <a:pt x="2056956" y="747054"/>
                  <a:pt x="2047169" y="747506"/>
                </a:cubicBezTo>
                <a:cubicBezTo>
                  <a:pt x="2037382" y="747957"/>
                  <a:pt x="2021913" y="748994"/>
                  <a:pt x="2000761" y="750614"/>
                </a:cubicBezTo>
                <a:cubicBezTo>
                  <a:pt x="1998710" y="763391"/>
                  <a:pt x="1995150" y="768869"/>
                  <a:pt x="1990081" y="767048"/>
                </a:cubicBezTo>
                <a:cubicBezTo>
                  <a:pt x="1985012" y="765227"/>
                  <a:pt x="1981764" y="758401"/>
                  <a:pt x="1980337" y="746570"/>
                </a:cubicBezTo>
                <a:cubicBezTo>
                  <a:pt x="1978910" y="734739"/>
                  <a:pt x="1977530" y="720772"/>
                  <a:pt x="1976196" y="704668"/>
                </a:cubicBezTo>
                <a:cubicBezTo>
                  <a:pt x="1974862" y="688564"/>
                  <a:pt x="1971708" y="674665"/>
                  <a:pt x="1966732" y="662970"/>
                </a:cubicBezTo>
                <a:cubicBezTo>
                  <a:pt x="1961755" y="651276"/>
                  <a:pt x="1963803" y="646594"/>
                  <a:pt x="1972873" y="648924"/>
                </a:cubicBezTo>
                <a:cubicBezTo>
                  <a:pt x="1981943" y="651254"/>
                  <a:pt x="1988536" y="653054"/>
                  <a:pt x="1992651" y="654323"/>
                </a:cubicBezTo>
                <a:cubicBezTo>
                  <a:pt x="1996767" y="655592"/>
                  <a:pt x="2006734" y="654488"/>
                  <a:pt x="2022551" y="651011"/>
                </a:cubicBezTo>
                <a:cubicBezTo>
                  <a:pt x="2038368" y="647533"/>
                  <a:pt x="2048740" y="643934"/>
                  <a:pt x="2053665" y="640212"/>
                </a:cubicBezTo>
                <a:cubicBezTo>
                  <a:pt x="2056128" y="638352"/>
                  <a:pt x="2059135" y="637377"/>
                  <a:pt x="2062686" y="637290"/>
                </a:cubicBezTo>
                <a:close/>
                <a:moveTo>
                  <a:pt x="5822904" y="635759"/>
                </a:moveTo>
                <a:lnTo>
                  <a:pt x="5817161" y="639416"/>
                </a:lnTo>
                <a:cubicBezTo>
                  <a:pt x="5808729" y="641732"/>
                  <a:pt x="5800734" y="642439"/>
                  <a:pt x="5793177" y="641535"/>
                </a:cubicBezTo>
                <a:lnTo>
                  <a:pt x="5792015" y="679200"/>
                </a:lnTo>
                <a:cubicBezTo>
                  <a:pt x="5795099" y="679200"/>
                  <a:pt x="5799733" y="678296"/>
                  <a:pt x="5805921" y="676489"/>
                </a:cubicBezTo>
                <a:cubicBezTo>
                  <a:pt x="5812109" y="674683"/>
                  <a:pt x="5817411" y="676988"/>
                  <a:pt x="5821829" y="683405"/>
                </a:cubicBezTo>
                <a:lnTo>
                  <a:pt x="5822904" y="688687"/>
                </a:lnTo>
                <a:close/>
                <a:moveTo>
                  <a:pt x="148557" y="635393"/>
                </a:moveTo>
                <a:cubicBezTo>
                  <a:pt x="150155" y="635281"/>
                  <a:pt x="152147" y="635589"/>
                  <a:pt x="154533" y="636319"/>
                </a:cubicBezTo>
                <a:cubicBezTo>
                  <a:pt x="164076" y="639237"/>
                  <a:pt x="170626" y="643052"/>
                  <a:pt x="174182" y="647762"/>
                </a:cubicBezTo>
                <a:cubicBezTo>
                  <a:pt x="177739" y="652473"/>
                  <a:pt x="177939" y="658690"/>
                  <a:pt x="174784" y="666412"/>
                </a:cubicBezTo>
                <a:cubicBezTo>
                  <a:pt x="171629" y="674134"/>
                  <a:pt x="166506" y="674267"/>
                  <a:pt x="159415" y="666810"/>
                </a:cubicBezTo>
                <a:cubicBezTo>
                  <a:pt x="152324" y="659353"/>
                  <a:pt x="147459" y="653007"/>
                  <a:pt x="144820" y="647773"/>
                </a:cubicBezTo>
                <a:cubicBezTo>
                  <a:pt x="142519" y="639857"/>
                  <a:pt x="143764" y="635731"/>
                  <a:pt x="148557" y="635393"/>
                </a:cubicBezTo>
                <a:close/>
                <a:moveTo>
                  <a:pt x="4444332" y="635393"/>
                </a:moveTo>
                <a:cubicBezTo>
                  <a:pt x="4445929" y="635281"/>
                  <a:pt x="4447921" y="635589"/>
                  <a:pt x="4450307" y="636319"/>
                </a:cubicBezTo>
                <a:cubicBezTo>
                  <a:pt x="4459850" y="639237"/>
                  <a:pt x="4466400" y="643052"/>
                  <a:pt x="4469956" y="647762"/>
                </a:cubicBezTo>
                <a:cubicBezTo>
                  <a:pt x="4473513" y="652473"/>
                  <a:pt x="4473714" y="658690"/>
                  <a:pt x="4470559" y="666412"/>
                </a:cubicBezTo>
                <a:cubicBezTo>
                  <a:pt x="4467404" y="674134"/>
                  <a:pt x="4462281" y="674267"/>
                  <a:pt x="4455190" y="666810"/>
                </a:cubicBezTo>
                <a:cubicBezTo>
                  <a:pt x="4448099" y="659353"/>
                  <a:pt x="4443234" y="653007"/>
                  <a:pt x="4440595" y="647773"/>
                </a:cubicBezTo>
                <a:cubicBezTo>
                  <a:pt x="4438293" y="639857"/>
                  <a:pt x="4439539" y="635731"/>
                  <a:pt x="4444332" y="635393"/>
                </a:cubicBezTo>
                <a:close/>
                <a:moveTo>
                  <a:pt x="2653632" y="635393"/>
                </a:moveTo>
                <a:cubicBezTo>
                  <a:pt x="2655229" y="635281"/>
                  <a:pt x="2657221" y="635589"/>
                  <a:pt x="2659607" y="636319"/>
                </a:cubicBezTo>
                <a:cubicBezTo>
                  <a:pt x="2669150" y="639237"/>
                  <a:pt x="2675700" y="643052"/>
                  <a:pt x="2679257" y="647762"/>
                </a:cubicBezTo>
                <a:cubicBezTo>
                  <a:pt x="2682813" y="652473"/>
                  <a:pt x="2683014" y="658690"/>
                  <a:pt x="2679859" y="666412"/>
                </a:cubicBezTo>
                <a:cubicBezTo>
                  <a:pt x="2676704" y="674134"/>
                  <a:pt x="2671581" y="674267"/>
                  <a:pt x="2664490" y="666810"/>
                </a:cubicBezTo>
                <a:cubicBezTo>
                  <a:pt x="2657398" y="659353"/>
                  <a:pt x="2652534" y="653007"/>
                  <a:pt x="2649895" y="647773"/>
                </a:cubicBezTo>
                <a:cubicBezTo>
                  <a:pt x="2647593" y="639857"/>
                  <a:pt x="2648839" y="635731"/>
                  <a:pt x="2653632" y="635393"/>
                </a:cubicBezTo>
                <a:close/>
                <a:moveTo>
                  <a:pt x="5127566" y="632092"/>
                </a:moveTo>
                <a:lnTo>
                  <a:pt x="5104636" y="636695"/>
                </a:lnTo>
                <a:cubicBezTo>
                  <a:pt x="5106313" y="639420"/>
                  <a:pt x="5108077" y="644246"/>
                  <a:pt x="5109927" y="651172"/>
                </a:cubicBezTo>
                <a:cubicBezTo>
                  <a:pt x="5111777" y="658098"/>
                  <a:pt x="5113018" y="663834"/>
                  <a:pt x="5113648" y="668380"/>
                </a:cubicBezTo>
                <a:lnTo>
                  <a:pt x="5128770" y="667520"/>
                </a:lnTo>
                <a:close/>
                <a:moveTo>
                  <a:pt x="4487552" y="626604"/>
                </a:moveTo>
                <a:cubicBezTo>
                  <a:pt x="4484612" y="626649"/>
                  <a:pt x="4480733" y="627116"/>
                  <a:pt x="4475915" y="628005"/>
                </a:cubicBezTo>
                <a:cubicBezTo>
                  <a:pt x="4466278" y="629783"/>
                  <a:pt x="4452253" y="631511"/>
                  <a:pt x="4433841" y="633189"/>
                </a:cubicBezTo>
                <a:cubicBezTo>
                  <a:pt x="4429983" y="645565"/>
                  <a:pt x="4424907" y="660443"/>
                  <a:pt x="4418611" y="677823"/>
                </a:cubicBezTo>
                <a:cubicBezTo>
                  <a:pt x="4443492" y="676977"/>
                  <a:pt x="4469104" y="675314"/>
                  <a:pt x="4495446" y="672833"/>
                </a:cubicBezTo>
                <a:cubicBezTo>
                  <a:pt x="4496307" y="644367"/>
                  <a:pt x="4495676" y="629335"/>
                  <a:pt x="4493553" y="627736"/>
                </a:cubicBezTo>
                <a:cubicBezTo>
                  <a:pt x="4492492" y="626937"/>
                  <a:pt x="4490492" y="626560"/>
                  <a:pt x="4487552" y="626604"/>
                </a:cubicBezTo>
                <a:close/>
                <a:moveTo>
                  <a:pt x="2696852" y="626604"/>
                </a:moveTo>
                <a:cubicBezTo>
                  <a:pt x="2693912" y="626649"/>
                  <a:pt x="2690033" y="627116"/>
                  <a:pt x="2685215" y="628005"/>
                </a:cubicBezTo>
                <a:cubicBezTo>
                  <a:pt x="2675578" y="629783"/>
                  <a:pt x="2661554" y="631511"/>
                  <a:pt x="2643141" y="633189"/>
                </a:cubicBezTo>
                <a:cubicBezTo>
                  <a:pt x="2639283" y="645565"/>
                  <a:pt x="2634207" y="660443"/>
                  <a:pt x="2627911" y="677823"/>
                </a:cubicBezTo>
                <a:cubicBezTo>
                  <a:pt x="2652792" y="676977"/>
                  <a:pt x="2678403" y="675314"/>
                  <a:pt x="2704746" y="672833"/>
                </a:cubicBezTo>
                <a:cubicBezTo>
                  <a:pt x="2705607" y="644367"/>
                  <a:pt x="2704976" y="629335"/>
                  <a:pt x="2702853" y="627736"/>
                </a:cubicBezTo>
                <a:cubicBezTo>
                  <a:pt x="2701792" y="626937"/>
                  <a:pt x="2699792" y="626560"/>
                  <a:pt x="2696852" y="626604"/>
                </a:cubicBezTo>
                <a:close/>
                <a:moveTo>
                  <a:pt x="191777" y="626604"/>
                </a:moveTo>
                <a:cubicBezTo>
                  <a:pt x="188838" y="626649"/>
                  <a:pt x="184958" y="627116"/>
                  <a:pt x="180140" y="628005"/>
                </a:cubicBezTo>
                <a:cubicBezTo>
                  <a:pt x="170504" y="629783"/>
                  <a:pt x="156479" y="631511"/>
                  <a:pt x="138067" y="633189"/>
                </a:cubicBezTo>
                <a:cubicBezTo>
                  <a:pt x="134209" y="645565"/>
                  <a:pt x="129132" y="660443"/>
                  <a:pt x="122836" y="677823"/>
                </a:cubicBezTo>
                <a:cubicBezTo>
                  <a:pt x="147717" y="676977"/>
                  <a:pt x="173329" y="675314"/>
                  <a:pt x="199672" y="672833"/>
                </a:cubicBezTo>
                <a:cubicBezTo>
                  <a:pt x="200532" y="644367"/>
                  <a:pt x="199901" y="629335"/>
                  <a:pt x="197778" y="627736"/>
                </a:cubicBezTo>
                <a:cubicBezTo>
                  <a:pt x="196718" y="626937"/>
                  <a:pt x="194718" y="626560"/>
                  <a:pt x="191777" y="626604"/>
                </a:cubicBezTo>
                <a:close/>
                <a:moveTo>
                  <a:pt x="5171963" y="624004"/>
                </a:moveTo>
                <a:lnTo>
                  <a:pt x="5148861" y="628844"/>
                </a:lnTo>
                <a:cubicBezTo>
                  <a:pt x="5148173" y="637090"/>
                  <a:pt x="5147828" y="648469"/>
                  <a:pt x="5147828" y="662981"/>
                </a:cubicBezTo>
                <a:lnTo>
                  <a:pt x="5163036" y="659668"/>
                </a:lnTo>
                <a:cubicBezTo>
                  <a:pt x="5168988" y="639234"/>
                  <a:pt x="5171963" y="627346"/>
                  <a:pt x="5171963" y="624004"/>
                </a:cubicBezTo>
                <a:close/>
                <a:moveTo>
                  <a:pt x="649148" y="622251"/>
                </a:moveTo>
                <a:cubicBezTo>
                  <a:pt x="657556" y="621627"/>
                  <a:pt x="665016" y="624198"/>
                  <a:pt x="671529" y="629963"/>
                </a:cubicBezTo>
                <a:cubicBezTo>
                  <a:pt x="680211" y="637649"/>
                  <a:pt x="682004" y="642844"/>
                  <a:pt x="676906" y="645547"/>
                </a:cubicBezTo>
                <a:cubicBezTo>
                  <a:pt x="671808" y="648250"/>
                  <a:pt x="664268" y="649827"/>
                  <a:pt x="654288" y="650279"/>
                </a:cubicBezTo>
                <a:cubicBezTo>
                  <a:pt x="644307" y="650731"/>
                  <a:pt x="632950" y="651638"/>
                  <a:pt x="620215" y="653000"/>
                </a:cubicBezTo>
                <a:cubicBezTo>
                  <a:pt x="607482" y="654362"/>
                  <a:pt x="596985" y="655323"/>
                  <a:pt x="588724" y="655883"/>
                </a:cubicBezTo>
                <a:cubicBezTo>
                  <a:pt x="593213" y="660730"/>
                  <a:pt x="594776" y="664856"/>
                  <a:pt x="593414" y="668262"/>
                </a:cubicBezTo>
                <a:cubicBezTo>
                  <a:pt x="592051" y="671668"/>
                  <a:pt x="591593" y="680383"/>
                  <a:pt x="592037" y="694408"/>
                </a:cubicBezTo>
                <a:cubicBezTo>
                  <a:pt x="592482" y="708432"/>
                  <a:pt x="593381" y="722443"/>
                  <a:pt x="594737" y="736439"/>
                </a:cubicBezTo>
                <a:cubicBezTo>
                  <a:pt x="596092" y="750435"/>
                  <a:pt x="596536" y="762785"/>
                  <a:pt x="596070" y="773490"/>
                </a:cubicBezTo>
                <a:cubicBezTo>
                  <a:pt x="595604" y="784195"/>
                  <a:pt x="594185" y="793341"/>
                  <a:pt x="591811" y="800927"/>
                </a:cubicBezTo>
                <a:cubicBezTo>
                  <a:pt x="589438" y="808513"/>
                  <a:pt x="584172" y="816238"/>
                  <a:pt x="576012" y="824104"/>
                </a:cubicBezTo>
                <a:cubicBezTo>
                  <a:pt x="567852" y="831970"/>
                  <a:pt x="562568" y="832407"/>
                  <a:pt x="560159" y="825416"/>
                </a:cubicBezTo>
                <a:cubicBezTo>
                  <a:pt x="557750" y="818425"/>
                  <a:pt x="553741" y="811696"/>
                  <a:pt x="548134" y="805229"/>
                </a:cubicBezTo>
                <a:cubicBezTo>
                  <a:pt x="542528" y="798761"/>
                  <a:pt x="537290" y="792559"/>
                  <a:pt x="532421" y="786622"/>
                </a:cubicBezTo>
                <a:cubicBezTo>
                  <a:pt x="527553" y="780685"/>
                  <a:pt x="531159" y="779065"/>
                  <a:pt x="543241" y="781761"/>
                </a:cubicBezTo>
                <a:cubicBezTo>
                  <a:pt x="555323" y="784457"/>
                  <a:pt x="562073" y="785235"/>
                  <a:pt x="563493" y="784095"/>
                </a:cubicBezTo>
                <a:cubicBezTo>
                  <a:pt x="564913" y="782955"/>
                  <a:pt x="565845" y="775770"/>
                  <a:pt x="566289" y="762541"/>
                </a:cubicBezTo>
                <a:cubicBezTo>
                  <a:pt x="566734" y="749313"/>
                  <a:pt x="566956" y="735499"/>
                  <a:pt x="566956" y="721102"/>
                </a:cubicBezTo>
                <a:cubicBezTo>
                  <a:pt x="566956" y="706919"/>
                  <a:pt x="566529" y="693798"/>
                  <a:pt x="565676" y="681738"/>
                </a:cubicBezTo>
                <a:cubicBezTo>
                  <a:pt x="564823" y="669678"/>
                  <a:pt x="563435" y="662579"/>
                  <a:pt x="561514" y="660443"/>
                </a:cubicBezTo>
                <a:cubicBezTo>
                  <a:pt x="533537" y="665749"/>
                  <a:pt x="514446" y="669775"/>
                  <a:pt x="504243" y="672521"/>
                </a:cubicBezTo>
                <a:cubicBezTo>
                  <a:pt x="494040" y="675267"/>
                  <a:pt x="485518" y="672793"/>
                  <a:pt x="478678" y="665100"/>
                </a:cubicBezTo>
                <a:cubicBezTo>
                  <a:pt x="471838" y="657406"/>
                  <a:pt x="471594" y="653559"/>
                  <a:pt x="477947" y="653559"/>
                </a:cubicBezTo>
                <a:cubicBezTo>
                  <a:pt x="481302" y="653559"/>
                  <a:pt x="490451" y="652204"/>
                  <a:pt x="505393" y="649494"/>
                </a:cubicBezTo>
                <a:cubicBezTo>
                  <a:pt x="520336" y="646784"/>
                  <a:pt x="543563" y="642765"/>
                  <a:pt x="575076" y="637437"/>
                </a:cubicBezTo>
                <a:cubicBezTo>
                  <a:pt x="606589" y="632110"/>
                  <a:pt x="628372" y="627611"/>
                  <a:pt x="640424" y="623940"/>
                </a:cubicBezTo>
                <a:cubicBezTo>
                  <a:pt x="643438" y="623022"/>
                  <a:pt x="646346" y="622459"/>
                  <a:pt x="649148" y="622251"/>
                </a:cubicBezTo>
                <a:close/>
                <a:moveTo>
                  <a:pt x="5488377" y="621415"/>
                </a:moveTo>
                <a:cubicBezTo>
                  <a:pt x="5492373" y="621994"/>
                  <a:pt x="5496375" y="624019"/>
                  <a:pt x="5500382" y="627489"/>
                </a:cubicBezTo>
                <a:cubicBezTo>
                  <a:pt x="5508399" y="634430"/>
                  <a:pt x="5506839" y="639857"/>
                  <a:pt x="5495704" y="643772"/>
                </a:cubicBezTo>
                <a:cubicBezTo>
                  <a:pt x="5484569" y="647687"/>
                  <a:pt x="5473939" y="650828"/>
                  <a:pt x="5463815" y="653194"/>
                </a:cubicBezTo>
                <a:cubicBezTo>
                  <a:pt x="5471917" y="659833"/>
                  <a:pt x="5474828" y="665247"/>
                  <a:pt x="5472548" y="669434"/>
                </a:cubicBezTo>
                <a:lnTo>
                  <a:pt x="5465170" y="678382"/>
                </a:lnTo>
                <a:cubicBezTo>
                  <a:pt x="5473903" y="681623"/>
                  <a:pt x="5479274" y="683244"/>
                  <a:pt x="5481281" y="683244"/>
                </a:cubicBezTo>
                <a:cubicBezTo>
                  <a:pt x="5486415" y="683244"/>
                  <a:pt x="5491087" y="685979"/>
                  <a:pt x="5495296" y="691450"/>
                </a:cubicBezTo>
                <a:lnTo>
                  <a:pt x="5497236" y="706704"/>
                </a:lnTo>
                <a:lnTo>
                  <a:pt x="5516300" y="700538"/>
                </a:lnTo>
                <a:cubicBezTo>
                  <a:pt x="5516300" y="686284"/>
                  <a:pt x="5514275" y="675109"/>
                  <a:pt x="5510224" y="667014"/>
                </a:cubicBezTo>
                <a:cubicBezTo>
                  <a:pt x="5506172" y="658919"/>
                  <a:pt x="5508062" y="655829"/>
                  <a:pt x="5515891" y="657743"/>
                </a:cubicBezTo>
                <a:cubicBezTo>
                  <a:pt x="5523721" y="659658"/>
                  <a:pt x="5529823" y="661741"/>
                  <a:pt x="5534197" y="663992"/>
                </a:cubicBezTo>
                <a:cubicBezTo>
                  <a:pt x="5538571" y="666243"/>
                  <a:pt x="5540288" y="669506"/>
                  <a:pt x="5539349" y="673779"/>
                </a:cubicBezTo>
                <a:cubicBezTo>
                  <a:pt x="5538409" y="678053"/>
                  <a:pt x="5537524" y="684800"/>
                  <a:pt x="5536692" y="694020"/>
                </a:cubicBezTo>
                <a:lnTo>
                  <a:pt x="5555492" y="684556"/>
                </a:lnTo>
                <a:cubicBezTo>
                  <a:pt x="5556352" y="667190"/>
                  <a:pt x="5555209" y="654079"/>
                  <a:pt x="5552061" y="645224"/>
                </a:cubicBezTo>
                <a:cubicBezTo>
                  <a:pt x="5548913" y="636369"/>
                  <a:pt x="5554115" y="633953"/>
                  <a:pt x="5567667" y="637975"/>
                </a:cubicBezTo>
                <a:cubicBezTo>
                  <a:pt x="5581218" y="641998"/>
                  <a:pt x="5587073" y="646906"/>
                  <a:pt x="5585230" y="652699"/>
                </a:cubicBezTo>
                <a:cubicBezTo>
                  <a:pt x="5583387" y="658492"/>
                  <a:pt x="5581605" y="665971"/>
                  <a:pt x="5579885" y="675134"/>
                </a:cubicBezTo>
                <a:cubicBezTo>
                  <a:pt x="5591328" y="669427"/>
                  <a:pt x="5599610" y="663949"/>
                  <a:pt x="5604729" y="658700"/>
                </a:cubicBezTo>
                <a:cubicBezTo>
                  <a:pt x="5609848" y="653452"/>
                  <a:pt x="5617786" y="653452"/>
                  <a:pt x="5628541" y="658700"/>
                </a:cubicBezTo>
                <a:cubicBezTo>
                  <a:pt x="5639296" y="663949"/>
                  <a:pt x="5643021" y="668817"/>
                  <a:pt x="5639716" y="673306"/>
                </a:cubicBezTo>
                <a:cubicBezTo>
                  <a:pt x="5636410" y="677794"/>
                  <a:pt x="5633567" y="684391"/>
                  <a:pt x="5631187" y="693095"/>
                </a:cubicBezTo>
                <a:lnTo>
                  <a:pt x="5624196" y="722500"/>
                </a:lnTo>
                <a:cubicBezTo>
                  <a:pt x="5622317" y="731907"/>
                  <a:pt x="5617226" y="740562"/>
                  <a:pt x="5608923" y="748463"/>
                </a:cubicBezTo>
                <a:cubicBezTo>
                  <a:pt x="5600621" y="756364"/>
                  <a:pt x="5595519" y="756995"/>
                  <a:pt x="5593619" y="750356"/>
                </a:cubicBezTo>
                <a:cubicBezTo>
                  <a:pt x="5591719" y="743716"/>
                  <a:pt x="5588030" y="736041"/>
                  <a:pt x="5582552" y="727329"/>
                </a:cubicBezTo>
                <a:cubicBezTo>
                  <a:pt x="5577074" y="718617"/>
                  <a:pt x="5577970" y="715613"/>
                  <a:pt x="5585241" y="718316"/>
                </a:cubicBezTo>
                <a:cubicBezTo>
                  <a:pt x="5592511" y="721019"/>
                  <a:pt x="5597028" y="720252"/>
                  <a:pt x="5598792" y="716015"/>
                </a:cubicBezTo>
                <a:cubicBezTo>
                  <a:pt x="5600556" y="711777"/>
                  <a:pt x="5602320" y="704958"/>
                  <a:pt x="5604084" y="695558"/>
                </a:cubicBezTo>
                <a:cubicBezTo>
                  <a:pt x="5605848" y="686158"/>
                  <a:pt x="5606486" y="680881"/>
                  <a:pt x="5605998" y="679727"/>
                </a:cubicBezTo>
                <a:cubicBezTo>
                  <a:pt x="5605511" y="678572"/>
                  <a:pt x="5596742" y="682885"/>
                  <a:pt x="5579691" y="692665"/>
                </a:cubicBezTo>
                <a:cubicBezTo>
                  <a:pt x="5578860" y="707708"/>
                  <a:pt x="5577468" y="722070"/>
                  <a:pt x="5575518" y="735750"/>
                </a:cubicBezTo>
                <a:cubicBezTo>
                  <a:pt x="5573568" y="749431"/>
                  <a:pt x="5570047" y="756271"/>
                  <a:pt x="5564956" y="756271"/>
                </a:cubicBezTo>
                <a:cubicBezTo>
                  <a:pt x="5559608" y="756271"/>
                  <a:pt x="5556682" y="749958"/>
                  <a:pt x="5556180" y="737331"/>
                </a:cubicBezTo>
                <a:cubicBezTo>
                  <a:pt x="5555678" y="724705"/>
                  <a:pt x="5555427" y="713021"/>
                  <a:pt x="5555427" y="702280"/>
                </a:cubicBezTo>
                <a:lnTo>
                  <a:pt x="5536563" y="711809"/>
                </a:lnTo>
                <a:cubicBezTo>
                  <a:pt x="5535731" y="741823"/>
                  <a:pt x="5539040" y="760763"/>
                  <a:pt x="5546490" y="768629"/>
                </a:cubicBezTo>
                <a:cubicBezTo>
                  <a:pt x="5553940" y="776494"/>
                  <a:pt x="5569474" y="780216"/>
                  <a:pt x="5593092" y="779793"/>
                </a:cubicBezTo>
                <a:cubicBezTo>
                  <a:pt x="5616710" y="779370"/>
                  <a:pt x="5633513" y="777075"/>
                  <a:pt x="5643502" y="772909"/>
                </a:cubicBezTo>
                <a:cubicBezTo>
                  <a:pt x="5653489" y="768744"/>
                  <a:pt x="5662481" y="758153"/>
                  <a:pt x="5670476" y="741139"/>
                </a:cubicBezTo>
                <a:cubicBezTo>
                  <a:pt x="5678470" y="724124"/>
                  <a:pt x="5682238" y="722575"/>
                  <a:pt x="5681779" y="736492"/>
                </a:cubicBezTo>
                <a:cubicBezTo>
                  <a:pt x="5681320" y="750410"/>
                  <a:pt x="5682220" y="761792"/>
                  <a:pt x="5684479" y="770640"/>
                </a:cubicBezTo>
                <a:cubicBezTo>
                  <a:pt x="5686737" y="779488"/>
                  <a:pt x="5684271" y="786024"/>
                  <a:pt x="5677079" y="790247"/>
                </a:cubicBezTo>
                <a:cubicBezTo>
                  <a:pt x="5669887" y="794470"/>
                  <a:pt x="5661000" y="797732"/>
                  <a:pt x="5650417" y="800034"/>
                </a:cubicBezTo>
                <a:cubicBezTo>
                  <a:pt x="5639834" y="802336"/>
                  <a:pt x="5626699" y="803942"/>
                  <a:pt x="5611010" y="804852"/>
                </a:cubicBezTo>
                <a:cubicBezTo>
                  <a:pt x="5595322" y="805763"/>
                  <a:pt x="5577536" y="804802"/>
                  <a:pt x="5557654" y="801970"/>
                </a:cubicBezTo>
                <a:cubicBezTo>
                  <a:pt x="5537771" y="799138"/>
                  <a:pt x="5525682" y="789107"/>
                  <a:pt x="5521388" y="771877"/>
                </a:cubicBezTo>
                <a:cubicBezTo>
                  <a:pt x="5517092" y="754647"/>
                  <a:pt x="5515397" y="736396"/>
                  <a:pt x="5516300" y="717122"/>
                </a:cubicBezTo>
                <a:cubicBezTo>
                  <a:pt x="5510879" y="721625"/>
                  <a:pt x="5504800" y="721493"/>
                  <a:pt x="5498059" y="716725"/>
                </a:cubicBezTo>
                <a:lnTo>
                  <a:pt x="5494994" y="713560"/>
                </a:lnTo>
                <a:lnTo>
                  <a:pt x="5494937" y="713694"/>
                </a:lnTo>
                <a:cubicBezTo>
                  <a:pt x="5492161" y="721282"/>
                  <a:pt x="5488391" y="734105"/>
                  <a:pt x="5483626" y="752163"/>
                </a:cubicBezTo>
                <a:cubicBezTo>
                  <a:pt x="5477273" y="776240"/>
                  <a:pt x="5467805" y="793068"/>
                  <a:pt x="5455222" y="802647"/>
                </a:cubicBezTo>
                <a:cubicBezTo>
                  <a:pt x="5442638" y="812227"/>
                  <a:pt x="5435744" y="813213"/>
                  <a:pt x="5434539" y="805605"/>
                </a:cubicBezTo>
                <a:cubicBezTo>
                  <a:pt x="5433335" y="797998"/>
                  <a:pt x="5430012" y="789196"/>
                  <a:pt x="5424570" y="779201"/>
                </a:cubicBezTo>
                <a:cubicBezTo>
                  <a:pt x="5419128" y="769206"/>
                  <a:pt x="5419654" y="765843"/>
                  <a:pt x="5426150" y="769113"/>
                </a:cubicBezTo>
                <a:cubicBezTo>
                  <a:pt x="5432646" y="772382"/>
                  <a:pt x="5437329" y="774182"/>
                  <a:pt x="5440197" y="774512"/>
                </a:cubicBezTo>
                <a:cubicBezTo>
                  <a:pt x="5443065" y="774842"/>
                  <a:pt x="5446378" y="773282"/>
                  <a:pt x="5450134" y="769833"/>
                </a:cubicBezTo>
                <a:cubicBezTo>
                  <a:pt x="5453892" y="766385"/>
                  <a:pt x="5458434" y="755034"/>
                  <a:pt x="5463761" y="735783"/>
                </a:cubicBezTo>
                <a:cubicBezTo>
                  <a:pt x="5469088" y="716531"/>
                  <a:pt x="5470989" y="705449"/>
                  <a:pt x="5469462" y="702538"/>
                </a:cubicBezTo>
                <a:cubicBezTo>
                  <a:pt x="5467934" y="699627"/>
                  <a:pt x="5464754" y="695490"/>
                  <a:pt x="5459922" y="690127"/>
                </a:cubicBezTo>
                <a:cubicBezTo>
                  <a:pt x="5453067" y="706948"/>
                  <a:pt x="5443416" y="722507"/>
                  <a:pt x="5430969" y="736804"/>
                </a:cubicBezTo>
                <a:cubicBezTo>
                  <a:pt x="5418522" y="751102"/>
                  <a:pt x="5403536" y="761746"/>
                  <a:pt x="5386012" y="768736"/>
                </a:cubicBezTo>
                <a:cubicBezTo>
                  <a:pt x="5368489" y="775727"/>
                  <a:pt x="5368349" y="771354"/>
                  <a:pt x="5385593" y="755615"/>
                </a:cubicBezTo>
                <a:cubicBezTo>
                  <a:pt x="5402837" y="739877"/>
                  <a:pt x="5417908" y="721091"/>
                  <a:pt x="5430808" y="699258"/>
                </a:cubicBezTo>
                <a:cubicBezTo>
                  <a:pt x="5443706" y="677425"/>
                  <a:pt x="5448378" y="664487"/>
                  <a:pt x="5444821" y="660443"/>
                </a:cubicBezTo>
                <a:cubicBezTo>
                  <a:pt x="5427384" y="666709"/>
                  <a:pt x="5415510" y="670302"/>
                  <a:pt x="5409200" y="671219"/>
                </a:cubicBezTo>
                <a:cubicBezTo>
                  <a:pt x="5402891" y="672137"/>
                  <a:pt x="5395089" y="669997"/>
                  <a:pt x="5385797" y="664799"/>
                </a:cubicBezTo>
                <a:cubicBezTo>
                  <a:pt x="5376505" y="659600"/>
                  <a:pt x="5377229" y="655793"/>
                  <a:pt x="5387970" y="653377"/>
                </a:cubicBezTo>
                <a:cubicBezTo>
                  <a:pt x="5398711" y="650960"/>
                  <a:pt x="5414144" y="646619"/>
                  <a:pt x="5434271" y="640352"/>
                </a:cubicBezTo>
                <a:cubicBezTo>
                  <a:pt x="5454397" y="634085"/>
                  <a:pt x="5468443" y="628640"/>
                  <a:pt x="5476409" y="624015"/>
                </a:cubicBezTo>
                <a:cubicBezTo>
                  <a:pt x="5480392" y="621703"/>
                  <a:pt x="5484382" y="620836"/>
                  <a:pt x="5488377" y="621415"/>
                </a:cubicBezTo>
                <a:close/>
                <a:moveTo>
                  <a:pt x="5220017" y="617928"/>
                </a:moveTo>
                <a:cubicBezTo>
                  <a:pt x="5212574" y="618379"/>
                  <a:pt x="5204817" y="619337"/>
                  <a:pt x="5196743" y="620799"/>
                </a:cubicBezTo>
                <a:lnTo>
                  <a:pt x="5182933" y="656227"/>
                </a:lnTo>
                <a:lnTo>
                  <a:pt x="5220490" y="653818"/>
                </a:lnTo>
                <a:cubicBezTo>
                  <a:pt x="5225983" y="645213"/>
                  <a:pt x="5229392" y="637699"/>
                  <a:pt x="5230719" y="631275"/>
                </a:cubicBezTo>
                <a:cubicBezTo>
                  <a:pt x="5232045" y="624850"/>
                  <a:pt x="5232453" y="620907"/>
                  <a:pt x="5231945" y="619444"/>
                </a:cubicBezTo>
                <a:cubicBezTo>
                  <a:pt x="5231435" y="617981"/>
                  <a:pt x="5227460" y="617476"/>
                  <a:pt x="5220017" y="617928"/>
                </a:cubicBezTo>
                <a:close/>
                <a:moveTo>
                  <a:pt x="5910645" y="605097"/>
                </a:moveTo>
                <a:cubicBezTo>
                  <a:pt x="5908422" y="606000"/>
                  <a:pt x="5905747" y="606452"/>
                  <a:pt x="5902621" y="606452"/>
                </a:cubicBezTo>
                <a:cubicBezTo>
                  <a:pt x="5901173" y="606452"/>
                  <a:pt x="5897537" y="607097"/>
                  <a:pt x="5891715" y="608388"/>
                </a:cubicBezTo>
                <a:cubicBezTo>
                  <a:pt x="5890898" y="630658"/>
                  <a:pt x="5890059" y="646153"/>
                  <a:pt x="5889199" y="654872"/>
                </a:cubicBezTo>
                <a:cubicBezTo>
                  <a:pt x="5894189" y="654198"/>
                  <a:pt x="5901338" y="652699"/>
                  <a:pt x="5910645" y="650376"/>
                </a:cubicBezTo>
                <a:close/>
                <a:moveTo>
                  <a:pt x="455288" y="603871"/>
                </a:moveTo>
                <a:cubicBezTo>
                  <a:pt x="458226" y="603799"/>
                  <a:pt x="463083" y="605168"/>
                  <a:pt x="469859" y="607979"/>
                </a:cubicBezTo>
                <a:cubicBezTo>
                  <a:pt x="483410" y="613600"/>
                  <a:pt x="488063" y="619774"/>
                  <a:pt x="483819" y="626500"/>
                </a:cubicBezTo>
                <a:lnTo>
                  <a:pt x="473021" y="639986"/>
                </a:lnTo>
                <a:cubicBezTo>
                  <a:pt x="469780" y="644045"/>
                  <a:pt x="460652" y="656298"/>
                  <a:pt x="445638" y="676748"/>
                </a:cubicBezTo>
                <a:cubicBezTo>
                  <a:pt x="456436" y="687962"/>
                  <a:pt x="461147" y="698290"/>
                  <a:pt x="459770" y="707733"/>
                </a:cubicBezTo>
                <a:cubicBezTo>
                  <a:pt x="458393" y="717176"/>
                  <a:pt x="457480" y="732925"/>
                  <a:pt x="457028" y="754981"/>
                </a:cubicBezTo>
                <a:cubicBezTo>
                  <a:pt x="456576" y="777036"/>
                  <a:pt x="453661" y="794463"/>
                  <a:pt x="448284" y="807261"/>
                </a:cubicBezTo>
                <a:cubicBezTo>
                  <a:pt x="442906" y="820060"/>
                  <a:pt x="437270" y="819723"/>
                  <a:pt x="431376" y="806250"/>
                </a:cubicBezTo>
                <a:cubicBezTo>
                  <a:pt x="425483" y="792778"/>
                  <a:pt x="423888" y="783238"/>
                  <a:pt x="426591" y="777631"/>
                </a:cubicBezTo>
                <a:cubicBezTo>
                  <a:pt x="429294" y="772024"/>
                  <a:pt x="431319" y="763388"/>
                  <a:pt x="432667" y="751722"/>
                </a:cubicBezTo>
                <a:cubicBezTo>
                  <a:pt x="434015" y="740056"/>
                  <a:pt x="434690" y="726702"/>
                  <a:pt x="434690" y="711659"/>
                </a:cubicBezTo>
                <a:cubicBezTo>
                  <a:pt x="434690" y="697347"/>
                  <a:pt x="434553" y="689274"/>
                  <a:pt x="434280" y="687438"/>
                </a:cubicBezTo>
                <a:cubicBezTo>
                  <a:pt x="432316" y="690894"/>
                  <a:pt x="426878" y="696602"/>
                  <a:pt x="417965" y="704560"/>
                </a:cubicBezTo>
                <a:cubicBezTo>
                  <a:pt x="409053" y="712519"/>
                  <a:pt x="398136" y="719528"/>
                  <a:pt x="385215" y="725587"/>
                </a:cubicBezTo>
                <a:cubicBezTo>
                  <a:pt x="372295" y="731645"/>
                  <a:pt x="367286" y="731957"/>
                  <a:pt x="370191" y="726522"/>
                </a:cubicBezTo>
                <a:cubicBezTo>
                  <a:pt x="373095" y="721087"/>
                  <a:pt x="380200" y="713165"/>
                  <a:pt x="391507" y="702754"/>
                </a:cubicBezTo>
                <a:cubicBezTo>
                  <a:pt x="402814" y="692343"/>
                  <a:pt x="413308" y="680759"/>
                  <a:pt x="422988" y="668004"/>
                </a:cubicBezTo>
                <a:cubicBezTo>
                  <a:pt x="432667" y="655248"/>
                  <a:pt x="440411" y="643604"/>
                  <a:pt x="446219" y="633071"/>
                </a:cubicBezTo>
                <a:cubicBezTo>
                  <a:pt x="452026" y="622538"/>
                  <a:pt x="454031" y="614317"/>
                  <a:pt x="452232" y="608409"/>
                </a:cubicBezTo>
                <a:cubicBezTo>
                  <a:pt x="451332" y="605455"/>
                  <a:pt x="452350" y="603942"/>
                  <a:pt x="455288" y="603871"/>
                </a:cubicBezTo>
                <a:close/>
                <a:moveTo>
                  <a:pt x="4496473" y="598816"/>
                </a:moveTo>
                <a:cubicBezTo>
                  <a:pt x="4500334" y="598525"/>
                  <a:pt x="4504208" y="599346"/>
                  <a:pt x="4508094" y="601279"/>
                </a:cubicBezTo>
                <a:cubicBezTo>
                  <a:pt x="4515867" y="605143"/>
                  <a:pt x="4522693" y="609660"/>
                  <a:pt x="4528572" y="614830"/>
                </a:cubicBezTo>
                <a:cubicBezTo>
                  <a:pt x="4534452" y="620000"/>
                  <a:pt x="4535366" y="625514"/>
                  <a:pt x="4531315" y="631372"/>
                </a:cubicBezTo>
                <a:cubicBezTo>
                  <a:pt x="4527264" y="637230"/>
                  <a:pt x="4525238" y="650017"/>
                  <a:pt x="4525238" y="669735"/>
                </a:cubicBezTo>
                <a:cubicBezTo>
                  <a:pt x="4544640" y="668875"/>
                  <a:pt x="4562193" y="667308"/>
                  <a:pt x="4577895" y="665035"/>
                </a:cubicBezTo>
                <a:cubicBezTo>
                  <a:pt x="4593598" y="662762"/>
                  <a:pt x="4605396" y="667276"/>
                  <a:pt x="4613290" y="678576"/>
                </a:cubicBezTo>
                <a:cubicBezTo>
                  <a:pt x="4621185" y="689876"/>
                  <a:pt x="4619912" y="695304"/>
                  <a:pt x="4609472" y="694859"/>
                </a:cubicBezTo>
                <a:cubicBezTo>
                  <a:pt x="4599033" y="694415"/>
                  <a:pt x="4587320" y="693967"/>
                  <a:pt x="4574335" y="693515"/>
                </a:cubicBezTo>
                <a:cubicBezTo>
                  <a:pt x="4561351" y="693063"/>
                  <a:pt x="4544461" y="692837"/>
                  <a:pt x="4523668" y="692837"/>
                </a:cubicBezTo>
                <a:cubicBezTo>
                  <a:pt x="4522865" y="714003"/>
                  <a:pt x="4521589" y="730158"/>
                  <a:pt x="4519839" y="741300"/>
                </a:cubicBezTo>
                <a:cubicBezTo>
                  <a:pt x="4525446" y="741300"/>
                  <a:pt x="4535298" y="742512"/>
                  <a:pt x="4549394" y="744935"/>
                </a:cubicBezTo>
                <a:cubicBezTo>
                  <a:pt x="4563491" y="747359"/>
                  <a:pt x="4571762" y="753905"/>
                  <a:pt x="4574206" y="764574"/>
                </a:cubicBezTo>
                <a:cubicBezTo>
                  <a:pt x="4576651" y="775243"/>
                  <a:pt x="4571593" y="778757"/>
                  <a:pt x="4559031" y="775114"/>
                </a:cubicBezTo>
                <a:cubicBezTo>
                  <a:pt x="4546469" y="771472"/>
                  <a:pt x="4532659" y="767894"/>
                  <a:pt x="4517602" y="764381"/>
                </a:cubicBezTo>
                <a:cubicBezTo>
                  <a:pt x="4512568" y="792602"/>
                  <a:pt x="4503628" y="813377"/>
                  <a:pt x="4490778" y="826707"/>
                </a:cubicBezTo>
                <a:cubicBezTo>
                  <a:pt x="4477930" y="840036"/>
                  <a:pt x="4468881" y="841983"/>
                  <a:pt x="4463632" y="832547"/>
                </a:cubicBezTo>
                <a:cubicBezTo>
                  <a:pt x="4458384" y="823111"/>
                  <a:pt x="4450440" y="813861"/>
                  <a:pt x="4439799" y="804799"/>
                </a:cubicBezTo>
                <a:cubicBezTo>
                  <a:pt x="4429159" y="795735"/>
                  <a:pt x="4431281" y="792556"/>
                  <a:pt x="4446166" y="795259"/>
                </a:cubicBezTo>
                <a:cubicBezTo>
                  <a:pt x="4461051" y="797962"/>
                  <a:pt x="4470745" y="797797"/>
                  <a:pt x="4475248" y="794764"/>
                </a:cubicBezTo>
                <a:cubicBezTo>
                  <a:pt x="4479751" y="791731"/>
                  <a:pt x="4483766" y="780621"/>
                  <a:pt x="4487294" y="761434"/>
                </a:cubicBezTo>
                <a:cubicBezTo>
                  <a:pt x="4439828" y="758895"/>
                  <a:pt x="4408860" y="758946"/>
                  <a:pt x="4394391" y="761584"/>
                </a:cubicBezTo>
                <a:cubicBezTo>
                  <a:pt x="4379922" y="764223"/>
                  <a:pt x="4368675" y="767596"/>
                  <a:pt x="4360652" y="771705"/>
                </a:cubicBezTo>
                <a:cubicBezTo>
                  <a:pt x="4352628" y="775813"/>
                  <a:pt x="4346982" y="772698"/>
                  <a:pt x="4343712" y="762359"/>
                </a:cubicBezTo>
                <a:cubicBezTo>
                  <a:pt x="4340443" y="752019"/>
                  <a:pt x="4343430" y="744960"/>
                  <a:pt x="4352671" y="741182"/>
                </a:cubicBezTo>
                <a:cubicBezTo>
                  <a:pt x="4361914" y="737403"/>
                  <a:pt x="4373038" y="724436"/>
                  <a:pt x="4386045" y="702280"/>
                </a:cubicBezTo>
                <a:cubicBezTo>
                  <a:pt x="4356848" y="704962"/>
                  <a:pt x="4337676" y="707206"/>
                  <a:pt x="4328526" y="709013"/>
                </a:cubicBezTo>
                <a:cubicBezTo>
                  <a:pt x="4319377" y="710820"/>
                  <a:pt x="4310257" y="706973"/>
                  <a:pt x="4301165" y="697473"/>
                </a:cubicBezTo>
                <a:cubicBezTo>
                  <a:pt x="4292074" y="687972"/>
                  <a:pt x="4294483" y="683681"/>
                  <a:pt x="4308392" y="684599"/>
                </a:cubicBezTo>
                <a:cubicBezTo>
                  <a:pt x="4322303" y="685517"/>
                  <a:pt x="4350718" y="684262"/>
                  <a:pt x="4393638" y="680835"/>
                </a:cubicBezTo>
                <a:cubicBezTo>
                  <a:pt x="4404780" y="652111"/>
                  <a:pt x="4408552" y="632504"/>
                  <a:pt x="4404952" y="622015"/>
                </a:cubicBezTo>
                <a:cubicBezTo>
                  <a:pt x="4401353" y="611525"/>
                  <a:pt x="4402522" y="606764"/>
                  <a:pt x="4408458" y="607732"/>
                </a:cubicBezTo>
                <a:cubicBezTo>
                  <a:pt x="4414395" y="608700"/>
                  <a:pt x="4419515" y="610051"/>
                  <a:pt x="4423817" y="611786"/>
                </a:cubicBezTo>
                <a:cubicBezTo>
                  <a:pt x="4428119" y="613522"/>
                  <a:pt x="4437462" y="613751"/>
                  <a:pt x="4451845" y="612475"/>
                </a:cubicBezTo>
                <a:cubicBezTo>
                  <a:pt x="4466228" y="611198"/>
                  <a:pt x="4477256" y="608047"/>
                  <a:pt x="4484928" y="603021"/>
                </a:cubicBezTo>
                <a:cubicBezTo>
                  <a:pt x="4488764" y="600508"/>
                  <a:pt x="4492612" y="599106"/>
                  <a:pt x="4496473" y="598816"/>
                </a:cubicBezTo>
                <a:close/>
                <a:moveTo>
                  <a:pt x="2705774" y="598816"/>
                </a:moveTo>
                <a:cubicBezTo>
                  <a:pt x="2709635" y="598525"/>
                  <a:pt x="2713508" y="599346"/>
                  <a:pt x="2717394" y="601279"/>
                </a:cubicBezTo>
                <a:cubicBezTo>
                  <a:pt x="2725167" y="605143"/>
                  <a:pt x="2731993" y="609660"/>
                  <a:pt x="2737872" y="614830"/>
                </a:cubicBezTo>
                <a:cubicBezTo>
                  <a:pt x="2743751" y="620000"/>
                  <a:pt x="2744666" y="625514"/>
                  <a:pt x="2740615" y="631372"/>
                </a:cubicBezTo>
                <a:cubicBezTo>
                  <a:pt x="2736564" y="637230"/>
                  <a:pt x="2734538" y="650017"/>
                  <a:pt x="2734538" y="669735"/>
                </a:cubicBezTo>
                <a:cubicBezTo>
                  <a:pt x="2753940" y="668875"/>
                  <a:pt x="2771493" y="667308"/>
                  <a:pt x="2787195" y="665035"/>
                </a:cubicBezTo>
                <a:cubicBezTo>
                  <a:pt x="2802898" y="662762"/>
                  <a:pt x="2814696" y="667276"/>
                  <a:pt x="2822591" y="678576"/>
                </a:cubicBezTo>
                <a:cubicBezTo>
                  <a:pt x="2830485" y="689876"/>
                  <a:pt x="2829212" y="695304"/>
                  <a:pt x="2818772" y="694859"/>
                </a:cubicBezTo>
                <a:cubicBezTo>
                  <a:pt x="2808333" y="694415"/>
                  <a:pt x="2796620" y="693967"/>
                  <a:pt x="2783635" y="693515"/>
                </a:cubicBezTo>
                <a:cubicBezTo>
                  <a:pt x="2770650" y="693063"/>
                  <a:pt x="2753761" y="692837"/>
                  <a:pt x="2732968" y="692837"/>
                </a:cubicBezTo>
                <a:cubicBezTo>
                  <a:pt x="2732165" y="714003"/>
                  <a:pt x="2730888" y="730158"/>
                  <a:pt x="2729139" y="741300"/>
                </a:cubicBezTo>
                <a:cubicBezTo>
                  <a:pt x="2734746" y="741300"/>
                  <a:pt x="2744598" y="742512"/>
                  <a:pt x="2758694" y="744935"/>
                </a:cubicBezTo>
                <a:cubicBezTo>
                  <a:pt x="2772791" y="747359"/>
                  <a:pt x="2781061" y="753905"/>
                  <a:pt x="2783506" y="764574"/>
                </a:cubicBezTo>
                <a:cubicBezTo>
                  <a:pt x="2785951" y="775243"/>
                  <a:pt x="2780893" y="778757"/>
                  <a:pt x="2768331" y="775114"/>
                </a:cubicBezTo>
                <a:cubicBezTo>
                  <a:pt x="2755769" y="771472"/>
                  <a:pt x="2741959" y="767894"/>
                  <a:pt x="2726902" y="764381"/>
                </a:cubicBezTo>
                <a:cubicBezTo>
                  <a:pt x="2721868" y="792602"/>
                  <a:pt x="2712927" y="813377"/>
                  <a:pt x="2700079" y="826707"/>
                </a:cubicBezTo>
                <a:cubicBezTo>
                  <a:pt x="2687230" y="840036"/>
                  <a:pt x="2678181" y="841983"/>
                  <a:pt x="2672933" y="832547"/>
                </a:cubicBezTo>
                <a:cubicBezTo>
                  <a:pt x="2667684" y="823111"/>
                  <a:pt x="2659740" y="813861"/>
                  <a:pt x="2649099" y="804799"/>
                </a:cubicBezTo>
                <a:cubicBezTo>
                  <a:pt x="2638459" y="795735"/>
                  <a:pt x="2640581" y="792556"/>
                  <a:pt x="2655466" y="795259"/>
                </a:cubicBezTo>
                <a:cubicBezTo>
                  <a:pt x="2670351" y="797962"/>
                  <a:pt x="2680045" y="797797"/>
                  <a:pt x="2684548" y="794764"/>
                </a:cubicBezTo>
                <a:cubicBezTo>
                  <a:pt x="2689051" y="791731"/>
                  <a:pt x="2693066" y="780621"/>
                  <a:pt x="2696594" y="761434"/>
                </a:cubicBezTo>
                <a:cubicBezTo>
                  <a:pt x="2649128" y="758895"/>
                  <a:pt x="2618160" y="758946"/>
                  <a:pt x="2603691" y="761584"/>
                </a:cubicBezTo>
                <a:cubicBezTo>
                  <a:pt x="2589222" y="764223"/>
                  <a:pt x="2577975" y="767596"/>
                  <a:pt x="2569952" y="771705"/>
                </a:cubicBezTo>
                <a:cubicBezTo>
                  <a:pt x="2561929" y="775813"/>
                  <a:pt x="2556282" y="772698"/>
                  <a:pt x="2553013" y="762359"/>
                </a:cubicBezTo>
                <a:cubicBezTo>
                  <a:pt x="2549743" y="752019"/>
                  <a:pt x="2552729" y="744960"/>
                  <a:pt x="2561972" y="741182"/>
                </a:cubicBezTo>
                <a:cubicBezTo>
                  <a:pt x="2571214" y="737403"/>
                  <a:pt x="2582338" y="724436"/>
                  <a:pt x="2595345" y="702280"/>
                </a:cubicBezTo>
                <a:cubicBezTo>
                  <a:pt x="2566148" y="704962"/>
                  <a:pt x="2546975" y="707206"/>
                  <a:pt x="2537826" y="709013"/>
                </a:cubicBezTo>
                <a:cubicBezTo>
                  <a:pt x="2528677" y="710820"/>
                  <a:pt x="2519557" y="706973"/>
                  <a:pt x="2510465" y="697473"/>
                </a:cubicBezTo>
                <a:cubicBezTo>
                  <a:pt x="2501373" y="687972"/>
                  <a:pt x="2503783" y="683681"/>
                  <a:pt x="2517693" y="684599"/>
                </a:cubicBezTo>
                <a:cubicBezTo>
                  <a:pt x="2531603" y="685517"/>
                  <a:pt x="2560018" y="684262"/>
                  <a:pt x="2602938" y="680835"/>
                </a:cubicBezTo>
                <a:cubicBezTo>
                  <a:pt x="2614080" y="652111"/>
                  <a:pt x="2617852" y="632504"/>
                  <a:pt x="2614252" y="622015"/>
                </a:cubicBezTo>
                <a:cubicBezTo>
                  <a:pt x="2610653" y="611525"/>
                  <a:pt x="2611822" y="606764"/>
                  <a:pt x="2617759" y="607732"/>
                </a:cubicBezTo>
                <a:cubicBezTo>
                  <a:pt x="2623695" y="608700"/>
                  <a:pt x="2628815" y="610051"/>
                  <a:pt x="2633117" y="611786"/>
                </a:cubicBezTo>
                <a:cubicBezTo>
                  <a:pt x="2637419" y="613522"/>
                  <a:pt x="2646762" y="613751"/>
                  <a:pt x="2661145" y="612475"/>
                </a:cubicBezTo>
                <a:cubicBezTo>
                  <a:pt x="2675528" y="611198"/>
                  <a:pt x="2686556" y="608047"/>
                  <a:pt x="2694228" y="603021"/>
                </a:cubicBezTo>
                <a:cubicBezTo>
                  <a:pt x="2698064" y="600508"/>
                  <a:pt x="2701912" y="599106"/>
                  <a:pt x="2705774" y="598816"/>
                </a:cubicBezTo>
                <a:close/>
                <a:moveTo>
                  <a:pt x="200699" y="598816"/>
                </a:moveTo>
                <a:cubicBezTo>
                  <a:pt x="204560" y="598525"/>
                  <a:pt x="208434" y="599346"/>
                  <a:pt x="212320" y="601279"/>
                </a:cubicBezTo>
                <a:cubicBezTo>
                  <a:pt x="220092" y="605143"/>
                  <a:pt x="226918" y="609660"/>
                  <a:pt x="232798" y="614830"/>
                </a:cubicBezTo>
                <a:cubicBezTo>
                  <a:pt x="238677" y="620000"/>
                  <a:pt x="239592" y="625514"/>
                  <a:pt x="235540" y="631372"/>
                </a:cubicBezTo>
                <a:cubicBezTo>
                  <a:pt x="231489" y="637230"/>
                  <a:pt x="229464" y="650017"/>
                  <a:pt x="229464" y="669735"/>
                </a:cubicBezTo>
                <a:cubicBezTo>
                  <a:pt x="248866" y="668875"/>
                  <a:pt x="266418" y="667308"/>
                  <a:pt x="282121" y="665035"/>
                </a:cubicBezTo>
                <a:cubicBezTo>
                  <a:pt x="297824" y="662762"/>
                  <a:pt x="309621" y="667276"/>
                  <a:pt x="317516" y="678576"/>
                </a:cubicBezTo>
                <a:cubicBezTo>
                  <a:pt x="325410" y="689876"/>
                  <a:pt x="324137" y="695304"/>
                  <a:pt x="313698" y="694859"/>
                </a:cubicBezTo>
                <a:cubicBezTo>
                  <a:pt x="303258" y="694415"/>
                  <a:pt x="291546" y="693967"/>
                  <a:pt x="278561" y="693515"/>
                </a:cubicBezTo>
                <a:cubicBezTo>
                  <a:pt x="265576" y="693063"/>
                  <a:pt x="248686" y="692837"/>
                  <a:pt x="227894" y="692837"/>
                </a:cubicBezTo>
                <a:cubicBezTo>
                  <a:pt x="227090" y="714003"/>
                  <a:pt x="225813" y="730158"/>
                  <a:pt x="224065" y="741300"/>
                </a:cubicBezTo>
                <a:cubicBezTo>
                  <a:pt x="229671" y="741300"/>
                  <a:pt x="239523" y="742512"/>
                  <a:pt x="253620" y="744935"/>
                </a:cubicBezTo>
                <a:cubicBezTo>
                  <a:pt x="267716" y="747359"/>
                  <a:pt x="275986" y="753905"/>
                  <a:pt x="278431" y="764574"/>
                </a:cubicBezTo>
                <a:cubicBezTo>
                  <a:pt x="280876" y="775243"/>
                  <a:pt x="275818" y="778757"/>
                  <a:pt x="263257" y="775114"/>
                </a:cubicBezTo>
                <a:cubicBezTo>
                  <a:pt x="250694" y="771472"/>
                  <a:pt x="236885" y="767894"/>
                  <a:pt x="221828" y="764381"/>
                </a:cubicBezTo>
                <a:cubicBezTo>
                  <a:pt x="216794" y="792602"/>
                  <a:pt x="207853" y="813377"/>
                  <a:pt x="195004" y="826707"/>
                </a:cubicBezTo>
                <a:cubicBezTo>
                  <a:pt x="182156" y="840036"/>
                  <a:pt x="173106" y="841983"/>
                  <a:pt x="167858" y="832547"/>
                </a:cubicBezTo>
                <a:cubicBezTo>
                  <a:pt x="162609" y="823111"/>
                  <a:pt x="154665" y="813861"/>
                  <a:pt x="144024" y="804799"/>
                </a:cubicBezTo>
                <a:cubicBezTo>
                  <a:pt x="133384" y="795735"/>
                  <a:pt x="135506" y="792556"/>
                  <a:pt x="150392" y="795259"/>
                </a:cubicBezTo>
                <a:cubicBezTo>
                  <a:pt x="165276" y="797962"/>
                  <a:pt x="174971" y="797797"/>
                  <a:pt x="179473" y="794764"/>
                </a:cubicBezTo>
                <a:cubicBezTo>
                  <a:pt x="183976" y="791731"/>
                  <a:pt x="187992" y="780621"/>
                  <a:pt x="191519" y="761434"/>
                </a:cubicBezTo>
                <a:cubicBezTo>
                  <a:pt x="144053" y="758895"/>
                  <a:pt x="113086" y="758946"/>
                  <a:pt x="98616" y="761584"/>
                </a:cubicBezTo>
                <a:cubicBezTo>
                  <a:pt x="84147" y="764223"/>
                  <a:pt x="72901" y="767596"/>
                  <a:pt x="64877" y="771705"/>
                </a:cubicBezTo>
                <a:cubicBezTo>
                  <a:pt x="56855" y="775813"/>
                  <a:pt x="51208" y="772698"/>
                  <a:pt x="47938" y="762359"/>
                </a:cubicBezTo>
                <a:cubicBezTo>
                  <a:pt x="44668" y="752019"/>
                  <a:pt x="47654" y="744960"/>
                  <a:pt x="56897" y="741182"/>
                </a:cubicBezTo>
                <a:cubicBezTo>
                  <a:pt x="66139" y="737403"/>
                  <a:pt x="77263" y="724436"/>
                  <a:pt x="90270" y="702280"/>
                </a:cubicBezTo>
                <a:cubicBezTo>
                  <a:pt x="61074" y="704962"/>
                  <a:pt x="41901" y="707206"/>
                  <a:pt x="32751" y="709013"/>
                </a:cubicBezTo>
                <a:cubicBezTo>
                  <a:pt x="23602" y="710820"/>
                  <a:pt x="14482" y="706973"/>
                  <a:pt x="5390" y="697473"/>
                </a:cubicBezTo>
                <a:cubicBezTo>
                  <a:pt x="-3701" y="687972"/>
                  <a:pt x="-1292" y="683681"/>
                  <a:pt x="12618" y="684599"/>
                </a:cubicBezTo>
                <a:cubicBezTo>
                  <a:pt x="26528" y="685517"/>
                  <a:pt x="54943" y="684262"/>
                  <a:pt x="97864" y="680835"/>
                </a:cubicBezTo>
                <a:cubicBezTo>
                  <a:pt x="109005" y="652111"/>
                  <a:pt x="112777" y="632504"/>
                  <a:pt x="109178" y="622015"/>
                </a:cubicBezTo>
                <a:cubicBezTo>
                  <a:pt x="105578" y="611525"/>
                  <a:pt x="106747" y="606764"/>
                  <a:pt x="112684" y="607732"/>
                </a:cubicBezTo>
                <a:cubicBezTo>
                  <a:pt x="118621" y="608700"/>
                  <a:pt x="123740" y="610051"/>
                  <a:pt x="128042" y="611786"/>
                </a:cubicBezTo>
                <a:cubicBezTo>
                  <a:pt x="132344" y="613522"/>
                  <a:pt x="141687" y="613751"/>
                  <a:pt x="156071" y="612475"/>
                </a:cubicBezTo>
                <a:cubicBezTo>
                  <a:pt x="170454" y="611198"/>
                  <a:pt x="181481" y="608047"/>
                  <a:pt x="189153" y="603021"/>
                </a:cubicBezTo>
                <a:cubicBezTo>
                  <a:pt x="192989" y="600508"/>
                  <a:pt x="196837" y="599106"/>
                  <a:pt x="200699" y="598816"/>
                </a:cubicBezTo>
                <a:close/>
                <a:moveTo>
                  <a:pt x="5959064" y="593589"/>
                </a:moveTo>
                <a:cubicBezTo>
                  <a:pt x="5956254" y="594019"/>
                  <a:pt x="5946911" y="596328"/>
                  <a:pt x="5931036" y="600515"/>
                </a:cubicBezTo>
                <a:cubicBezTo>
                  <a:pt x="5936443" y="604258"/>
                  <a:pt x="5938228" y="608370"/>
                  <a:pt x="5936392" y="612851"/>
                </a:cubicBezTo>
                <a:cubicBezTo>
                  <a:pt x="5934557" y="617332"/>
                  <a:pt x="5933223" y="627740"/>
                  <a:pt x="5932391" y="644073"/>
                </a:cubicBezTo>
                <a:lnTo>
                  <a:pt x="5954181" y="638223"/>
                </a:lnTo>
                <a:cubicBezTo>
                  <a:pt x="5957551" y="622405"/>
                  <a:pt x="5959911" y="610905"/>
                  <a:pt x="5961258" y="603720"/>
                </a:cubicBezTo>
                <a:cubicBezTo>
                  <a:pt x="5962607" y="596536"/>
                  <a:pt x="5961875" y="593159"/>
                  <a:pt x="5959064" y="593589"/>
                </a:cubicBezTo>
                <a:close/>
                <a:moveTo>
                  <a:pt x="4117533" y="592908"/>
                </a:moveTo>
                <a:cubicBezTo>
                  <a:pt x="4121364" y="593545"/>
                  <a:pt x="4125925" y="595568"/>
                  <a:pt x="4131216" y="598977"/>
                </a:cubicBezTo>
                <a:cubicBezTo>
                  <a:pt x="4141799" y="605796"/>
                  <a:pt x="4145188" y="611170"/>
                  <a:pt x="4141380" y="615099"/>
                </a:cubicBezTo>
                <a:cubicBezTo>
                  <a:pt x="4137573" y="619028"/>
                  <a:pt x="4134852" y="623441"/>
                  <a:pt x="4133217" y="628339"/>
                </a:cubicBezTo>
                <a:cubicBezTo>
                  <a:pt x="4131582" y="633236"/>
                  <a:pt x="4129406" y="641575"/>
                  <a:pt x="4126689" y="653355"/>
                </a:cubicBezTo>
                <a:cubicBezTo>
                  <a:pt x="4123971" y="665136"/>
                  <a:pt x="4120877" y="676382"/>
                  <a:pt x="4117407" y="687094"/>
                </a:cubicBezTo>
                <a:cubicBezTo>
                  <a:pt x="4127990" y="699240"/>
                  <a:pt x="4135357" y="710884"/>
                  <a:pt x="4139509" y="722027"/>
                </a:cubicBezTo>
                <a:cubicBezTo>
                  <a:pt x="4143660" y="733169"/>
                  <a:pt x="4144420" y="742788"/>
                  <a:pt x="4141789" y="750883"/>
                </a:cubicBezTo>
                <a:cubicBezTo>
                  <a:pt x="4139157" y="758978"/>
                  <a:pt x="4134056" y="758429"/>
                  <a:pt x="4126484" y="749237"/>
                </a:cubicBezTo>
                <a:cubicBezTo>
                  <a:pt x="4118912" y="740045"/>
                  <a:pt x="4111470" y="727992"/>
                  <a:pt x="4104156" y="713079"/>
                </a:cubicBezTo>
                <a:cubicBezTo>
                  <a:pt x="4099897" y="724551"/>
                  <a:pt x="4092709" y="736034"/>
                  <a:pt x="4082592" y="747527"/>
                </a:cubicBezTo>
                <a:cubicBezTo>
                  <a:pt x="4072475" y="759021"/>
                  <a:pt x="4061096" y="768077"/>
                  <a:pt x="4048456" y="774695"/>
                </a:cubicBezTo>
                <a:cubicBezTo>
                  <a:pt x="4035814" y="781313"/>
                  <a:pt x="4034509" y="778570"/>
                  <a:pt x="4044541" y="766467"/>
                </a:cubicBezTo>
                <a:cubicBezTo>
                  <a:pt x="4054571" y="754364"/>
                  <a:pt x="4063165" y="742268"/>
                  <a:pt x="4070320" y="730179"/>
                </a:cubicBezTo>
                <a:cubicBezTo>
                  <a:pt x="4077476" y="718090"/>
                  <a:pt x="4083664" y="705392"/>
                  <a:pt x="4088884" y="692084"/>
                </a:cubicBezTo>
                <a:cubicBezTo>
                  <a:pt x="4081427" y="680856"/>
                  <a:pt x="4074164" y="669825"/>
                  <a:pt x="4067094" y="658991"/>
                </a:cubicBezTo>
                <a:cubicBezTo>
                  <a:pt x="4060024" y="648157"/>
                  <a:pt x="4062182" y="645601"/>
                  <a:pt x="4073569" y="651322"/>
                </a:cubicBezTo>
                <a:cubicBezTo>
                  <a:pt x="4084955" y="657044"/>
                  <a:pt x="4092634" y="663182"/>
                  <a:pt x="4096606" y="669735"/>
                </a:cubicBezTo>
                <a:cubicBezTo>
                  <a:pt x="4098657" y="661576"/>
                  <a:pt x="4100582" y="651699"/>
                  <a:pt x="4102382" y="640105"/>
                </a:cubicBezTo>
                <a:cubicBezTo>
                  <a:pt x="4104181" y="628511"/>
                  <a:pt x="4104432" y="622477"/>
                  <a:pt x="4103135" y="622004"/>
                </a:cubicBezTo>
                <a:cubicBezTo>
                  <a:pt x="4101837" y="621531"/>
                  <a:pt x="4096166" y="623094"/>
                  <a:pt x="4086120" y="626693"/>
                </a:cubicBezTo>
                <a:cubicBezTo>
                  <a:pt x="4076075" y="630292"/>
                  <a:pt x="4066825" y="629088"/>
                  <a:pt x="4058372" y="623079"/>
                </a:cubicBezTo>
                <a:cubicBezTo>
                  <a:pt x="4049918" y="617071"/>
                  <a:pt x="4051320" y="613471"/>
                  <a:pt x="4062577" y="612281"/>
                </a:cubicBezTo>
                <a:cubicBezTo>
                  <a:pt x="4073834" y="611091"/>
                  <a:pt x="4083073" y="609008"/>
                  <a:pt x="4090293" y="606032"/>
                </a:cubicBezTo>
                <a:cubicBezTo>
                  <a:pt x="4097513" y="603057"/>
                  <a:pt x="4103493" y="599432"/>
                  <a:pt x="4108233" y="595159"/>
                </a:cubicBezTo>
                <a:cubicBezTo>
                  <a:pt x="4110602" y="593022"/>
                  <a:pt x="4113703" y="592272"/>
                  <a:pt x="4117533" y="592908"/>
                </a:cubicBezTo>
                <a:close/>
                <a:moveTo>
                  <a:pt x="4681099" y="590650"/>
                </a:moveTo>
                <a:cubicBezTo>
                  <a:pt x="4684367" y="589960"/>
                  <a:pt x="4690107" y="590807"/>
                  <a:pt x="4698321" y="593191"/>
                </a:cubicBezTo>
                <a:cubicBezTo>
                  <a:pt x="4714748" y="597959"/>
                  <a:pt x="4725122" y="604993"/>
                  <a:pt x="4729446" y="614292"/>
                </a:cubicBezTo>
                <a:cubicBezTo>
                  <a:pt x="4733770" y="623592"/>
                  <a:pt x="4734135" y="632035"/>
                  <a:pt x="4730543" y="639621"/>
                </a:cubicBezTo>
                <a:cubicBezTo>
                  <a:pt x="4726951" y="647207"/>
                  <a:pt x="4721000" y="647605"/>
                  <a:pt x="4712690" y="640815"/>
                </a:cubicBezTo>
                <a:cubicBezTo>
                  <a:pt x="4704380" y="634024"/>
                  <a:pt x="4697486" y="626980"/>
                  <a:pt x="4692007" y="619681"/>
                </a:cubicBezTo>
                <a:cubicBezTo>
                  <a:pt x="4686501" y="612310"/>
                  <a:pt x="4682070" y="604860"/>
                  <a:pt x="4678714" y="597332"/>
                </a:cubicBezTo>
                <a:cubicBezTo>
                  <a:pt x="4677036" y="593567"/>
                  <a:pt x="4677831" y="591340"/>
                  <a:pt x="4681099" y="590650"/>
                </a:cubicBezTo>
                <a:close/>
                <a:moveTo>
                  <a:pt x="979475" y="589534"/>
                </a:moveTo>
                <a:cubicBezTo>
                  <a:pt x="969717" y="589111"/>
                  <a:pt x="960887" y="594324"/>
                  <a:pt x="952985" y="605172"/>
                </a:cubicBezTo>
                <a:cubicBezTo>
                  <a:pt x="945084" y="616020"/>
                  <a:pt x="939806" y="633540"/>
                  <a:pt x="937153" y="657732"/>
                </a:cubicBezTo>
                <a:cubicBezTo>
                  <a:pt x="934514" y="681910"/>
                  <a:pt x="935411" y="703510"/>
                  <a:pt x="939842" y="722532"/>
                </a:cubicBezTo>
                <a:cubicBezTo>
                  <a:pt x="944274" y="741555"/>
                  <a:pt x="951124" y="754608"/>
                  <a:pt x="960395" y="761692"/>
                </a:cubicBezTo>
                <a:cubicBezTo>
                  <a:pt x="969666" y="768776"/>
                  <a:pt x="978973" y="770264"/>
                  <a:pt x="988315" y="766155"/>
                </a:cubicBezTo>
                <a:cubicBezTo>
                  <a:pt x="997658" y="762047"/>
                  <a:pt x="1004732" y="752794"/>
                  <a:pt x="1009535" y="738396"/>
                </a:cubicBezTo>
                <a:cubicBezTo>
                  <a:pt x="1014339" y="723999"/>
                  <a:pt x="1016741" y="708131"/>
                  <a:pt x="1016741" y="690794"/>
                </a:cubicBezTo>
                <a:cubicBezTo>
                  <a:pt x="1016741" y="673457"/>
                  <a:pt x="1016082" y="657743"/>
                  <a:pt x="1014763" y="643654"/>
                </a:cubicBezTo>
                <a:cubicBezTo>
                  <a:pt x="1013443" y="629565"/>
                  <a:pt x="1009672" y="617128"/>
                  <a:pt x="1003448" y="606344"/>
                </a:cubicBezTo>
                <a:cubicBezTo>
                  <a:pt x="997225" y="595560"/>
                  <a:pt x="989233" y="589957"/>
                  <a:pt x="979475" y="589534"/>
                </a:cubicBezTo>
                <a:close/>
                <a:moveTo>
                  <a:pt x="3045487" y="582145"/>
                </a:moveTo>
                <a:lnTo>
                  <a:pt x="3028946" y="586017"/>
                </a:lnTo>
                <a:lnTo>
                  <a:pt x="3018212" y="589007"/>
                </a:lnTo>
                <a:cubicBezTo>
                  <a:pt x="3024507" y="612396"/>
                  <a:pt x="3029971" y="630751"/>
                  <a:pt x="3034603" y="644073"/>
                </a:cubicBezTo>
                <a:lnTo>
                  <a:pt x="3053145" y="640847"/>
                </a:lnTo>
                <a:lnTo>
                  <a:pt x="3052091" y="622649"/>
                </a:lnTo>
                <a:cubicBezTo>
                  <a:pt x="3049710" y="624442"/>
                  <a:pt x="3046039" y="625338"/>
                  <a:pt x="3041077" y="625338"/>
                </a:cubicBezTo>
                <a:cubicBezTo>
                  <a:pt x="3035542" y="625338"/>
                  <a:pt x="3030993" y="623441"/>
                  <a:pt x="3027429" y="619648"/>
                </a:cubicBezTo>
                <a:cubicBezTo>
                  <a:pt x="3023866" y="615855"/>
                  <a:pt x="3024988" y="612726"/>
                  <a:pt x="3030796" y="610259"/>
                </a:cubicBezTo>
                <a:cubicBezTo>
                  <a:pt x="3036603" y="607793"/>
                  <a:pt x="3043149" y="605498"/>
                  <a:pt x="3050434" y="603376"/>
                </a:cubicBezTo>
                <a:cubicBezTo>
                  <a:pt x="3048699" y="592721"/>
                  <a:pt x="3047050" y="585644"/>
                  <a:pt x="3045487" y="582145"/>
                </a:cubicBezTo>
                <a:close/>
                <a:moveTo>
                  <a:pt x="1254787" y="582145"/>
                </a:moveTo>
                <a:lnTo>
                  <a:pt x="1238246" y="586017"/>
                </a:lnTo>
                <a:lnTo>
                  <a:pt x="1227513" y="589007"/>
                </a:lnTo>
                <a:cubicBezTo>
                  <a:pt x="1233808" y="612396"/>
                  <a:pt x="1239272" y="630751"/>
                  <a:pt x="1243903" y="644073"/>
                </a:cubicBezTo>
                <a:lnTo>
                  <a:pt x="1262445" y="640847"/>
                </a:lnTo>
                <a:lnTo>
                  <a:pt x="1261391" y="622649"/>
                </a:lnTo>
                <a:cubicBezTo>
                  <a:pt x="1259010" y="624442"/>
                  <a:pt x="1255339" y="625338"/>
                  <a:pt x="1250378" y="625338"/>
                </a:cubicBezTo>
                <a:cubicBezTo>
                  <a:pt x="1244843" y="625338"/>
                  <a:pt x="1240293" y="623441"/>
                  <a:pt x="1236730" y="619648"/>
                </a:cubicBezTo>
                <a:cubicBezTo>
                  <a:pt x="1233166" y="615855"/>
                  <a:pt x="1234288" y="612726"/>
                  <a:pt x="1240096" y="610259"/>
                </a:cubicBezTo>
                <a:cubicBezTo>
                  <a:pt x="1245903" y="607793"/>
                  <a:pt x="1252450" y="605498"/>
                  <a:pt x="1259735" y="603376"/>
                </a:cubicBezTo>
                <a:cubicBezTo>
                  <a:pt x="1257999" y="592721"/>
                  <a:pt x="1256350" y="585644"/>
                  <a:pt x="1254787" y="582145"/>
                </a:cubicBezTo>
                <a:close/>
                <a:moveTo>
                  <a:pt x="5175146" y="575413"/>
                </a:moveTo>
                <a:cubicBezTo>
                  <a:pt x="5164535" y="578094"/>
                  <a:pt x="5153177" y="579894"/>
                  <a:pt x="5141074" y="580812"/>
                </a:cubicBezTo>
                <a:cubicBezTo>
                  <a:pt x="5149177" y="582805"/>
                  <a:pt x="5152554" y="586501"/>
                  <a:pt x="5151206" y="591900"/>
                </a:cubicBezTo>
                <a:cubicBezTo>
                  <a:pt x="5149858" y="597299"/>
                  <a:pt x="5149184" y="603892"/>
                  <a:pt x="5149184" y="611679"/>
                </a:cubicBezTo>
                <a:lnTo>
                  <a:pt x="5174888" y="608194"/>
                </a:lnTo>
                <a:cubicBezTo>
                  <a:pt x="5175634" y="601454"/>
                  <a:pt x="5176007" y="594549"/>
                  <a:pt x="5176007" y="587480"/>
                </a:cubicBezTo>
                <a:cubicBezTo>
                  <a:pt x="5176007" y="581012"/>
                  <a:pt x="5175720" y="576990"/>
                  <a:pt x="5175146" y="575413"/>
                </a:cubicBezTo>
                <a:close/>
                <a:moveTo>
                  <a:pt x="3723101" y="574057"/>
                </a:moveTo>
                <a:cubicBezTo>
                  <a:pt x="3714669" y="574932"/>
                  <a:pt x="3702530" y="576524"/>
                  <a:pt x="3686684" y="578833"/>
                </a:cubicBezTo>
                <a:cubicBezTo>
                  <a:pt x="3689351" y="590878"/>
                  <a:pt x="3694457" y="611277"/>
                  <a:pt x="3701999" y="640029"/>
                </a:cubicBezTo>
                <a:cubicBezTo>
                  <a:pt x="3710718" y="639241"/>
                  <a:pt x="3718605" y="637785"/>
                  <a:pt x="3725661" y="635663"/>
                </a:cubicBezTo>
                <a:lnTo>
                  <a:pt x="3725661" y="617250"/>
                </a:lnTo>
                <a:cubicBezTo>
                  <a:pt x="3722520" y="618154"/>
                  <a:pt x="3718949" y="618605"/>
                  <a:pt x="3714949" y="618605"/>
                </a:cubicBezTo>
                <a:cubicBezTo>
                  <a:pt x="3710833" y="618605"/>
                  <a:pt x="3705516" y="617089"/>
                  <a:pt x="3698999" y="614056"/>
                </a:cubicBezTo>
                <a:cubicBezTo>
                  <a:pt x="3692481" y="611023"/>
                  <a:pt x="3692832" y="608105"/>
                  <a:pt x="3700053" y="605301"/>
                </a:cubicBezTo>
                <a:cubicBezTo>
                  <a:pt x="3707273" y="602498"/>
                  <a:pt x="3715809" y="599956"/>
                  <a:pt x="3725661" y="597676"/>
                </a:cubicBezTo>
                <a:cubicBezTo>
                  <a:pt x="3725661" y="586089"/>
                  <a:pt x="3724808" y="578216"/>
                  <a:pt x="3723101" y="574057"/>
                </a:cubicBezTo>
                <a:close/>
                <a:moveTo>
                  <a:pt x="2294351" y="574057"/>
                </a:moveTo>
                <a:cubicBezTo>
                  <a:pt x="2285919" y="574932"/>
                  <a:pt x="2273780" y="576524"/>
                  <a:pt x="2257934" y="578833"/>
                </a:cubicBezTo>
                <a:cubicBezTo>
                  <a:pt x="2260601" y="590878"/>
                  <a:pt x="2265707" y="611277"/>
                  <a:pt x="2273249" y="640029"/>
                </a:cubicBezTo>
                <a:cubicBezTo>
                  <a:pt x="2281968" y="639241"/>
                  <a:pt x="2289855" y="637785"/>
                  <a:pt x="2296911" y="635663"/>
                </a:cubicBezTo>
                <a:lnTo>
                  <a:pt x="2296911" y="617250"/>
                </a:lnTo>
                <a:cubicBezTo>
                  <a:pt x="2293770" y="618154"/>
                  <a:pt x="2290200" y="618605"/>
                  <a:pt x="2286199" y="618605"/>
                </a:cubicBezTo>
                <a:cubicBezTo>
                  <a:pt x="2282083" y="618605"/>
                  <a:pt x="2276766" y="617089"/>
                  <a:pt x="2270249" y="614056"/>
                </a:cubicBezTo>
                <a:cubicBezTo>
                  <a:pt x="2263731" y="611023"/>
                  <a:pt x="2264082" y="608105"/>
                  <a:pt x="2271303" y="605301"/>
                </a:cubicBezTo>
                <a:cubicBezTo>
                  <a:pt x="2278523" y="602498"/>
                  <a:pt x="2287059" y="599956"/>
                  <a:pt x="2296911" y="597676"/>
                </a:cubicBezTo>
                <a:cubicBezTo>
                  <a:pt x="2296911" y="586089"/>
                  <a:pt x="2296058" y="578216"/>
                  <a:pt x="2294351" y="574057"/>
                </a:cubicBezTo>
                <a:close/>
                <a:moveTo>
                  <a:pt x="5820829" y="573498"/>
                </a:moveTo>
                <a:cubicBezTo>
                  <a:pt x="5819444" y="572967"/>
                  <a:pt x="5810292" y="575083"/>
                  <a:pt x="5793370" y="579844"/>
                </a:cubicBezTo>
                <a:lnTo>
                  <a:pt x="5793370" y="625209"/>
                </a:lnTo>
                <a:cubicBezTo>
                  <a:pt x="5795392" y="625209"/>
                  <a:pt x="5799715" y="623854"/>
                  <a:pt x="5806341" y="621143"/>
                </a:cubicBezTo>
                <a:cubicBezTo>
                  <a:pt x="5809653" y="619788"/>
                  <a:pt x="5812702" y="619558"/>
                  <a:pt x="5815485" y="620452"/>
                </a:cubicBezTo>
                <a:lnTo>
                  <a:pt x="5822904" y="626398"/>
                </a:lnTo>
                <a:lnTo>
                  <a:pt x="5822904" y="598278"/>
                </a:lnTo>
                <a:cubicBezTo>
                  <a:pt x="5822904" y="582289"/>
                  <a:pt x="5822212" y="574029"/>
                  <a:pt x="5820829" y="573498"/>
                </a:cubicBezTo>
                <a:close/>
                <a:moveTo>
                  <a:pt x="3105934" y="569890"/>
                </a:moveTo>
                <a:cubicBezTo>
                  <a:pt x="3104157" y="569707"/>
                  <a:pt x="3101780" y="569934"/>
                  <a:pt x="3098800" y="570573"/>
                </a:cubicBezTo>
                <a:cubicBezTo>
                  <a:pt x="3092842" y="571849"/>
                  <a:pt x="3080377" y="573935"/>
                  <a:pt x="3061405" y="576832"/>
                </a:cubicBezTo>
                <a:cubicBezTo>
                  <a:pt x="3071299" y="578424"/>
                  <a:pt x="3075999" y="581679"/>
                  <a:pt x="3075505" y="586598"/>
                </a:cubicBezTo>
                <a:cubicBezTo>
                  <a:pt x="3075010" y="591517"/>
                  <a:pt x="3074354" y="594929"/>
                  <a:pt x="3073537" y="596837"/>
                </a:cubicBezTo>
                <a:cubicBezTo>
                  <a:pt x="3077179" y="596048"/>
                  <a:pt x="3081349" y="595177"/>
                  <a:pt x="3086045" y="594223"/>
                </a:cubicBezTo>
                <a:cubicBezTo>
                  <a:pt x="3090741" y="593270"/>
                  <a:pt x="3094330" y="594797"/>
                  <a:pt x="3096811" y="598805"/>
                </a:cubicBezTo>
                <a:cubicBezTo>
                  <a:pt x="3099292" y="602813"/>
                  <a:pt x="3098341" y="606617"/>
                  <a:pt x="3093961" y="610216"/>
                </a:cubicBezTo>
                <a:cubicBezTo>
                  <a:pt x="3089579" y="613816"/>
                  <a:pt x="3082772" y="616770"/>
                  <a:pt x="3073537" y="619078"/>
                </a:cubicBezTo>
                <a:lnTo>
                  <a:pt x="3073537" y="635986"/>
                </a:lnTo>
                <a:cubicBezTo>
                  <a:pt x="3083044" y="634207"/>
                  <a:pt x="3089318" y="633318"/>
                  <a:pt x="3092358" y="633318"/>
                </a:cubicBezTo>
                <a:cubicBezTo>
                  <a:pt x="3093749" y="633318"/>
                  <a:pt x="3096108" y="628184"/>
                  <a:pt x="3099435" y="617917"/>
                </a:cubicBezTo>
                <a:cubicBezTo>
                  <a:pt x="3102762" y="607649"/>
                  <a:pt x="3105551" y="597876"/>
                  <a:pt x="3107802" y="588598"/>
                </a:cubicBezTo>
                <a:cubicBezTo>
                  <a:pt x="3110054" y="579320"/>
                  <a:pt x="3110606" y="573677"/>
                  <a:pt x="3109459" y="571670"/>
                </a:cubicBezTo>
                <a:cubicBezTo>
                  <a:pt x="3108885" y="570666"/>
                  <a:pt x="3107710" y="570073"/>
                  <a:pt x="3105934" y="569890"/>
                </a:cubicBezTo>
                <a:close/>
                <a:moveTo>
                  <a:pt x="1315234" y="569890"/>
                </a:moveTo>
                <a:cubicBezTo>
                  <a:pt x="1313458" y="569707"/>
                  <a:pt x="1311080" y="569934"/>
                  <a:pt x="1308101" y="570573"/>
                </a:cubicBezTo>
                <a:cubicBezTo>
                  <a:pt x="1302142" y="571849"/>
                  <a:pt x="1289677" y="573935"/>
                  <a:pt x="1270705" y="576832"/>
                </a:cubicBezTo>
                <a:cubicBezTo>
                  <a:pt x="1280600" y="578424"/>
                  <a:pt x="1285300" y="581679"/>
                  <a:pt x="1284805" y="586598"/>
                </a:cubicBezTo>
                <a:cubicBezTo>
                  <a:pt x="1284310" y="591517"/>
                  <a:pt x="1283655" y="594929"/>
                  <a:pt x="1282837" y="596837"/>
                </a:cubicBezTo>
                <a:cubicBezTo>
                  <a:pt x="1286479" y="596048"/>
                  <a:pt x="1290649" y="595177"/>
                  <a:pt x="1295345" y="594223"/>
                </a:cubicBezTo>
                <a:cubicBezTo>
                  <a:pt x="1300042" y="593270"/>
                  <a:pt x="1303630" y="594797"/>
                  <a:pt x="1306111" y="598805"/>
                </a:cubicBezTo>
                <a:cubicBezTo>
                  <a:pt x="1308592" y="602813"/>
                  <a:pt x="1307642" y="606617"/>
                  <a:pt x="1303261" y="610216"/>
                </a:cubicBezTo>
                <a:cubicBezTo>
                  <a:pt x="1298880" y="613816"/>
                  <a:pt x="1292072" y="616770"/>
                  <a:pt x="1282837" y="619078"/>
                </a:cubicBezTo>
                <a:lnTo>
                  <a:pt x="1282837" y="635986"/>
                </a:lnTo>
                <a:cubicBezTo>
                  <a:pt x="1292344" y="634207"/>
                  <a:pt x="1298618" y="633318"/>
                  <a:pt x="1301658" y="633318"/>
                </a:cubicBezTo>
                <a:cubicBezTo>
                  <a:pt x="1303049" y="633318"/>
                  <a:pt x="1305408" y="628184"/>
                  <a:pt x="1308735" y="617917"/>
                </a:cubicBezTo>
                <a:cubicBezTo>
                  <a:pt x="1312062" y="607649"/>
                  <a:pt x="1314851" y="597876"/>
                  <a:pt x="1317103" y="588598"/>
                </a:cubicBezTo>
                <a:cubicBezTo>
                  <a:pt x="1319354" y="579320"/>
                  <a:pt x="1319906" y="573677"/>
                  <a:pt x="1318759" y="571670"/>
                </a:cubicBezTo>
                <a:cubicBezTo>
                  <a:pt x="1318186" y="570666"/>
                  <a:pt x="1317010" y="570073"/>
                  <a:pt x="1315234" y="569890"/>
                </a:cubicBezTo>
                <a:close/>
                <a:moveTo>
                  <a:pt x="3786492" y="564614"/>
                </a:moveTo>
                <a:cubicBezTo>
                  <a:pt x="3781387" y="564614"/>
                  <a:pt x="3768818" y="566428"/>
                  <a:pt x="3748784" y="570056"/>
                </a:cubicBezTo>
                <a:cubicBezTo>
                  <a:pt x="3753273" y="573269"/>
                  <a:pt x="3755295" y="576549"/>
                  <a:pt x="3754850" y="579897"/>
                </a:cubicBezTo>
                <a:cubicBezTo>
                  <a:pt x="3754406" y="583246"/>
                  <a:pt x="3754183" y="586196"/>
                  <a:pt x="3754183" y="588749"/>
                </a:cubicBezTo>
                <a:cubicBezTo>
                  <a:pt x="3763619" y="586039"/>
                  <a:pt x="3770926" y="586386"/>
                  <a:pt x="3776102" y="589792"/>
                </a:cubicBezTo>
                <a:cubicBezTo>
                  <a:pt x="3781279" y="593198"/>
                  <a:pt x="3782477" y="597690"/>
                  <a:pt x="3779695" y="603268"/>
                </a:cubicBezTo>
                <a:cubicBezTo>
                  <a:pt x="3776913" y="608847"/>
                  <a:pt x="3767506" y="612475"/>
                  <a:pt x="3751473" y="614153"/>
                </a:cubicBezTo>
                <a:lnTo>
                  <a:pt x="3751473" y="630586"/>
                </a:lnTo>
                <a:cubicBezTo>
                  <a:pt x="3761483" y="628894"/>
                  <a:pt x="3770732" y="626887"/>
                  <a:pt x="3779221" y="624564"/>
                </a:cubicBezTo>
                <a:cubicBezTo>
                  <a:pt x="3783165" y="617479"/>
                  <a:pt x="3786474" y="606893"/>
                  <a:pt x="3789148" y="592804"/>
                </a:cubicBezTo>
                <a:cubicBezTo>
                  <a:pt x="3791823" y="578714"/>
                  <a:pt x="3792848" y="570494"/>
                  <a:pt x="3792224" y="568142"/>
                </a:cubicBezTo>
                <a:cubicBezTo>
                  <a:pt x="3791601" y="565790"/>
                  <a:pt x="3789690" y="564614"/>
                  <a:pt x="3786492" y="564614"/>
                </a:cubicBezTo>
                <a:close/>
                <a:moveTo>
                  <a:pt x="2357742" y="564614"/>
                </a:moveTo>
                <a:cubicBezTo>
                  <a:pt x="2352637" y="564614"/>
                  <a:pt x="2340068" y="566428"/>
                  <a:pt x="2320034" y="570056"/>
                </a:cubicBezTo>
                <a:cubicBezTo>
                  <a:pt x="2324523" y="573269"/>
                  <a:pt x="2326545" y="576549"/>
                  <a:pt x="2326100" y="579897"/>
                </a:cubicBezTo>
                <a:cubicBezTo>
                  <a:pt x="2325656" y="583246"/>
                  <a:pt x="2325434" y="586196"/>
                  <a:pt x="2325434" y="588749"/>
                </a:cubicBezTo>
                <a:cubicBezTo>
                  <a:pt x="2334869" y="586039"/>
                  <a:pt x="2342176" y="586386"/>
                  <a:pt x="2347352" y="589792"/>
                </a:cubicBezTo>
                <a:cubicBezTo>
                  <a:pt x="2352529" y="593198"/>
                  <a:pt x="2353726" y="597690"/>
                  <a:pt x="2350945" y="603268"/>
                </a:cubicBezTo>
                <a:cubicBezTo>
                  <a:pt x="2348163" y="608847"/>
                  <a:pt x="2338755" y="612475"/>
                  <a:pt x="2322723" y="614153"/>
                </a:cubicBezTo>
                <a:lnTo>
                  <a:pt x="2322723" y="630586"/>
                </a:lnTo>
                <a:cubicBezTo>
                  <a:pt x="2332732" y="628894"/>
                  <a:pt x="2341982" y="626887"/>
                  <a:pt x="2350471" y="624564"/>
                </a:cubicBezTo>
                <a:cubicBezTo>
                  <a:pt x="2354415" y="617479"/>
                  <a:pt x="2357724" y="606893"/>
                  <a:pt x="2360398" y="592804"/>
                </a:cubicBezTo>
                <a:cubicBezTo>
                  <a:pt x="2363073" y="578714"/>
                  <a:pt x="2364098" y="570494"/>
                  <a:pt x="2363474" y="568142"/>
                </a:cubicBezTo>
                <a:cubicBezTo>
                  <a:pt x="2362851" y="565790"/>
                  <a:pt x="2360940" y="564614"/>
                  <a:pt x="2357742" y="564614"/>
                </a:cubicBezTo>
                <a:close/>
                <a:moveTo>
                  <a:pt x="607188" y="563628"/>
                </a:moveTo>
                <a:cubicBezTo>
                  <a:pt x="610822" y="564379"/>
                  <a:pt x="614630" y="566206"/>
                  <a:pt x="618614" y="569110"/>
                </a:cubicBezTo>
                <a:cubicBezTo>
                  <a:pt x="626579" y="574918"/>
                  <a:pt x="625314" y="580331"/>
                  <a:pt x="614817" y="585350"/>
                </a:cubicBezTo>
                <a:cubicBezTo>
                  <a:pt x="604320" y="590369"/>
                  <a:pt x="593948" y="593772"/>
                  <a:pt x="583702" y="595557"/>
                </a:cubicBezTo>
                <a:cubicBezTo>
                  <a:pt x="573456" y="597342"/>
                  <a:pt x="564891" y="598705"/>
                  <a:pt x="558008" y="599644"/>
                </a:cubicBezTo>
                <a:cubicBezTo>
                  <a:pt x="551125" y="600583"/>
                  <a:pt x="542797" y="599113"/>
                  <a:pt x="533024" y="595234"/>
                </a:cubicBezTo>
                <a:cubicBezTo>
                  <a:pt x="523251" y="591355"/>
                  <a:pt x="523319" y="587541"/>
                  <a:pt x="533228" y="583791"/>
                </a:cubicBezTo>
                <a:cubicBezTo>
                  <a:pt x="543137" y="580041"/>
                  <a:pt x="554495" y="576796"/>
                  <a:pt x="567300" y="574057"/>
                </a:cubicBezTo>
                <a:cubicBezTo>
                  <a:pt x="580408" y="570558"/>
                  <a:pt x="590244" y="567407"/>
                  <a:pt x="596813" y="564604"/>
                </a:cubicBezTo>
                <a:cubicBezTo>
                  <a:pt x="600097" y="563202"/>
                  <a:pt x="603555" y="562876"/>
                  <a:pt x="607188" y="563628"/>
                </a:cubicBezTo>
                <a:close/>
                <a:moveTo>
                  <a:pt x="5970709" y="562902"/>
                </a:moveTo>
                <a:cubicBezTo>
                  <a:pt x="5973246" y="562462"/>
                  <a:pt x="5975792" y="562858"/>
                  <a:pt x="5978348" y="564087"/>
                </a:cubicBezTo>
                <a:cubicBezTo>
                  <a:pt x="5983461" y="566547"/>
                  <a:pt x="5990129" y="570723"/>
                  <a:pt x="5998353" y="576617"/>
                </a:cubicBezTo>
                <a:cubicBezTo>
                  <a:pt x="6006577" y="582511"/>
                  <a:pt x="6007627" y="587612"/>
                  <a:pt x="6001504" y="591922"/>
                </a:cubicBezTo>
                <a:cubicBezTo>
                  <a:pt x="5995381" y="596231"/>
                  <a:pt x="5987193" y="610288"/>
                  <a:pt x="5976939" y="634093"/>
                </a:cubicBezTo>
                <a:cubicBezTo>
                  <a:pt x="5987737" y="642941"/>
                  <a:pt x="5987389" y="649250"/>
                  <a:pt x="5975895" y="653022"/>
                </a:cubicBezTo>
                <a:cubicBezTo>
                  <a:pt x="5964402" y="656793"/>
                  <a:pt x="5950040" y="660998"/>
                  <a:pt x="5932811" y="665638"/>
                </a:cubicBezTo>
                <a:cubicBezTo>
                  <a:pt x="5915581" y="670277"/>
                  <a:pt x="5900491" y="674145"/>
                  <a:pt x="5887543" y="677242"/>
                </a:cubicBezTo>
                <a:cubicBezTo>
                  <a:pt x="5885937" y="697376"/>
                  <a:pt x="5887481" y="714279"/>
                  <a:pt x="5892178" y="727953"/>
                </a:cubicBezTo>
                <a:cubicBezTo>
                  <a:pt x="5896875" y="741626"/>
                  <a:pt x="5908315" y="749513"/>
                  <a:pt x="5926497" y="751614"/>
                </a:cubicBezTo>
                <a:cubicBezTo>
                  <a:pt x="5944681" y="753715"/>
                  <a:pt x="5963815" y="753063"/>
                  <a:pt x="5983897" y="749657"/>
                </a:cubicBezTo>
                <a:cubicBezTo>
                  <a:pt x="6003981" y="746251"/>
                  <a:pt x="6015238" y="741723"/>
                  <a:pt x="6017669" y="736073"/>
                </a:cubicBezTo>
                <a:cubicBezTo>
                  <a:pt x="6020099" y="730423"/>
                  <a:pt x="6023641" y="718854"/>
                  <a:pt x="6028295" y="701366"/>
                </a:cubicBezTo>
                <a:cubicBezTo>
                  <a:pt x="6032949" y="683878"/>
                  <a:pt x="6036339" y="685875"/>
                  <a:pt x="6038469" y="707357"/>
                </a:cubicBezTo>
                <a:cubicBezTo>
                  <a:pt x="6040599" y="728838"/>
                  <a:pt x="6043700" y="743892"/>
                  <a:pt x="6047773" y="752518"/>
                </a:cubicBezTo>
                <a:cubicBezTo>
                  <a:pt x="6051845" y="761143"/>
                  <a:pt x="6046331" y="767973"/>
                  <a:pt x="6031231" y="773006"/>
                </a:cubicBezTo>
                <a:cubicBezTo>
                  <a:pt x="6016131" y="778040"/>
                  <a:pt x="5997341" y="781234"/>
                  <a:pt x="5974863" y="782589"/>
                </a:cubicBezTo>
                <a:cubicBezTo>
                  <a:pt x="5952385" y="783944"/>
                  <a:pt x="5932711" y="782517"/>
                  <a:pt x="5915839" y="778309"/>
                </a:cubicBezTo>
                <a:cubicBezTo>
                  <a:pt x="5898967" y="774100"/>
                  <a:pt x="5886460" y="765284"/>
                  <a:pt x="5878315" y="751862"/>
                </a:cubicBezTo>
                <a:cubicBezTo>
                  <a:pt x="5870169" y="738439"/>
                  <a:pt x="5866323" y="721880"/>
                  <a:pt x="5866775" y="702184"/>
                </a:cubicBezTo>
                <a:cubicBezTo>
                  <a:pt x="5867226" y="682487"/>
                  <a:pt x="5867229" y="662189"/>
                  <a:pt x="5866785" y="641288"/>
                </a:cubicBezTo>
                <a:cubicBezTo>
                  <a:pt x="5866341" y="620387"/>
                  <a:pt x="5865921" y="608743"/>
                  <a:pt x="5865527" y="606355"/>
                </a:cubicBezTo>
                <a:cubicBezTo>
                  <a:pt x="5865132" y="603967"/>
                  <a:pt x="5863555" y="600440"/>
                  <a:pt x="5860795" y="595772"/>
                </a:cubicBezTo>
                <a:cubicBezTo>
                  <a:pt x="5858033" y="591104"/>
                  <a:pt x="5860275" y="588770"/>
                  <a:pt x="5867516" y="588770"/>
                </a:cubicBezTo>
                <a:cubicBezTo>
                  <a:pt x="5873295" y="588770"/>
                  <a:pt x="5878541" y="589215"/>
                  <a:pt x="5883251" y="590104"/>
                </a:cubicBezTo>
                <a:cubicBezTo>
                  <a:pt x="5887962" y="590993"/>
                  <a:pt x="5898735" y="589043"/>
                  <a:pt x="5915570" y="584253"/>
                </a:cubicBezTo>
                <a:cubicBezTo>
                  <a:pt x="5932406" y="579464"/>
                  <a:pt x="5943283" y="576398"/>
                  <a:pt x="5948201" y="575058"/>
                </a:cubicBezTo>
                <a:cubicBezTo>
                  <a:pt x="5953121" y="573717"/>
                  <a:pt x="5958096" y="570938"/>
                  <a:pt x="5963129" y="566722"/>
                </a:cubicBezTo>
                <a:cubicBezTo>
                  <a:pt x="5965646" y="564614"/>
                  <a:pt x="5968173" y="563341"/>
                  <a:pt x="5970709" y="562902"/>
                </a:cubicBezTo>
                <a:close/>
                <a:moveTo>
                  <a:pt x="795478" y="559065"/>
                </a:moveTo>
                <a:lnTo>
                  <a:pt x="818386" y="559065"/>
                </a:lnTo>
                <a:lnTo>
                  <a:pt x="818386" y="798109"/>
                </a:lnTo>
                <a:lnTo>
                  <a:pt x="783131" y="798109"/>
                </a:lnTo>
                <a:lnTo>
                  <a:pt x="783131" y="611851"/>
                </a:lnTo>
                <a:cubicBezTo>
                  <a:pt x="775989" y="622907"/>
                  <a:pt x="761140" y="634157"/>
                  <a:pt x="738583" y="645601"/>
                </a:cubicBezTo>
                <a:lnTo>
                  <a:pt x="738583" y="614798"/>
                </a:lnTo>
                <a:cubicBezTo>
                  <a:pt x="761498" y="599239"/>
                  <a:pt x="780463" y="580661"/>
                  <a:pt x="795478" y="559065"/>
                </a:cubicBezTo>
                <a:close/>
                <a:moveTo>
                  <a:pt x="6142074" y="557817"/>
                </a:moveTo>
                <a:cubicBezTo>
                  <a:pt x="6151825" y="555938"/>
                  <a:pt x="6160594" y="555956"/>
                  <a:pt x="6168381" y="557871"/>
                </a:cubicBezTo>
                <a:cubicBezTo>
                  <a:pt x="6176167" y="559785"/>
                  <a:pt x="6184159" y="563395"/>
                  <a:pt x="6192355" y="568701"/>
                </a:cubicBezTo>
                <a:cubicBezTo>
                  <a:pt x="6200550" y="574007"/>
                  <a:pt x="6207211" y="581790"/>
                  <a:pt x="6212337" y="592051"/>
                </a:cubicBezTo>
                <a:cubicBezTo>
                  <a:pt x="6217464" y="602311"/>
                  <a:pt x="6219329" y="614694"/>
                  <a:pt x="6217931" y="629199"/>
                </a:cubicBezTo>
                <a:cubicBezTo>
                  <a:pt x="6216532" y="643704"/>
                  <a:pt x="6209401" y="660830"/>
                  <a:pt x="6196538" y="680576"/>
                </a:cubicBezTo>
                <a:cubicBezTo>
                  <a:pt x="6183675" y="700323"/>
                  <a:pt x="6159561" y="729111"/>
                  <a:pt x="6124199" y="766940"/>
                </a:cubicBezTo>
                <a:lnTo>
                  <a:pt x="6221383" y="766940"/>
                </a:lnTo>
                <a:lnTo>
                  <a:pt x="6221383" y="798109"/>
                </a:lnTo>
                <a:lnTo>
                  <a:pt x="6076790" y="798109"/>
                </a:lnTo>
                <a:lnTo>
                  <a:pt x="6076790" y="788408"/>
                </a:lnTo>
                <a:cubicBezTo>
                  <a:pt x="6077723" y="774440"/>
                  <a:pt x="6084136" y="761964"/>
                  <a:pt x="6096031" y="750980"/>
                </a:cubicBezTo>
                <a:cubicBezTo>
                  <a:pt x="6107927" y="739995"/>
                  <a:pt x="6122811" y="723113"/>
                  <a:pt x="6140687" y="700334"/>
                </a:cubicBezTo>
                <a:cubicBezTo>
                  <a:pt x="6158562" y="677554"/>
                  <a:pt x="6170153" y="660013"/>
                  <a:pt x="6175458" y="647709"/>
                </a:cubicBezTo>
                <a:cubicBezTo>
                  <a:pt x="6180764" y="635405"/>
                  <a:pt x="6182783" y="625134"/>
                  <a:pt x="6181513" y="616895"/>
                </a:cubicBezTo>
                <a:cubicBezTo>
                  <a:pt x="6180244" y="608657"/>
                  <a:pt x="6176437" y="601931"/>
                  <a:pt x="6170091" y="596718"/>
                </a:cubicBezTo>
                <a:cubicBezTo>
                  <a:pt x="6163746" y="591506"/>
                  <a:pt x="6156317" y="589333"/>
                  <a:pt x="6147807" y="590201"/>
                </a:cubicBezTo>
                <a:cubicBezTo>
                  <a:pt x="6139295" y="591068"/>
                  <a:pt x="6131097" y="594406"/>
                  <a:pt x="6123209" y="600214"/>
                </a:cubicBezTo>
                <a:cubicBezTo>
                  <a:pt x="6115323" y="606022"/>
                  <a:pt x="6108877" y="615751"/>
                  <a:pt x="6103871" y="629403"/>
                </a:cubicBezTo>
                <a:lnTo>
                  <a:pt x="6071391" y="624585"/>
                </a:lnTo>
                <a:cubicBezTo>
                  <a:pt x="6078762" y="600881"/>
                  <a:pt x="6088363" y="584060"/>
                  <a:pt x="6100193" y="574122"/>
                </a:cubicBezTo>
                <a:cubicBezTo>
                  <a:pt x="6112024" y="564184"/>
                  <a:pt x="6125984" y="558749"/>
                  <a:pt x="6142074" y="557817"/>
                </a:cubicBezTo>
                <a:close/>
                <a:moveTo>
                  <a:pt x="979862" y="557731"/>
                </a:moveTo>
                <a:cubicBezTo>
                  <a:pt x="996977" y="557731"/>
                  <a:pt x="1011672" y="564578"/>
                  <a:pt x="1023948" y="578273"/>
                </a:cubicBezTo>
                <a:cubicBezTo>
                  <a:pt x="1036223" y="591968"/>
                  <a:pt x="1044185" y="608843"/>
                  <a:pt x="1047834" y="628898"/>
                </a:cubicBezTo>
                <a:cubicBezTo>
                  <a:pt x="1051484" y="648953"/>
                  <a:pt x="1052624" y="671990"/>
                  <a:pt x="1051254" y="698011"/>
                </a:cubicBezTo>
                <a:cubicBezTo>
                  <a:pt x="1049885" y="724031"/>
                  <a:pt x="1045203" y="745502"/>
                  <a:pt x="1037208" y="762423"/>
                </a:cubicBezTo>
                <a:cubicBezTo>
                  <a:pt x="1029214" y="779345"/>
                  <a:pt x="1017042" y="791100"/>
                  <a:pt x="1000695" y="797689"/>
                </a:cubicBezTo>
                <a:cubicBezTo>
                  <a:pt x="984348" y="804279"/>
                  <a:pt x="968031" y="803576"/>
                  <a:pt x="951748" y="795581"/>
                </a:cubicBezTo>
                <a:cubicBezTo>
                  <a:pt x="935465" y="787587"/>
                  <a:pt x="924039" y="777018"/>
                  <a:pt x="917472" y="763875"/>
                </a:cubicBezTo>
                <a:cubicBezTo>
                  <a:pt x="910904" y="750732"/>
                  <a:pt x="906236" y="737009"/>
                  <a:pt x="903468" y="722704"/>
                </a:cubicBezTo>
                <a:cubicBezTo>
                  <a:pt x="900700" y="708400"/>
                  <a:pt x="899769" y="689181"/>
                  <a:pt x="900672" y="665046"/>
                </a:cubicBezTo>
                <a:cubicBezTo>
                  <a:pt x="901590" y="640911"/>
                  <a:pt x="905017" y="621764"/>
                  <a:pt x="910954" y="607603"/>
                </a:cubicBezTo>
                <a:cubicBezTo>
                  <a:pt x="916891" y="593442"/>
                  <a:pt x="925581" y="581590"/>
                  <a:pt x="937024" y="572046"/>
                </a:cubicBezTo>
                <a:cubicBezTo>
                  <a:pt x="948468" y="562503"/>
                  <a:pt x="962747" y="557731"/>
                  <a:pt x="979862" y="557731"/>
                </a:cubicBezTo>
                <a:close/>
                <a:moveTo>
                  <a:pt x="5451059" y="552753"/>
                </a:moveTo>
                <a:cubicBezTo>
                  <a:pt x="5454426" y="553157"/>
                  <a:pt x="5458570" y="554078"/>
                  <a:pt x="5463492" y="555515"/>
                </a:cubicBezTo>
                <a:cubicBezTo>
                  <a:pt x="5480801" y="560391"/>
                  <a:pt x="5488358" y="569874"/>
                  <a:pt x="5486164" y="583963"/>
                </a:cubicBezTo>
                <a:cubicBezTo>
                  <a:pt x="5483970" y="598052"/>
                  <a:pt x="5477323" y="600791"/>
                  <a:pt x="5466224" y="592180"/>
                </a:cubicBezTo>
                <a:cubicBezTo>
                  <a:pt x="5455125" y="583568"/>
                  <a:pt x="5446972" y="573867"/>
                  <a:pt x="5441767" y="563076"/>
                </a:cubicBezTo>
                <a:cubicBezTo>
                  <a:pt x="5437863" y="554983"/>
                  <a:pt x="5440960" y="551542"/>
                  <a:pt x="5451059" y="552753"/>
                </a:cubicBezTo>
                <a:close/>
                <a:moveTo>
                  <a:pt x="5829136" y="549063"/>
                </a:moveTo>
                <a:cubicBezTo>
                  <a:pt x="5834189" y="548656"/>
                  <a:pt x="5840935" y="551348"/>
                  <a:pt x="5849373" y="557139"/>
                </a:cubicBezTo>
                <a:cubicBezTo>
                  <a:pt x="5860623" y="564862"/>
                  <a:pt x="5864153" y="570867"/>
                  <a:pt x="5859966" y="575154"/>
                </a:cubicBezTo>
                <a:cubicBezTo>
                  <a:pt x="5855779" y="579442"/>
                  <a:pt x="5852398" y="587372"/>
                  <a:pt x="5849824" y="598945"/>
                </a:cubicBezTo>
                <a:cubicBezTo>
                  <a:pt x="5847250" y="610517"/>
                  <a:pt x="5846863" y="641291"/>
                  <a:pt x="5848663" y="691267"/>
                </a:cubicBezTo>
                <a:cubicBezTo>
                  <a:pt x="5850462" y="741243"/>
                  <a:pt x="5850193" y="771128"/>
                  <a:pt x="5847856" y="780922"/>
                </a:cubicBezTo>
                <a:cubicBezTo>
                  <a:pt x="5845519" y="790716"/>
                  <a:pt x="5841335" y="799629"/>
                  <a:pt x="5835305" y="807659"/>
                </a:cubicBezTo>
                <a:cubicBezTo>
                  <a:pt x="5829275" y="815690"/>
                  <a:pt x="5823542" y="814008"/>
                  <a:pt x="5818107" y="802615"/>
                </a:cubicBezTo>
                <a:cubicBezTo>
                  <a:pt x="5812673" y="791222"/>
                  <a:pt x="5805363" y="779725"/>
                  <a:pt x="5796177" y="768123"/>
                </a:cubicBezTo>
                <a:cubicBezTo>
                  <a:pt x="5786993" y="756522"/>
                  <a:pt x="5788151" y="752525"/>
                  <a:pt x="5799651" y="756131"/>
                </a:cubicBezTo>
                <a:cubicBezTo>
                  <a:pt x="5811152" y="759738"/>
                  <a:pt x="5818029" y="761541"/>
                  <a:pt x="5820279" y="761541"/>
                </a:cubicBezTo>
                <a:cubicBezTo>
                  <a:pt x="5820595" y="761541"/>
                  <a:pt x="5821111" y="759928"/>
                  <a:pt x="5821829" y="756701"/>
                </a:cubicBezTo>
                <a:cubicBezTo>
                  <a:pt x="5822456" y="753878"/>
                  <a:pt x="5822809" y="736173"/>
                  <a:pt x="5822887" y="703585"/>
                </a:cubicBezTo>
                <a:lnTo>
                  <a:pt x="5822901" y="691549"/>
                </a:lnTo>
                <a:lnTo>
                  <a:pt x="5814988" y="695634"/>
                </a:lnTo>
                <a:cubicBezTo>
                  <a:pt x="5806011" y="697369"/>
                  <a:pt x="5797715" y="697333"/>
                  <a:pt x="5790101" y="695526"/>
                </a:cubicBezTo>
                <a:cubicBezTo>
                  <a:pt x="5787677" y="716950"/>
                  <a:pt x="5781619" y="737823"/>
                  <a:pt x="5771925" y="758143"/>
                </a:cubicBezTo>
                <a:cubicBezTo>
                  <a:pt x="5762231" y="778463"/>
                  <a:pt x="5749633" y="793581"/>
                  <a:pt x="5734131" y="803497"/>
                </a:cubicBezTo>
                <a:cubicBezTo>
                  <a:pt x="5718630" y="813413"/>
                  <a:pt x="5716320" y="810327"/>
                  <a:pt x="5727205" y="794237"/>
                </a:cubicBezTo>
                <a:cubicBezTo>
                  <a:pt x="5738089" y="778147"/>
                  <a:pt x="5747310" y="760089"/>
                  <a:pt x="5754867" y="740063"/>
                </a:cubicBezTo>
                <a:cubicBezTo>
                  <a:pt x="5762425" y="720037"/>
                  <a:pt x="5766881" y="689105"/>
                  <a:pt x="5768236" y="647268"/>
                </a:cubicBezTo>
                <a:cubicBezTo>
                  <a:pt x="5769591" y="605430"/>
                  <a:pt x="5768243" y="580041"/>
                  <a:pt x="5764192" y="571100"/>
                </a:cubicBezTo>
                <a:cubicBezTo>
                  <a:pt x="5760140" y="562159"/>
                  <a:pt x="5762205" y="558588"/>
                  <a:pt x="5770387" y="560388"/>
                </a:cubicBezTo>
                <a:cubicBezTo>
                  <a:pt x="5778568" y="562187"/>
                  <a:pt x="5785953" y="562686"/>
                  <a:pt x="5792543" y="561883"/>
                </a:cubicBezTo>
                <a:cubicBezTo>
                  <a:pt x="5799131" y="561079"/>
                  <a:pt x="5804821" y="559807"/>
                  <a:pt x="5809611" y="558064"/>
                </a:cubicBezTo>
                <a:cubicBezTo>
                  <a:pt x="5814400" y="556322"/>
                  <a:pt x="5819412" y="553802"/>
                  <a:pt x="5824646" y="550504"/>
                </a:cubicBezTo>
                <a:cubicBezTo>
                  <a:pt x="5825955" y="549679"/>
                  <a:pt x="5827451" y="549199"/>
                  <a:pt x="5829136" y="549063"/>
                </a:cubicBezTo>
                <a:close/>
                <a:moveTo>
                  <a:pt x="3118888" y="546226"/>
                </a:moveTo>
                <a:cubicBezTo>
                  <a:pt x="3122888" y="546848"/>
                  <a:pt x="3127011" y="548596"/>
                  <a:pt x="3131259" y="551472"/>
                </a:cubicBezTo>
                <a:cubicBezTo>
                  <a:pt x="3139756" y="557222"/>
                  <a:pt x="3146435" y="562517"/>
                  <a:pt x="3151296" y="567357"/>
                </a:cubicBezTo>
                <a:cubicBezTo>
                  <a:pt x="3156158" y="572197"/>
                  <a:pt x="3155753" y="577194"/>
                  <a:pt x="3150081" y="582350"/>
                </a:cubicBezTo>
                <a:cubicBezTo>
                  <a:pt x="3144410" y="587505"/>
                  <a:pt x="3138473" y="596281"/>
                  <a:pt x="3132270" y="608678"/>
                </a:cubicBezTo>
                <a:cubicBezTo>
                  <a:pt x="3126068" y="621075"/>
                  <a:pt x="3119067" y="632802"/>
                  <a:pt x="3111266" y="643858"/>
                </a:cubicBezTo>
                <a:cubicBezTo>
                  <a:pt x="3103464" y="654915"/>
                  <a:pt x="3097592" y="656843"/>
                  <a:pt x="3093649" y="649645"/>
                </a:cubicBezTo>
                <a:cubicBezTo>
                  <a:pt x="3086866" y="650534"/>
                  <a:pt x="3080162" y="651638"/>
                  <a:pt x="3073537" y="652957"/>
                </a:cubicBezTo>
                <a:lnTo>
                  <a:pt x="3073537" y="671069"/>
                </a:lnTo>
                <a:cubicBezTo>
                  <a:pt x="3079775" y="670323"/>
                  <a:pt x="3088544" y="668366"/>
                  <a:pt x="3099844" y="665197"/>
                </a:cubicBezTo>
                <a:cubicBezTo>
                  <a:pt x="3111144" y="662027"/>
                  <a:pt x="3120956" y="659066"/>
                  <a:pt x="3129281" y="656313"/>
                </a:cubicBezTo>
                <a:cubicBezTo>
                  <a:pt x="3137605" y="653559"/>
                  <a:pt x="3146370" y="656001"/>
                  <a:pt x="3155577" y="663637"/>
                </a:cubicBezTo>
                <a:cubicBezTo>
                  <a:pt x="3164783" y="671273"/>
                  <a:pt x="3165357" y="675962"/>
                  <a:pt x="3157298" y="677705"/>
                </a:cubicBezTo>
                <a:cubicBezTo>
                  <a:pt x="3149239" y="679447"/>
                  <a:pt x="3138222" y="681483"/>
                  <a:pt x="3124247" y="683814"/>
                </a:cubicBezTo>
                <a:cubicBezTo>
                  <a:pt x="3110273" y="686144"/>
                  <a:pt x="3093369" y="688550"/>
                  <a:pt x="3073537" y="691030"/>
                </a:cubicBezTo>
                <a:lnTo>
                  <a:pt x="3073537" y="694666"/>
                </a:lnTo>
                <a:cubicBezTo>
                  <a:pt x="3097757" y="715430"/>
                  <a:pt x="3118285" y="729573"/>
                  <a:pt x="3135121" y="737095"/>
                </a:cubicBezTo>
                <a:cubicBezTo>
                  <a:pt x="3151956" y="744616"/>
                  <a:pt x="3167497" y="750854"/>
                  <a:pt x="3181744" y="755809"/>
                </a:cubicBezTo>
                <a:cubicBezTo>
                  <a:pt x="3195991" y="760763"/>
                  <a:pt x="3198060" y="764323"/>
                  <a:pt x="3187950" y="766489"/>
                </a:cubicBezTo>
                <a:cubicBezTo>
                  <a:pt x="3177840" y="768654"/>
                  <a:pt x="3165425" y="770418"/>
                  <a:pt x="3150705" y="771780"/>
                </a:cubicBezTo>
                <a:cubicBezTo>
                  <a:pt x="3135985" y="773142"/>
                  <a:pt x="3125559" y="771024"/>
                  <a:pt x="3119429" y="765424"/>
                </a:cubicBezTo>
                <a:cubicBezTo>
                  <a:pt x="3113298" y="759824"/>
                  <a:pt x="3098001" y="742376"/>
                  <a:pt x="3073537" y="713079"/>
                </a:cubicBezTo>
                <a:cubicBezTo>
                  <a:pt x="3074440" y="730129"/>
                  <a:pt x="3074892" y="744498"/>
                  <a:pt x="3074892" y="756185"/>
                </a:cubicBezTo>
                <a:cubicBezTo>
                  <a:pt x="3074892" y="767457"/>
                  <a:pt x="3074418" y="780219"/>
                  <a:pt x="3073472" y="794474"/>
                </a:cubicBezTo>
                <a:cubicBezTo>
                  <a:pt x="3072526" y="808728"/>
                  <a:pt x="3069511" y="818296"/>
                  <a:pt x="3064427" y="823179"/>
                </a:cubicBezTo>
                <a:cubicBezTo>
                  <a:pt x="3059344" y="828062"/>
                  <a:pt x="3054840" y="824237"/>
                  <a:pt x="3050918" y="811703"/>
                </a:cubicBezTo>
                <a:cubicBezTo>
                  <a:pt x="3046997" y="799170"/>
                  <a:pt x="3046387" y="787655"/>
                  <a:pt x="3049090" y="777158"/>
                </a:cubicBezTo>
                <a:cubicBezTo>
                  <a:pt x="3051793" y="766661"/>
                  <a:pt x="3053145" y="741250"/>
                  <a:pt x="3053145" y="700925"/>
                </a:cubicBezTo>
                <a:cubicBezTo>
                  <a:pt x="3041687" y="722593"/>
                  <a:pt x="3029752" y="738708"/>
                  <a:pt x="3017341" y="749270"/>
                </a:cubicBezTo>
                <a:cubicBezTo>
                  <a:pt x="3004929" y="759831"/>
                  <a:pt x="2991819" y="767690"/>
                  <a:pt x="2978009" y="772845"/>
                </a:cubicBezTo>
                <a:cubicBezTo>
                  <a:pt x="2964200" y="778000"/>
                  <a:pt x="2962375" y="775806"/>
                  <a:pt x="2972535" y="766263"/>
                </a:cubicBezTo>
                <a:cubicBezTo>
                  <a:pt x="2982695" y="756719"/>
                  <a:pt x="2993558" y="745939"/>
                  <a:pt x="3005123" y="733922"/>
                </a:cubicBezTo>
                <a:cubicBezTo>
                  <a:pt x="3016689" y="721905"/>
                  <a:pt x="3027296" y="709106"/>
                  <a:pt x="3036948" y="695526"/>
                </a:cubicBezTo>
                <a:cubicBezTo>
                  <a:pt x="3024357" y="699125"/>
                  <a:pt x="3015480" y="701603"/>
                  <a:pt x="3010318" y="702958"/>
                </a:cubicBezTo>
                <a:cubicBezTo>
                  <a:pt x="3005155" y="704313"/>
                  <a:pt x="2998405" y="701768"/>
                  <a:pt x="2990066" y="695322"/>
                </a:cubicBezTo>
                <a:cubicBezTo>
                  <a:pt x="2981727" y="688876"/>
                  <a:pt x="2984853" y="684818"/>
                  <a:pt x="2999444" y="683147"/>
                </a:cubicBezTo>
                <a:cubicBezTo>
                  <a:pt x="3014036" y="681476"/>
                  <a:pt x="3031936" y="678597"/>
                  <a:pt x="3053145" y="674511"/>
                </a:cubicBezTo>
                <a:lnTo>
                  <a:pt x="3053145" y="656399"/>
                </a:lnTo>
                <a:cubicBezTo>
                  <a:pt x="3049316" y="657245"/>
                  <a:pt x="3043652" y="658801"/>
                  <a:pt x="3036152" y="661067"/>
                </a:cubicBezTo>
                <a:cubicBezTo>
                  <a:pt x="3031821" y="669642"/>
                  <a:pt x="3026475" y="668688"/>
                  <a:pt x="3020116" y="658206"/>
                </a:cubicBezTo>
                <a:cubicBezTo>
                  <a:pt x="3013756" y="647723"/>
                  <a:pt x="3007414" y="635261"/>
                  <a:pt x="3001090" y="620821"/>
                </a:cubicBezTo>
                <a:cubicBezTo>
                  <a:pt x="2994766" y="606380"/>
                  <a:pt x="2988811" y="594729"/>
                  <a:pt x="2983225" y="585867"/>
                </a:cubicBezTo>
                <a:cubicBezTo>
                  <a:pt x="2977640" y="577004"/>
                  <a:pt x="2978475" y="572573"/>
                  <a:pt x="2985731" y="572573"/>
                </a:cubicBezTo>
                <a:cubicBezTo>
                  <a:pt x="2991353" y="572573"/>
                  <a:pt x="2996343" y="572792"/>
                  <a:pt x="3000703" y="573229"/>
                </a:cubicBezTo>
                <a:cubicBezTo>
                  <a:pt x="3005062" y="573667"/>
                  <a:pt x="3022973" y="570816"/>
                  <a:pt x="3054435" y="564679"/>
                </a:cubicBezTo>
                <a:cubicBezTo>
                  <a:pt x="3082155" y="556648"/>
                  <a:pt x="3099765" y="551002"/>
                  <a:pt x="3107265" y="547739"/>
                </a:cubicBezTo>
                <a:cubicBezTo>
                  <a:pt x="3111015" y="546108"/>
                  <a:pt x="3114889" y="545604"/>
                  <a:pt x="3118888" y="546226"/>
                </a:cubicBezTo>
                <a:close/>
                <a:moveTo>
                  <a:pt x="1328189" y="546226"/>
                </a:moveTo>
                <a:cubicBezTo>
                  <a:pt x="1332188" y="546848"/>
                  <a:pt x="1336311" y="548596"/>
                  <a:pt x="1340560" y="551472"/>
                </a:cubicBezTo>
                <a:cubicBezTo>
                  <a:pt x="1349057" y="557222"/>
                  <a:pt x="1355735" y="562517"/>
                  <a:pt x="1360596" y="567357"/>
                </a:cubicBezTo>
                <a:cubicBezTo>
                  <a:pt x="1365458" y="572197"/>
                  <a:pt x="1365053" y="577194"/>
                  <a:pt x="1359381" y="582350"/>
                </a:cubicBezTo>
                <a:cubicBezTo>
                  <a:pt x="1353710" y="587505"/>
                  <a:pt x="1347773" y="596281"/>
                  <a:pt x="1341571" y="608678"/>
                </a:cubicBezTo>
                <a:cubicBezTo>
                  <a:pt x="1335369" y="621075"/>
                  <a:pt x="1328367" y="632802"/>
                  <a:pt x="1320566" y="643858"/>
                </a:cubicBezTo>
                <a:cubicBezTo>
                  <a:pt x="1312765" y="654915"/>
                  <a:pt x="1306892" y="656843"/>
                  <a:pt x="1302949" y="649645"/>
                </a:cubicBezTo>
                <a:cubicBezTo>
                  <a:pt x="1296166" y="650534"/>
                  <a:pt x="1289462" y="651638"/>
                  <a:pt x="1282837" y="652957"/>
                </a:cubicBezTo>
                <a:lnTo>
                  <a:pt x="1282837" y="671069"/>
                </a:lnTo>
                <a:cubicBezTo>
                  <a:pt x="1289075" y="670323"/>
                  <a:pt x="1297844" y="668366"/>
                  <a:pt x="1309144" y="665197"/>
                </a:cubicBezTo>
                <a:cubicBezTo>
                  <a:pt x="1320444" y="662027"/>
                  <a:pt x="1330256" y="659066"/>
                  <a:pt x="1338581" y="656313"/>
                </a:cubicBezTo>
                <a:cubicBezTo>
                  <a:pt x="1346905" y="653559"/>
                  <a:pt x="1355671" y="656001"/>
                  <a:pt x="1364877" y="663637"/>
                </a:cubicBezTo>
                <a:cubicBezTo>
                  <a:pt x="1374083" y="671273"/>
                  <a:pt x="1374658" y="675962"/>
                  <a:pt x="1366598" y="677705"/>
                </a:cubicBezTo>
                <a:cubicBezTo>
                  <a:pt x="1358539" y="679447"/>
                  <a:pt x="1347522" y="681483"/>
                  <a:pt x="1333548" y="683814"/>
                </a:cubicBezTo>
                <a:cubicBezTo>
                  <a:pt x="1319573" y="686144"/>
                  <a:pt x="1302669" y="688550"/>
                  <a:pt x="1282837" y="691030"/>
                </a:cubicBezTo>
                <a:lnTo>
                  <a:pt x="1282837" y="694666"/>
                </a:lnTo>
                <a:cubicBezTo>
                  <a:pt x="1307057" y="715430"/>
                  <a:pt x="1327585" y="729573"/>
                  <a:pt x="1344421" y="737095"/>
                </a:cubicBezTo>
                <a:cubicBezTo>
                  <a:pt x="1361256" y="744616"/>
                  <a:pt x="1376798" y="750854"/>
                  <a:pt x="1391044" y="755809"/>
                </a:cubicBezTo>
                <a:cubicBezTo>
                  <a:pt x="1405291" y="760763"/>
                  <a:pt x="1407360" y="764323"/>
                  <a:pt x="1397250" y="766489"/>
                </a:cubicBezTo>
                <a:cubicBezTo>
                  <a:pt x="1387141" y="768654"/>
                  <a:pt x="1374726" y="770418"/>
                  <a:pt x="1360005" y="771780"/>
                </a:cubicBezTo>
                <a:cubicBezTo>
                  <a:pt x="1345285" y="773142"/>
                  <a:pt x="1334859" y="771024"/>
                  <a:pt x="1328729" y="765424"/>
                </a:cubicBezTo>
                <a:cubicBezTo>
                  <a:pt x="1322599" y="759824"/>
                  <a:pt x="1307301" y="742376"/>
                  <a:pt x="1282837" y="713079"/>
                </a:cubicBezTo>
                <a:cubicBezTo>
                  <a:pt x="1283740" y="730129"/>
                  <a:pt x="1284192" y="744498"/>
                  <a:pt x="1284192" y="756185"/>
                </a:cubicBezTo>
                <a:cubicBezTo>
                  <a:pt x="1284192" y="767457"/>
                  <a:pt x="1283719" y="780219"/>
                  <a:pt x="1282773" y="794474"/>
                </a:cubicBezTo>
                <a:cubicBezTo>
                  <a:pt x="1281826" y="808728"/>
                  <a:pt x="1278811" y="818296"/>
                  <a:pt x="1273728" y="823179"/>
                </a:cubicBezTo>
                <a:cubicBezTo>
                  <a:pt x="1268643" y="828062"/>
                  <a:pt x="1264141" y="824237"/>
                  <a:pt x="1260219" y="811703"/>
                </a:cubicBezTo>
                <a:cubicBezTo>
                  <a:pt x="1256297" y="799170"/>
                  <a:pt x="1255687" y="787655"/>
                  <a:pt x="1258390" y="777158"/>
                </a:cubicBezTo>
                <a:cubicBezTo>
                  <a:pt x="1261093" y="766661"/>
                  <a:pt x="1262445" y="741250"/>
                  <a:pt x="1262445" y="700925"/>
                </a:cubicBezTo>
                <a:cubicBezTo>
                  <a:pt x="1250988" y="722593"/>
                  <a:pt x="1239052" y="738708"/>
                  <a:pt x="1226641" y="749270"/>
                </a:cubicBezTo>
                <a:cubicBezTo>
                  <a:pt x="1214230" y="759831"/>
                  <a:pt x="1201119" y="767690"/>
                  <a:pt x="1187310" y="772845"/>
                </a:cubicBezTo>
                <a:cubicBezTo>
                  <a:pt x="1173500" y="778000"/>
                  <a:pt x="1171675" y="775806"/>
                  <a:pt x="1181835" y="766263"/>
                </a:cubicBezTo>
                <a:cubicBezTo>
                  <a:pt x="1191995" y="756719"/>
                  <a:pt x="1202858" y="745939"/>
                  <a:pt x="1214423" y="733922"/>
                </a:cubicBezTo>
                <a:cubicBezTo>
                  <a:pt x="1225989" y="721905"/>
                  <a:pt x="1236597" y="709106"/>
                  <a:pt x="1246248" y="695526"/>
                </a:cubicBezTo>
                <a:cubicBezTo>
                  <a:pt x="1233657" y="699125"/>
                  <a:pt x="1224780" y="701603"/>
                  <a:pt x="1219618" y="702958"/>
                </a:cubicBezTo>
                <a:cubicBezTo>
                  <a:pt x="1214455" y="704313"/>
                  <a:pt x="1207705" y="701768"/>
                  <a:pt x="1199366" y="695322"/>
                </a:cubicBezTo>
                <a:cubicBezTo>
                  <a:pt x="1191027" y="688876"/>
                  <a:pt x="1194153" y="684818"/>
                  <a:pt x="1208744" y="683147"/>
                </a:cubicBezTo>
                <a:cubicBezTo>
                  <a:pt x="1223336" y="681476"/>
                  <a:pt x="1241236" y="678597"/>
                  <a:pt x="1262445" y="674511"/>
                </a:cubicBezTo>
                <a:lnTo>
                  <a:pt x="1262445" y="656399"/>
                </a:lnTo>
                <a:cubicBezTo>
                  <a:pt x="1258616" y="657245"/>
                  <a:pt x="1252952" y="658801"/>
                  <a:pt x="1245452" y="661067"/>
                </a:cubicBezTo>
                <a:cubicBezTo>
                  <a:pt x="1241121" y="669642"/>
                  <a:pt x="1235776" y="668688"/>
                  <a:pt x="1229416" y="658206"/>
                </a:cubicBezTo>
                <a:cubicBezTo>
                  <a:pt x="1223056" y="647723"/>
                  <a:pt x="1216714" y="635261"/>
                  <a:pt x="1210390" y="620821"/>
                </a:cubicBezTo>
                <a:cubicBezTo>
                  <a:pt x="1204066" y="606380"/>
                  <a:pt x="1198112" y="594729"/>
                  <a:pt x="1192526" y="585867"/>
                </a:cubicBezTo>
                <a:cubicBezTo>
                  <a:pt x="1186940" y="577004"/>
                  <a:pt x="1187776" y="572573"/>
                  <a:pt x="1195032" y="572573"/>
                </a:cubicBezTo>
                <a:cubicBezTo>
                  <a:pt x="1200653" y="572573"/>
                  <a:pt x="1205643" y="572792"/>
                  <a:pt x="1210003" y="573229"/>
                </a:cubicBezTo>
                <a:cubicBezTo>
                  <a:pt x="1214362" y="573667"/>
                  <a:pt x="1232273" y="570816"/>
                  <a:pt x="1263735" y="564679"/>
                </a:cubicBezTo>
                <a:cubicBezTo>
                  <a:pt x="1291455" y="556648"/>
                  <a:pt x="1309065" y="551002"/>
                  <a:pt x="1316565" y="547739"/>
                </a:cubicBezTo>
                <a:cubicBezTo>
                  <a:pt x="1320315" y="546108"/>
                  <a:pt x="1324189" y="545604"/>
                  <a:pt x="1328189" y="546226"/>
                </a:cubicBezTo>
                <a:close/>
                <a:moveTo>
                  <a:pt x="5212144" y="544932"/>
                </a:moveTo>
                <a:cubicBezTo>
                  <a:pt x="5220591" y="543541"/>
                  <a:pt x="5228180" y="546187"/>
                  <a:pt x="5234913" y="552870"/>
                </a:cubicBezTo>
                <a:cubicBezTo>
                  <a:pt x="5241646" y="559552"/>
                  <a:pt x="5239265" y="564299"/>
                  <a:pt x="5227772" y="567110"/>
                </a:cubicBezTo>
                <a:cubicBezTo>
                  <a:pt x="5216278" y="569920"/>
                  <a:pt x="5204480" y="571799"/>
                  <a:pt x="5192376" y="572745"/>
                </a:cubicBezTo>
                <a:cubicBezTo>
                  <a:pt x="5203174" y="576474"/>
                  <a:pt x="5208086" y="580976"/>
                  <a:pt x="5207111" y="586254"/>
                </a:cubicBezTo>
                <a:cubicBezTo>
                  <a:pt x="5206136" y="591531"/>
                  <a:pt x="5203920" y="597310"/>
                  <a:pt x="5200464" y="603591"/>
                </a:cubicBezTo>
                <a:cubicBezTo>
                  <a:pt x="5218676" y="601870"/>
                  <a:pt x="5230561" y="600088"/>
                  <a:pt x="5236118" y="598246"/>
                </a:cubicBezTo>
                <a:cubicBezTo>
                  <a:pt x="5241674" y="596403"/>
                  <a:pt x="5249200" y="598640"/>
                  <a:pt x="5258693" y="604957"/>
                </a:cubicBezTo>
                <a:cubicBezTo>
                  <a:pt x="5268186" y="611274"/>
                  <a:pt x="5273452" y="616332"/>
                  <a:pt x="5274492" y="620132"/>
                </a:cubicBezTo>
                <a:cubicBezTo>
                  <a:pt x="5275532" y="623933"/>
                  <a:pt x="5273596" y="627371"/>
                  <a:pt x="5268684" y="630447"/>
                </a:cubicBezTo>
                <a:cubicBezTo>
                  <a:pt x="5263772" y="633523"/>
                  <a:pt x="5258825" y="638574"/>
                  <a:pt x="5253842" y="645601"/>
                </a:cubicBezTo>
                <a:cubicBezTo>
                  <a:pt x="5248859" y="652627"/>
                  <a:pt x="5242262" y="660683"/>
                  <a:pt x="5234053" y="669768"/>
                </a:cubicBezTo>
                <a:cubicBezTo>
                  <a:pt x="5225843" y="678852"/>
                  <a:pt x="5221043" y="679343"/>
                  <a:pt x="5219651" y="671241"/>
                </a:cubicBezTo>
                <a:cubicBezTo>
                  <a:pt x="5199016" y="673937"/>
                  <a:pt x="5177778" y="676274"/>
                  <a:pt x="5155938" y="678253"/>
                </a:cubicBezTo>
                <a:cubicBezTo>
                  <a:pt x="5161330" y="679458"/>
                  <a:pt x="5163266" y="681835"/>
                  <a:pt x="5161746" y="685384"/>
                </a:cubicBezTo>
                <a:cubicBezTo>
                  <a:pt x="5160226" y="688933"/>
                  <a:pt x="5156490" y="694515"/>
                  <a:pt x="5150539" y="702130"/>
                </a:cubicBezTo>
                <a:lnTo>
                  <a:pt x="5180072" y="701119"/>
                </a:lnTo>
                <a:cubicBezTo>
                  <a:pt x="5180072" y="696831"/>
                  <a:pt x="5181037" y="693676"/>
                  <a:pt x="5182966" y="691654"/>
                </a:cubicBezTo>
                <a:cubicBezTo>
                  <a:pt x="5184894" y="689632"/>
                  <a:pt x="5191939" y="691324"/>
                  <a:pt x="5204099" y="696731"/>
                </a:cubicBezTo>
                <a:cubicBezTo>
                  <a:pt x="5237283" y="694078"/>
                  <a:pt x="5259908" y="691837"/>
                  <a:pt x="5271975" y="690009"/>
                </a:cubicBezTo>
                <a:cubicBezTo>
                  <a:pt x="5284043" y="688180"/>
                  <a:pt x="5295662" y="689424"/>
                  <a:pt x="5306833" y="693741"/>
                </a:cubicBezTo>
                <a:cubicBezTo>
                  <a:pt x="5318004" y="698057"/>
                  <a:pt x="5325791" y="704385"/>
                  <a:pt x="5330193" y="712724"/>
                </a:cubicBezTo>
                <a:cubicBezTo>
                  <a:pt x="5334595" y="721062"/>
                  <a:pt x="5326099" y="723658"/>
                  <a:pt x="5304703" y="720510"/>
                </a:cubicBezTo>
                <a:cubicBezTo>
                  <a:pt x="5283308" y="717363"/>
                  <a:pt x="5265633" y="715789"/>
                  <a:pt x="5251680" y="715789"/>
                </a:cubicBezTo>
                <a:lnTo>
                  <a:pt x="5208746" y="715789"/>
                </a:lnTo>
                <a:cubicBezTo>
                  <a:pt x="5203870" y="730401"/>
                  <a:pt x="5197510" y="743143"/>
                  <a:pt x="5189666" y="754013"/>
                </a:cubicBezTo>
                <a:cubicBezTo>
                  <a:pt x="5232314" y="772282"/>
                  <a:pt x="5256925" y="787314"/>
                  <a:pt x="5263500" y="799109"/>
                </a:cubicBezTo>
                <a:cubicBezTo>
                  <a:pt x="5270075" y="810904"/>
                  <a:pt x="5272427" y="820662"/>
                  <a:pt x="5270556" y="828385"/>
                </a:cubicBezTo>
                <a:cubicBezTo>
                  <a:pt x="5268684" y="836107"/>
                  <a:pt x="5261152" y="835013"/>
                  <a:pt x="5247959" y="825104"/>
                </a:cubicBezTo>
                <a:cubicBezTo>
                  <a:pt x="5234766" y="815195"/>
                  <a:pt x="5224337" y="807258"/>
                  <a:pt x="5216672" y="801292"/>
                </a:cubicBezTo>
                <a:cubicBezTo>
                  <a:pt x="5209007" y="795327"/>
                  <a:pt x="5195653" y="784823"/>
                  <a:pt x="5176609" y="769780"/>
                </a:cubicBezTo>
                <a:cubicBezTo>
                  <a:pt x="5168106" y="780019"/>
                  <a:pt x="5158491" y="787938"/>
                  <a:pt x="5147764" y="793538"/>
                </a:cubicBezTo>
                <a:cubicBezTo>
                  <a:pt x="5137038" y="799138"/>
                  <a:pt x="5125995" y="803526"/>
                  <a:pt x="5114638" y="806702"/>
                </a:cubicBezTo>
                <a:cubicBezTo>
                  <a:pt x="5103281" y="809878"/>
                  <a:pt x="5092475" y="812392"/>
                  <a:pt x="5082222" y="814242"/>
                </a:cubicBezTo>
                <a:cubicBezTo>
                  <a:pt x="5071969" y="816091"/>
                  <a:pt x="5061192" y="816231"/>
                  <a:pt x="5049892" y="814661"/>
                </a:cubicBezTo>
                <a:cubicBezTo>
                  <a:pt x="5038592" y="813091"/>
                  <a:pt x="5042338" y="809513"/>
                  <a:pt x="5061131" y="803927"/>
                </a:cubicBezTo>
                <a:cubicBezTo>
                  <a:pt x="5079924" y="798342"/>
                  <a:pt x="5097663" y="791817"/>
                  <a:pt x="5114348" y="784353"/>
                </a:cubicBezTo>
                <a:cubicBezTo>
                  <a:pt x="5131032" y="776889"/>
                  <a:pt x="5144838" y="768611"/>
                  <a:pt x="5155766" y="759519"/>
                </a:cubicBezTo>
                <a:cubicBezTo>
                  <a:pt x="5135331" y="752808"/>
                  <a:pt x="5121898" y="748847"/>
                  <a:pt x="5115466" y="747635"/>
                </a:cubicBezTo>
                <a:cubicBezTo>
                  <a:pt x="5109035" y="746423"/>
                  <a:pt x="5106998" y="743551"/>
                  <a:pt x="5109357" y="739020"/>
                </a:cubicBezTo>
                <a:cubicBezTo>
                  <a:pt x="5111716" y="734488"/>
                  <a:pt x="5115491" y="728989"/>
                  <a:pt x="5120682" y="722522"/>
                </a:cubicBezTo>
                <a:cubicBezTo>
                  <a:pt x="5084115" y="728831"/>
                  <a:pt x="5061350" y="733108"/>
                  <a:pt x="5052387" y="735352"/>
                </a:cubicBezTo>
                <a:cubicBezTo>
                  <a:pt x="5043425" y="737597"/>
                  <a:pt x="5034118" y="734815"/>
                  <a:pt x="5024467" y="727006"/>
                </a:cubicBezTo>
                <a:cubicBezTo>
                  <a:pt x="5014816" y="719198"/>
                  <a:pt x="5012769" y="714918"/>
                  <a:pt x="5018326" y="714165"/>
                </a:cubicBezTo>
                <a:cubicBezTo>
                  <a:pt x="5023882" y="713412"/>
                  <a:pt x="5030131" y="712802"/>
                  <a:pt x="5037072" y="712336"/>
                </a:cubicBezTo>
                <a:cubicBezTo>
                  <a:pt x="5044013" y="711870"/>
                  <a:pt x="5055213" y="710978"/>
                  <a:pt x="5070671" y="709658"/>
                </a:cubicBezTo>
                <a:cubicBezTo>
                  <a:pt x="5086130" y="708339"/>
                  <a:pt x="5104865" y="706410"/>
                  <a:pt x="5126877" y="703872"/>
                </a:cubicBezTo>
                <a:cubicBezTo>
                  <a:pt x="5129043" y="698394"/>
                  <a:pt x="5131025" y="693386"/>
                  <a:pt x="5132825" y="688847"/>
                </a:cubicBezTo>
                <a:cubicBezTo>
                  <a:pt x="5134625" y="684308"/>
                  <a:pt x="5136578" y="682039"/>
                  <a:pt x="5138686" y="682039"/>
                </a:cubicBezTo>
                <a:lnTo>
                  <a:pt x="5113240" y="684448"/>
                </a:lnTo>
                <a:cubicBezTo>
                  <a:pt x="5108895" y="695433"/>
                  <a:pt x="5102385" y="691156"/>
                  <a:pt x="5093708" y="671617"/>
                </a:cubicBezTo>
                <a:cubicBezTo>
                  <a:pt x="5085033" y="652079"/>
                  <a:pt x="5078361" y="638104"/>
                  <a:pt x="5073693" y="629694"/>
                </a:cubicBezTo>
                <a:cubicBezTo>
                  <a:pt x="5069026" y="621283"/>
                  <a:pt x="5071402" y="617530"/>
                  <a:pt x="5080824" y="618433"/>
                </a:cubicBezTo>
                <a:cubicBezTo>
                  <a:pt x="5090245" y="619337"/>
                  <a:pt x="5097756" y="619580"/>
                  <a:pt x="5103356" y="619164"/>
                </a:cubicBezTo>
                <a:cubicBezTo>
                  <a:pt x="5108956" y="618749"/>
                  <a:pt x="5116976" y="617436"/>
                  <a:pt x="5127415" y="615228"/>
                </a:cubicBezTo>
                <a:cubicBezTo>
                  <a:pt x="5125737" y="594922"/>
                  <a:pt x="5124160" y="584346"/>
                  <a:pt x="5122683" y="583500"/>
                </a:cubicBezTo>
                <a:cubicBezTo>
                  <a:pt x="5115183" y="584404"/>
                  <a:pt x="5108249" y="581858"/>
                  <a:pt x="5101882" y="575864"/>
                </a:cubicBezTo>
                <a:cubicBezTo>
                  <a:pt x="5095515" y="569870"/>
                  <a:pt x="5098717" y="566038"/>
                  <a:pt x="5111487" y="564367"/>
                </a:cubicBezTo>
                <a:cubicBezTo>
                  <a:pt x="5124257" y="562696"/>
                  <a:pt x="5136041" y="560735"/>
                  <a:pt x="5146839" y="558484"/>
                </a:cubicBezTo>
                <a:cubicBezTo>
                  <a:pt x="5157637" y="556232"/>
                  <a:pt x="5169110" y="553759"/>
                  <a:pt x="5181255" y="551063"/>
                </a:cubicBezTo>
                <a:cubicBezTo>
                  <a:pt x="5193402" y="548367"/>
                  <a:pt x="5203698" y="546323"/>
                  <a:pt x="5212144" y="544932"/>
                </a:cubicBezTo>
                <a:close/>
                <a:moveTo>
                  <a:pt x="1887675" y="541700"/>
                </a:moveTo>
                <a:cubicBezTo>
                  <a:pt x="1889538" y="541731"/>
                  <a:pt x="1891824" y="542224"/>
                  <a:pt x="1894532" y="543179"/>
                </a:cubicBezTo>
                <a:cubicBezTo>
                  <a:pt x="1905366" y="547001"/>
                  <a:pt x="1913268" y="551532"/>
                  <a:pt x="1918236" y="556774"/>
                </a:cubicBezTo>
                <a:cubicBezTo>
                  <a:pt x="1923205" y="562015"/>
                  <a:pt x="1924062" y="567149"/>
                  <a:pt x="1920807" y="572175"/>
                </a:cubicBezTo>
                <a:cubicBezTo>
                  <a:pt x="1917552" y="577201"/>
                  <a:pt x="1913884" y="588559"/>
                  <a:pt x="1909804" y="606248"/>
                </a:cubicBezTo>
                <a:cubicBezTo>
                  <a:pt x="1905725" y="623936"/>
                  <a:pt x="1901570" y="639700"/>
                  <a:pt x="1897339" y="653538"/>
                </a:cubicBezTo>
                <a:cubicBezTo>
                  <a:pt x="1907478" y="652706"/>
                  <a:pt x="1917946" y="651136"/>
                  <a:pt x="1928744" y="648827"/>
                </a:cubicBezTo>
                <a:cubicBezTo>
                  <a:pt x="1931096" y="641327"/>
                  <a:pt x="1931372" y="633713"/>
                  <a:pt x="1929572" y="625983"/>
                </a:cubicBezTo>
                <a:cubicBezTo>
                  <a:pt x="1927773" y="618254"/>
                  <a:pt x="1933197" y="617877"/>
                  <a:pt x="1945845" y="624854"/>
                </a:cubicBezTo>
                <a:cubicBezTo>
                  <a:pt x="1958493" y="631830"/>
                  <a:pt x="1963659" y="638362"/>
                  <a:pt x="1961343" y="644450"/>
                </a:cubicBezTo>
                <a:cubicBezTo>
                  <a:pt x="1959027" y="650537"/>
                  <a:pt x="1956747" y="658532"/>
                  <a:pt x="1954503" y="668434"/>
                </a:cubicBezTo>
                <a:cubicBezTo>
                  <a:pt x="1952259" y="678336"/>
                  <a:pt x="1948641" y="690088"/>
                  <a:pt x="1943651" y="703689"/>
                </a:cubicBezTo>
                <a:cubicBezTo>
                  <a:pt x="1938661" y="717291"/>
                  <a:pt x="1933118" y="729269"/>
                  <a:pt x="1927023" y="739622"/>
                </a:cubicBezTo>
                <a:cubicBezTo>
                  <a:pt x="1941192" y="749875"/>
                  <a:pt x="1949910" y="759530"/>
                  <a:pt x="1953180" y="768586"/>
                </a:cubicBezTo>
                <a:cubicBezTo>
                  <a:pt x="1956450" y="777642"/>
                  <a:pt x="1955919" y="786626"/>
                  <a:pt x="1951588" y="795538"/>
                </a:cubicBezTo>
                <a:cubicBezTo>
                  <a:pt x="1947258" y="804451"/>
                  <a:pt x="1941059" y="802791"/>
                  <a:pt x="1932993" y="790559"/>
                </a:cubicBezTo>
                <a:cubicBezTo>
                  <a:pt x="1924926" y="778326"/>
                  <a:pt x="1917738" y="767349"/>
                  <a:pt x="1911428" y="757626"/>
                </a:cubicBezTo>
                <a:cubicBezTo>
                  <a:pt x="1896171" y="772612"/>
                  <a:pt x="1881852" y="782872"/>
                  <a:pt x="1868472" y="788408"/>
                </a:cubicBezTo>
                <a:cubicBezTo>
                  <a:pt x="1855093" y="793943"/>
                  <a:pt x="1842133" y="797169"/>
                  <a:pt x="1829592" y="798087"/>
                </a:cubicBezTo>
                <a:cubicBezTo>
                  <a:pt x="1817052" y="799005"/>
                  <a:pt x="1815597" y="796599"/>
                  <a:pt x="1825226" y="790871"/>
                </a:cubicBezTo>
                <a:cubicBezTo>
                  <a:pt x="1834855" y="785142"/>
                  <a:pt x="1846256" y="778326"/>
                  <a:pt x="1859427" y="770425"/>
                </a:cubicBezTo>
                <a:cubicBezTo>
                  <a:pt x="1872599" y="762524"/>
                  <a:pt x="1885179" y="753002"/>
                  <a:pt x="1897167" y="741859"/>
                </a:cubicBezTo>
                <a:cubicBezTo>
                  <a:pt x="1883716" y="729269"/>
                  <a:pt x="1874732" y="721399"/>
                  <a:pt x="1870215" y="718252"/>
                </a:cubicBezTo>
                <a:cubicBezTo>
                  <a:pt x="1865698" y="715104"/>
                  <a:pt x="1864339" y="710024"/>
                  <a:pt x="1866139" y="703012"/>
                </a:cubicBezTo>
                <a:cubicBezTo>
                  <a:pt x="1867938" y="695999"/>
                  <a:pt x="1870186" y="687660"/>
                  <a:pt x="1872882" y="677995"/>
                </a:cubicBezTo>
                <a:cubicBezTo>
                  <a:pt x="1846898" y="684161"/>
                  <a:pt x="1829937" y="689077"/>
                  <a:pt x="1821999" y="692741"/>
                </a:cubicBezTo>
                <a:cubicBezTo>
                  <a:pt x="1814062" y="696404"/>
                  <a:pt x="1805261" y="692809"/>
                  <a:pt x="1795595" y="681953"/>
                </a:cubicBezTo>
                <a:cubicBezTo>
                  <a:pt x="1785930" y="671098"/>
                  <a:pt x="1787124" y="666122"/>
                  <a:pt x="1799177" y="667025"/>
                </a:cubicBezTo>
                <a:cubicBezTo>
                  <a:pt x="1811230" y="667928"/>
                  <a:pt x="1836773" y="665440"/>
                  <a:pt x="1875807" y="659561"/>
                </a:cubicBezTo>
                <a:cubicBezTo>
                  <a:pt x="1879321" y="632257"/>
                  <a:pt x="1881959" y="610567"/>
                  <a:pt x="1883723" y="594492"/>
                </a:cubicBezTo>
                <a:cubicBezTo>
                  <a:pt x="1885487" y="578417"/>
                  <a:pt x="1885021" y="564890"/>
                  <a:pt x="1882325" y="553913"/>
                </a:cubicBezTo>
                <a:cubicBezTo>
                  <a:pt x="1880303" y="545680"/>
                  <a:pt x="1882086" y="541609"/>
                  <a:pt x="1887675" y="541700"/>
                </a:cubicBezTo>
                <a:close/>
                <a:moveTo>
                  <a:pt x="3803853" y="541262"/>
                </a:moveTo>
                <a:cubicBezTo>
                  <a:pt x="3807770" y="541522"/>
                  <a:pt x="3812075" y="542602"/>
                  <a:pt x="3816768" y="544502"/>
                </a:cubicBezTo>
                <a:cubicBezTo>
                  <a:pt x="3826153" y="548302"/>
                  <a:pt x="3834040" y="553164"/>
                  <a:pt x="3840429" y="559086"/>
                </a:cubicBezTo>
                <a:cubicBezTo>
                  <a:pt x="3846818" y="565009"/>
                  <a:pt x="3847363" y="570121"/>
                  <a:pt x="3842064" y="574423"/>
                </a:cubicBezTo>
                <a:cubicBezTo>
                  <a:pt x="3836765" y="578725"/>
                  <a:pt x="3831728" y="584784"/>
                  <a:pt x="3826953" y="592599"/>
                </a:cubicBezTo>
                <a:cubicBezTo>
                  <a:pt x="3822177" y="600415"/>
                  <a:pt x="3814083" y="613676"/>
                  <a:pt x="3802668" y="632383"/>
                </a:cubicBezTo>
                <a:cubicBezTo>
                  <a:pt x="3791253" y="651089"/>
                  <a:pt x="3783122" y="655044"/>
                  <a:pt x="3778275" y="644246"/>
                </a:cubicBezTo>
                <a:cubicBezTo>
                  <a:pt x="3769743" y="646038"/>
                  <a:pt x="3760809" y="648017"/>
                  <a:pt x="3751473" y="650182"/>
                </a:cubicBezTo>
                <a:lnTo>
                  <a:pt x="3751473" y="675134"/>
                </a:lnTo>
                <a:cubicBezTo>
                  <a:pt x="3788399" y="670732"/>
                  <a:pt x="3812623" y="666932"/>
                  <a:pt x="3824146" y="663734"/>
                </a:cubicBezTo>
                <a:cubicBezTo>
                  <a:pt x="3835668" y="660536"/>
                  <a:pt x="3845333" y="661762"/>
                  <a:pt x="3853142" y="667412"/>
                </a:cubicBezTo>
                <a:cubicBezTo>
                  <a:pt x="3860950" y="673062"/>
                  <a:pt x="3864191" y="677784"/>
                  <a:pt x="3862864" y="681577"/>
                </a:cubicBezTo>
                <a:cubicBezTo>
                  <a:pt x="3861538" y="685370"/>
                  <a:pt x="3850205" y="687962"/>
                  <a:pt x="3828867" y="689353"/>
                </a:cubicBezTo>
                <a:cubicBezTo>
                  <a:pt x="3807529" y="690744"/>
                  <a:pt x="3781731" y="693117"/>
                  <a:pt x="3751473" y="696473"/>
                </a:cubicBezTo>
                <a:lnTo>
                  <a:pt x="3751473" y="701441"/>
                </a:lnTo>
                <a:cubicBezTo>
                  <a:pt x="3771535" y="720657"/>
                  <a:pt x="3789973" y="736012"/>
                  <a:pt x="3806787" y="747506"/>
                </a:cubicBezTo>
                <a:cubicBezTo>
                  <a:pt x="3823601" y="758999"/>
                  <a:pt x="3839913" y="767381"/>
                  <a:pt x="3855723" y="772651"/>
                </a:cubicBezTo>
                <a:cubicBezTo>
                  <a:pt x="3871533" y="777921"/>
                  <a:pt x="3884432" y="782614"/>
                  <a:pt x="3894420" y="786730"/>
                </a:cubicBezTo>
                <a:cubicBezTo>
                  <a:pt x="3904408" y="790845"/>
                  <a:pt x="3900991" y="794664"/>
                  <a:pt x="3884170" y="798184"/>
                </a:cubicBezTo>
                <a:cubicBezTo>
                  <a:pt x="3867349" y="801705"/>
                  <a:pt x="3854002" y="803698"/>
                  <a:pt x="3844129" y="804164"/>
                </a:cubicBezTo>
                <a:cubicBezTo>
                  <a:pt x="3834256" y="804630"/>
                  <a:pt x="3825522" y="801081"/>
                  <a:pt x="3817929" y="793516"/>
                </a:cubicBezTo>
                <a:cubicBezTo>
                  <a:pt x="3810336" y="785952"/>
                  <a:pt x="3801567" y="777423"/>
                  <a:pt x="3791622" y="767930"/>
                </a:cubicBezTo>
                <a:cubicBezTo>
                  <a:pt x="3781677" y="758437"/>
                  <a:pt x="3768294" y="742856"/>
                  <a:pt x="3751473" y="721188"/>
                </a:cubicBezTo>
                <a:lnTo>
                  <a:pt x="3751473" y="785891"/>
                </a:lnTo>
                <a:cubicBezTo>
                  <a:pt x="3751473" y="800690"/>
                  <a:pt x="3749157" y="814525"/>
                  <a:pt x="3744525" y="827395"/>
                </a:cubicBezTo>
                <a:cubicBezTo>
                  <a:pt x="3739893" y="840265"/>
                  <a:pt x="3734017" y="841194"/>
                  <a:pt x="3726898" y="830181"/>
                </a:cubicBezTo>
                <a:cubicBezTo>
                  <a:pt x="3719778" y="819167"/>
                  <a:pt x="3717343" y="808097"/>
                  <a:pt x="3719595" y="796969"/>
                </a:cubicBezTo>
                <a:cubicBezTo>
                  <a:pt x="3721846" y="785841"/>
                  <a:pt x="3723420" y="774641"/>
                  <a:pt x="3724316" y="763370"/>
                </a:cubicBezTo>
                <a:cubicBezTo>
                  <a:pt x="3725212" y="752098"/>
                  <a:pt x="3725661" y="735786"/>
                  <a:pt x="3725661" y="714434"/>
                </a:cubicBezTo>
                <a:cubicBezTo>
                  <a:pt x="3707062" y="741465"/>
                  <a:pt x="3691811" y="760473"/>
                  <a:pt x="3679908" y="771458"/>
                </a:cubicBezTo>
                <a:cubicBezTo>
                  <a:pt x="3668006" y="782442"/>
                  <a:pt x="3654935" y="791839"/>
                  <a:pt x="3640695" y="799647"/>
                </a:cubicBezTo>
                <a:cubicBezTo>
                  <a:pt x="3626455" y="807455"/>
                  <a:pt x="3614338" y="812528"/>
                  <a:pt x="3604343" y="814865"/>
                </a:cubicBezTo>
                <a:cubicBezTo>
                  <a:pt x="3594347" y="817203"/>
                  <a:pt x="3596054" y="813334"/>
                  <a:pt x="3609462" y="803261"/>
                </a:cubicBezTo>
                <a:cubicBezTo>
                  <a:pt x="3622870" y="793186"/>
                  <a:pt x="3640257" y="778129"/>
                  <a:pt x="3661624" y="758089"/>
                </a:cubicBezTo>
                <a:cubicBezTo>
                  <a:pt x="3682992" y="738048"/>
                  <a:pt x="3700293" y="718994"/>
                  <a:pt x="3713529" y="700925"/>
                </a:cubicBezTo>
                <a:cubicBezTo>
                  <a:pt x="3686612" y="707106"/>
                  <a:pt x="3668296" y="711576"/>
                  <a:pt x="3658581" y="714337"/>
                </a:cubicBezTo>
                <a:cubicBezTo>
                  <a:pt x="3648865" y="717097"/>
                  <a:pt x="3638945" y="714183"/>
                  <a:pt x="3628821" y="705593"/>
                </a:cubicBezTo>
                <a:cubicBezTo>
                  <a:pt x="3618697" y="697003"/>
                  <a:pt x="3619515" y="692708"/>
                  <a:pt x="3631273" y="692708"/>
                </a:cubicBezTo>
                <a:cubicBezTo>
                  <a:pt x="3640035" y="692708"/>
                  <a:pt x="3652117" y="691608"/>
                  <a:pt x="3667518" y="689406"/>
                </a:cubicBezTo>
                <a:cubicBezTo>
                  <a:pt x="3682920" y="687205"/>
                  <a:pt x="3702301" y="684018"/>
                  <a:pt x="3725661" y="679845"/>
                </a:cubicBezTo>
                <a:lnTo>
                  <a:pt x="3725661" y="653689"/>
                </a:lnTo>
                <a:cubicBezTo>
                  <a:pt x="3721617" y="654578"/>
                  <a:pt x="3714002" y="656220"/>
                  <a:pt x="3702817" y="658614"/>
                </a:cubicBezTo>
                <a:cubicBezTo>
                  <a:pt x="3695073" y="668825"/>
                  <a:pt x="3688932" y="668670"/>
                  <a:pt x="3684393" y="658152"/>
                </a:cubicBezTo>
                <a:cubicBezTo>
                  <a:pt x="3679854" y="647633"/>
                  <a:pt x="3675753" y="636649"/>
                  <a:pt x="3672089" y="625198"/>
                </a:cubicBezTo>
                <a:cubicBezTo>
                  <a:pt x="3668425" y="613747"/>
                  <a:pt x="3664639" y="603889"/>
                  <a:pt x="3660732" y="595621"/>
                </a:cubicBezTo>
                <a:cubicBezTo>
                  <a:pt x="3656824" y="587354"/>
                  <a:pt x="3652271" y="579833"/>
                  <a:pt x="3647073" y="573057"/>
                </a:cubicBezTo>
                <a:cubicBezTo>
                  <a:pt x="3641875" y="566281"/>
                  <a:pt x="3642670" y="562026"/>
                  <a:pt x="3649460" y="560291"/>
                </a:cubicBezTo>
                <a:cubicBezTo>
                  <a:pt x="3656250" y="558556"/>
                  <a:pt x="3662808" y="558366"/>
                  <a:pt x="3669132" y="559721"/>
                </a:cubicBezTo>
                <a:cubicBezTo>
                  <a:pt x="3675456" y="561076"/>
                  <a:pt x="3688839" y="560413"/>
                  <a:pt x="3709281" y="557731"/>
                </a:cubicBezTo>
                <a:cubicBezTo>
                  <a:pt x="3729723" y="555049"/>
                  <a:pt x="3747261" y="552604"/>
                  <a:pt x="3761895" y="550396"/>
                </a:cubicBezTo>
                <a:cubicBezTo>
                  <a:pt x="3776529" y="548188"/>
                  <a:pt x="3786987" y="545703"/>
                  <a:pt x="3793268" y="542943"/>
                </a:cubicBezTo>
                <a:cubicBezTo>
                  <a:pt x="3796408" y="541562"/>
                  <a:pt x="3799937" y="541002"/>
                  <a:pt x="3803853" y="541262"/>
                </a:cubicBezTo>
                <a:close/>
                <a:moveTo>
                  <a:pt x="2375103" y="541262"/>
                </a:moveTo>
                <a:cubicBezTo>
                  <a:pt x="2379020" y="541522"/>
                  <a:pt x="2383325" y="542602"/>
                  <a:pt x="2388018" y="544502"/>
                </a:cubicBezTo>
                <a:cubicBezTo>
                  <a:pt x="2397403" y="548302"/>
                  <a:pt x="2405290" y="553164"/>
                  <a:pt x="2411679" y="559086"/>
                </a:cubicBezTo>
                <a:cubicBezTo>
                  <a:pt x="2418068" y="565009"/>
                  <a:pt x="2418613" y="570121"/>
                  <a:pt x="2413314" y="574423"/>
                </a:cubicBezTo>
                <a:cubicBezTo>
                  <a:pt x="2408015" y="578725"/>
                  <a:pt x="2402978" y="584784"/>
                  <a:pt x="2398203" y="592599"/>
                </a:cubicBezTo>
                <a:cubicBezTo>
                  <a:pt x="2393427" y="600415"/>
                  <a:pt x="2385333" y="613676"/>
                  <a:pt x="2373918" y="632383"/>
                </a:cubicBezTo>
                <a:cubicBezTo>
                  <a:pt x="2362503" y="651089"/>
                  <a:pt x="2354372" y="655044"/>
                  <a:pt x="2349525" y="644246"/>
                </a:cubicBezTo>
                <a:cubicBezTo>
                  <a:pt x="2340992" y="646038"/>
                  <a:pt x="2332059" y="648017"/>
                  <a:pt x="2322723" y="650182"/>
                </a:cubicBezTo>
                <a:lnTo>
                  <a:pt x="2322723" y="675134"/>
                </a:lnTo>
                <a:cubicBezTo>
                  <a:pt x="2359649" y="670732"/>
                  <a:pt x="2383873" y="666932"/>
                  <a:pt x="2395396" y="663734"/>
                </a:cubicBezTo>
                <a:cubicBezTo>
                  <a:pt x="2406918" y="660536"/>
                  <a:pt x="2416583" y="661762"/>
                  <a:pt x="2424392" y="667412"/>
                </a:cubicBezTo>
                <a:cubicBezTo>
                  <a:pt x="2432200" y="673062"/>
                  <a:pt x="2435441" y="677784"/>
                  <a:pt x="2434114" y="681577"/>
                </a:cubicBezTo>
                <a:cubicBezTo>
                  <a:pt x="2432788" y="685370"/>
                  <a:pt x="2421455" y="687962"/>
                  <a:pt x="2400117" y="689353"/>
                </a:cubicBezTo>
                <a:cubicBezTo>
                  <a:pt x="2378779" y="690744"/>
                  <a:pt x="2352981" y="693117"/>
                  <a:pt x="2322723" y="696473"/>
                </a:cubicBezTo>
                <a:lnTo>
                  <a:pt x="2322723" y="701441"/>
                </a:lnTo>
                <a:cubicBezTo>
                  <a:pt x="2342785" y="720657"/>
                  <a:pt x="2361223" y="736012"/>
                  <a:pt x="2378037" y="747506"/>
                </a:cubicBezTo>
                <a:cubicBezTo>
                  <a:pt x="2394851" y="758999"/>
                  <a:pt x="2411163" y="767381"/>
                  <a:pt x="2426973" y="772651"/>
                </a:cubicBezTo>
                <a:cubicBezTo>
                  <a:pt x="2442783" y="777921"/>
                  <a:pt x="2455682" y="782614"/>
                  <a:pt x="2465670" y="786730"/>
                </a:cubicBezTo>
                <a:cubicBezTo>
                  <a:pt x="2475658" y="790845"/>
                  <a:pt x="2472241" y="794664"/>
                  <a:pt x="2455420" y="798184"/>
                </a:cubicBezTo>
                <a:cubicBezTo>
                  <a:pt x="2438599" y="801705"/>
                  <a:pt x="2425252" y="803698"/>
                  <a:pt x="2415379" y="804164"/>
                </a:cubicBezTo>
                <a:cubicBezTo>
                  <a:pt x="2405506" y="804630"/>
                  <a:pt x="2396772" y="801081"/>
                  <a:pt x="2389179" y="793516"/>
                </a:cubicBezTo>
                <a:cubicBezTo>
                  <a:pt x="2381586" y="785952"/>
                  <a:pt x="2372817" y="777423"/>
                  <a:pt x="2362872" y="767930"/>
                </a:cubicBezTo>
                <a:cubicBezTo>
                  <a:pt x="2352927" y="758437"/>
                  <a:pt x="2339544" y="742856"/>
                  <a:pt x="2322723" y="721188"/>
                </a:cubicBezTo>
                <a:lnTo>
                  <a:pt x="2322723" y="785891"/>
                </a:lnTo>
                <a:cubicBezTo>
                  <a:pt x="2322723" y="800690"/>
                  <a:pt x="2320407" y="814525"/>
                  <a:pt x="2315775" y="827395"/>
                </a:cubicBezTo>
                <a:cubicBezTo>
                  <a:pt x="2311144" y="840265"/>
                  <a:pt x="2305267" y="841194"/>
                  <a:pt x="2298148" y="830181"/>
                </a:cubicBezTo>
                <a:cubicBezTo>
                  <a:pt x="2291028" y="819167"/>
                  <a:pt x="2288594" y="808097"/>
                  <a:pt x="2290845" y="796969"/>
                </a:cubicBezTo>
                <a:cubicBezTo>
                  <a:pt x="2293096" y="785841"/>
                  <a:pt x="2294670" y="774641"/>
                  <a:pt x="2295566" y="763370"/>
                </a:cubicBezTo>
                <a:cubicBezTo>
                  <a:pt x="2296463" y="752098"/>
                  <a:pt x="2296911" y="735786"/>
                  <a:pt x="2296911" y="714434"/>
                </a:cubicBezTo>
                <a:cubicBezTo>
                  <a:pt x="2278312" y="741465"/>
                  <a:pt x="2263061" y="760473"/>
                  <a:pt x="2251158" y="771458"/>
                </a:cubicBezTo>
                <a:cubicBezTo>
                  <a:pt x="2239256" y="782442"/>
                  <a:pt x="2226185" y="791839"/>
                  <a:pt x="2211945" y="799647"/>
                </a:cubicBezTo>
                <a:cubicBezTo>
                  <a:pt x="2197705" y="807455"/>
                  <a:pt x="2185588" y="812528"/>
                  <a:pt x="2175593" y="814865"/>
                </a:cubicBezTo>
                <a:cubicBezTo>
                  <a:pt x="2165597" y="817203"/>
                  <a:pt x="2167304" y="813334"/>
                  <a:pt x="2180712" y="803261"/>
                </a:cubicBezTo>
                <a:cubicBezTo>
                  <a:pt x="2194120" y="793186"/>
                  <a:pt x="2211508" y="778129"/>
                  <a:pt x="2232874" y="758089"/>
                </a:cubicBezTo>
                <a:cubicBezTo>
                  <a:pt x="2254242" y="738048"/>
                  <a:pt x="2271543" y="718994"/>
                  <a:pt x="2284779" y="700925"/>
                </a:cubicBezTo>
                <a:cubicBezTo>
                  <a:pt x="2257863" y="707106"/>
                  <a:pt x="2239546" y="711576"/>
                  <a:pt x="2229831" y="714337"/>
                </a:cubicBezTo>
                <a:cubicBezTo>
                  <a:pt x="2220115" y="717097"/>
                  <a:pt x="2210196" y="714183"/>
                  <a:pt x="2200071" y="705593"/>
                </a:cubicBezTo>
                <a:cubicBezTo>
                  <a:pt x="2189947" y="697003"/>
                  <a:pt x="2190764" y="692708"/>
                  <a:pt x="2202523" y="692708"/>
                </a:cubicBezTo>
                <a:cubicBezTo>
                  <a:pt x="2211285" y="692708"/>
                  <a:pt x="2223367" y="691608"/>
                  <a:pt x="2238768" y="689406"/>
                </a:cubicBezTo>
                <a:cubicBezTo>
                  <a:pt x="2254170" y="687205"/>
                  <a:pt x="2273551" y="684018"/>
                  <a:pt x="2296911" y="679845"/>
                </a:cubicBezTo>
                <a:lnTo>
                  <a:pt x="2296911" y="653689"/>
                </a:lnTo>
                <a:cubicBezTo>
                  <a:pt x="2292867" y="654578"/>
                  <a:pt x="2285252" y="656220"/>
                  <a:pt x="2274067" y="658614"/>
                </a:cubicBezTo>
                <a:cubicBezTo>
                  <a:pt x="2266323" y="668825"/>
                  <a:pt x="2260182" y="668670"/>
                  <a:pt x="2255643" y="658152"/>
                </a:cubicBezTo>
                <a:cubicBezTo>
                  <a:pt x="2251104" y="647633"/>
                  <a:pt x="2247003" y="636649"/>
                  <a:pt x="2243339" y="625198"/>
                </a:cubicBezTo>
                <a:cubicBezTo>
                  <a:pt x="2239675" y="613747"/>
                  <a:pt x="2235890" y="603889"/>
                  <a:pt x="2231982" y="595621"/>
                </a:cubicBezTo>
                <a:cubicBezTo>
                  <a:pt x="2228074" y="587354"/>
                  <a:pt x="2223521" y="579833"/>
                  <a:pt x="2218323" y="573057"/>
                </a:cubicBezTo>
                <a:cubicBezTo>
                  <a:pt x="2213124" y="566281"/>
                  <a:pt x="2213920" y="562026"/>
                  <a:pt x="2220710" y="560291"/>
                </a:cubicBezTo>
                <a:cubicBezTo>
                  <a:pt x="2227501" y="558556"/>
                  <a:pt x="2234058" y="558366"/>
                  <a:pt x="2240382" y="559721"/>
                </a:cubicBezTo>
                <a:cubicBezTo>
                  <a:pt x="2246706" y="561076"/>
                  <a:pt x="2260089" y="560413"/>
                  <a:pt x="2280531" y="557731"/>
                </a:cubicBezTo>
                <a:cubicBezTo>
                  <a:pt x="2300973" y="555049"/>
                  <a:pt x="2318511" y="552604"/>
                  <a:pt x="2333145" y="550396"/>
                </a:cubicBezTo>
                <a:cubicBezTo>
                  <a:pt x="2347779" y="548188"/>
                  <a:pt x="2358237" y="545703"/>
                  <a:pt x="2364518" y="542943"/>
                </a:cubicBezTo>
                <a:cubicBezTo>
                  <a:pt x="2367658" y="541562"/>
                  <a:pt x="2371187" y="541002"/>
                  <a:pt x="2375103" y="541262"/>
                </a:cubicBezTo>
                <a:close/>
                <a:moveTo>
                  <a:pt x="2927023" y="538452"/>
                </a:moveTo>
                <a:cubicBezTo>
                  <a:pt x="2928648" y="538293"/>
                  <a:pt x="2930715" y="538449"/>
                  <a:pt x="2933225" y="538920"/>
                </a:cubicBezTo>
                <a:cubicBezTo>
                  <a:pt x="2943263" y="540806"/>
                  <a:pt x="2952061" y="543878"/>
                  <a:pt x="2959618" y="548137"/>
                </a:cubicBezTo>
                <a:cubicBezTo>
                  <a:pt x="2967175" y="552396"/>
                  <a:pt x="2968925" y="557760"/>
                  <a:pt x="2964866" y="564227"/>
                </a:cubicBezTo>
                <a:cubicBezTo>
                  <a:pt x="2960808" y="570695"/>
                  <a:pt x="2959173" y="591466"/>
                  <a:pt x="2959962" y="626543"/>
                </a:cubicBezTo>
                <a:cubicBezTo>
                  <a:pt x="2961525" y="624936"/>
                  <a:pt x="2965049" y="623409"/>
                  <a:pt x="2970534" y="621961"/>
                </a:cubicBezTo>
                <a:cubicBezTo>
                  <a:pt x="2976020" y="620512"/>
                  <a:pt x="2981512" y="622248"/>
                  <a:pt x="2987011" y="627166"/>
                </a:cubicBezTo>
                <a:cubicBezTo>
                  <a:pt x="2992511" y="632085"/>
                  <a:pt x="2991428" y="636573"/>
                  <a:pt x="2983763" y="640632"/>
                </a:cubicBezTo>
                <a:cubicBezTo>
                  <a:pt x="2976099" y="644690"/>
                  <a:pt x="2968229" y="647823"/>
                  <a:pt x="2960156" y="650032"/>
                </a:cubicBezTo>
                <a:lnTo>
                  <a:pt x="2960156" y="679695"/>
                </a:lnTo>
                <a:cubicBezTo>
                  <a:pt x="2965705" y="680397"/>
                  <a:pt x="2972044" y="682810"/>
                  <a:pt x="2979171" y="686933"/>
                </a:cubicBezTo>
                <a:cubicBezTo>
                  <a:pt x="2986298" y="691056"/>
                  <a:pt x="2988973" y="697118"/>
                  <a:pt x="2987194" y="705120"/>
                </a:cubicBezTo>
                <a:cubicBezTo>
                  <a:pt x="2985416" y="713122"/>
                  <a:pt x="2980644" y="715394"/>
                  <a:pt x="2972879" y="711938"/>
                </a:cubicBezTo>
                <a:cubicBezTo>
                  <a:pt x="2965114" y="708482"/>
                  <a:pt x="2960873" y="703012"/>
                  <a:pt x="2960156" y="695526"/>
                </a:cubicBezTo>
                <a:cubicBezTo>
                  <a:pt x="2960156" y="755970"/>
                  <a:pt x="2958700" y="793803"/>
                  <a:pt x="2955789" y="809025"/>
                </a:cubicBezTo>
                <a:cubicBezTo>
                  <a:pt x="2952878" y="824247"/>
                  <a:pt x="2947680" y="826345"/>
                  <a:pt x="2940194" y="815317"/>
                </a:cubicBezTo>
                <a:cubicBezTo>
                  <a:pt x="2932709" y="804289"/>
                  <a:pt x="2930092" y="793638"/>
                  <a:pt x="2932343" y="783363"/>
                </a:cubicBezTo>
                <a:cubicBezTo>
                  <a:pt x="2934594" y="773089"/>
                  <a:pt x="2936168" y="759691"/>
                  <a:pt x="2937064" y="743171"/>
                </a:cubicBezTo>
                <a:cubicBezTo>
                  <a:pt x="2937961" y="726652"/>
                  <a:pt x="2938409" y="705371"/>
                  <a:pt x="2938409" y="679329"/>
                </a:cubicBezTo>
                <a:cubicBezTo>
                  <a:pt x="2924442" y="717947"/>
                  <a:pt x="2906778" y="745376"/>
                  <a:pt x="2885418" y="761617"/>
                </a:cubicBezTo>
                <a:cubicBezTo>
                  <a:pt x="2864058" y="777857"/>
                  <a:pt x="2858799" y="778423"/>
                  <a:pt x="2869640" y="763316"/>
                </a:cubicBezTo>
                <a:cubicBezTo>
                  <a:pt x="2880481" y="748208"/>
                  <a:pt x="2890853" y="731645"/>
                  <a:pt x="2900755" y="713627"/>
                </a:cubicBezTo>
                <a:cubicBezTo>
                  <a:pt x="2910657" y="695609"/>
                  <a:pt x="2919157" y="677429"/>
                  <a:pt x="2926255" y="659088"/>
                </a:cubicBezTo>
                <a:cubicBezTo>
                  <a:pt x="2922326" y="660880"/>
                  <a:pt x="2916124" y="663128"/>
                  <a:pt x="2907649" y="665831"/>
                </a:cubicBezTo>
                <a:cubicBezTo>
                  <a:pt x="2899174" y="668534"/>
                  <a:pt x="2889810" y="666792"/>
                  <a:pt x="2879557" y="660604"/>
                </a:cubicBezTo>
                <a:cubicBezTo>
                  <a:pt x="2869303" y="654416"/>
                  <a:pt x="2872716" y="649698"/>
                  <a:pt x="2889795" y="646450"/>
                </a:cubicBezTo>
                <a:cubicBezTo>
                  <a:pt x="2906875" y="643202"/>
                  <a:pt x="2923079" y="638753"/>
                  <a:pt x="2938409" y="633103"/>
                </a:cubicBezTo>
                <a:cubicBezTo>
                  <a:pt x="2938409" y="608495"/>
                  <a:pt x="2937093" y="590280"/>
                  <a:pt x="2934462" y="578456"/>
                </a:cubicBezTo>
                <a:cubicBezTo>
                  <a:pt x="2931830" y="566633"/>
                  <a:pt x="2928456" y="556616"/>
                  <a:pt x="2924341" y="548406"/>
                </a:cubicBezTo>
                <a:cubicBezTo>
                  <a:pt x="2921254" y="542249"/>
                  <a:pt x="2922148" y="538931"/>
                  <a:pt x="2927023" y="538452"/>
                </a:cubicBezTo>
                <a:close/>
                <a:moveTo>
                  <a:pt x="1136323" y="538452"/>
                </a:moveTo>
                <a:cubicBezTo>
                  <a:pt x="1137948" y="538293"/>
                  <a:pt x="1140015" y="538449"/>
                  <a:pt x="1142525" y="538920"/>
                </a:cubicBezTo>
                <a:cubicBezTo>
                  <a:pt x="1152563" y="540806"/>
                  <a:pt x="1161361" y="543878"/>
                  <a:pt x="1168918" y="548137"/>
                </a:cubicBezTo>
                <a:cubicBezTo>
                  <a:pt x="1176475" y="552396"/>
                  <a:pt x="1178225" y="557760"/>
                  <a:pt x="1174167" y="564227"/>
                </a:cubicBezTo>
                <a:cubicBezTo>
                  <a:pt x="1170109" y="570695"/>
                  <a:pt x="1168474" y="591466"/>
                  <a:pt x="1169263" y="626543"/>
                </a:cubicBezTo>
                <a:cubicBezTo>
                  <a:pt x="1170825" y="624936"/>
                  <a:pt x="1174349" y="623409"/>
                  <a:pt x="1179835" y="621961"/>
                </a:cubicBezTo>
                <a:cubicBezTo>
                  <a:pt x="1185320" y="620512"/>
                  <a:pt x="1190812" y="622248"/>
                  <a:pt x="1196312" y="627166"/>
                </a:cubicBezTo>
                <a:cubicBezTo>
                  <a:pt x="1201811" y="632085"/>
                  <a:pt x="1200728" y="636573"/>
                  <a:pt x="1193063" y="640632"/>
                </a:cubicBezTo>
                <a:cubicBezTo>
                  <a:pt x="1185399" y="644690"/>
                  <a:pt x="1177529" y="647823"/>
                  <a:pt x="1169456" y="650032"/>
                </a:cubicBezTo>
                <a:lnTo>
                  <a:pt x="1169456" y="679695"/>
                </a:lnTo>
                <a:cubicBezTo>
                  <a:pt x="1175006" y="680397"/>
                  <a:pt x="1181344" y="682810"/>
                  <a:pt x="1188471" y="686933"/>
                </a:cubicBezTo>
                <a:cubicBezTo>
                  <a:pt x="1195598" y="691056"/>
                  <a:pt x="1198273" y="697118"/>
                  <a:pt x="1196495" y="705120"/>
                </a:cubicBezTo>
                <a:cubicBezTo>
                  <a:pt x="1194716" y="713122"/>
                  <a:pt x="1189944" y="715394"/>
                  <a:pt x="1182179" y="711938"/>
                </a:cubicBezTo>
                <a:cubicBezTo>
                  <a:pt x="1174414" y="708482"/>
                  <a:pt x="1170173" y="703012"/>
                  <a:pt x="1169456" y="695526"/>
                </a:cubicBezTo>
                <a:cubicBezTo>
                  <a:pt x="1169456" y="755970"/>
                  <a:pt x="1168000" y="793803"/>
                  <a:pt x="1165089" y="809025"/>
                </a:cubicBezTo>
                <a:cubicBezTo>
                  <a:pt x="1162178" y="824247"/>
                  <a:pt x="1156980" y="826345"/>
                  <a:pt x="1149494" y="815317"/>
                </a:cubicBezTo>
                <a:cubicBezTo>
                  <a:pt x="1142009" y="804289"/>
                  <a:pt x="1139392" y="793638"/>
                  <a:pt x="1141643" y="783363"/>
                </a:cubicBezTo>
                <a:cubicBezTo>
                  <a:pt x="1143895" y="773089"/>
                  <a:pt x="1145468" y="759691"/>
                  <a:pt x="1146364" y="743171"/>
                </a:cubicBezTo>
                <a:cubicBezTo>
                  <a:pt x="1147261" y="726652"/>
                  <a:pt x="1147709" y="705371"/>
                  <a:pt x="1147709" y="679329"/>
                </a:cubicBezTo>
                <a:cubicBezTo>
                  <a:pt x="1133742" y="717947"/>
                  <a:pt x="1116078" y="745376"/>
                  <a:pt x="1094718" y="761617"/>
                </a:cubicBezTo>
                <a:cubicBezTo>
                  <a:pt x="1073359" y="777857"/>
                  <a:pt x="1068099" y="778423"/>
                  <a:pt x="1078941" y="763316"/>
                </a:cubicBezTo>
                <a:cubicBezTo>
                  <a:pt x="1089782" y="748208"/>
                  <a:pt x="1100153" y="731645"/>
                  <a:pt x="1110055" y="713627"/>
                </a:cubicBezTo>
                <a:cubicBezTo>
                  <a:pt x="1119957" y="695609"/>
                  <a:pt x="1128457" y="677429"/>
                  <a:pt x="1135556" y="659088"/>
                </a:cubicBezTo>
                <a:cubicBezTo>
                  <a:pt x="1131626" y="660880"/>
                  <a:pt x="1125424" y="663128"/>
                  <a:pt x="1116950" y="665831"/>
                </a:cubicBezTo>
                <a:cubicBezTo>
                  <a:pt x="1108474" y="668534"/>
                  <a:pt x="1099110" y="666792"/>
                  <a:pt x="1088857" y="660604"/>
                </a:cubicBezTo>
                <a:cubicBezTo>
                  <a:pt x="1078603" y="654416"/>
                  <a:pt x="1082016" y="649698"/>
                  <a:pt x="1099096" y="646450"/>
                </a:cubicBezTo>
                <a:cubicBezTo>
                  <a:pt x="1116175" y="643202"/>
                  <a:pt x="1132379" y="638753"/>
                  <a:pt x="1147709" y="633103"/>
                </a:cubicBezTo>
                <a:cubicBezTo>
                  <a:pt x="1147709" y="608495"/>
                  <a:pt x="1146394" y="590280"/>
                  <a:pt x="1143762" y="578456"/>
                </a:cubicBezTo>
                <a:cubicBezTo>
                  <a:pt x="1141130" y="566633"/>
                  <a:pt x="1137757" y="556616"/>
                  <a:pt x="1133642" y="548406"/>
                </a:cubicBezTo>
                <a:cubicBezTo>
                  <a:pt x="1130554" y="542249"/>
                  <a:pt x="1131448" y="538931"/>
                  <a:pt x="1136323" y="538452"/>
                </a:cubicBezTo>
                <a:close/>
                <a:moveTo>
                  <a:pt x="455600" y="536589"/>
                </a:moveTo>
                <a:cubicBezTo>
                  <a:pt x="459197" y="536953"/>
                  <a:pt x="464818" y="539282"/>
                  <a:pt x="472461" y="543577"/>
                </a:cubicBezTo>
                <a:cubicBezTo>
                  <a:pt x="485181" y="551235"/>
                  <a:pt x="489508" y="557165"/>
                  <a:pt x="485443" y="561366"/>
                </a:cubicBezTo>
                <a:cubicBezTo>
                  <a:pt x="481377" y="565568"/>
                  <a:pt x="475986" y="571024"/>
                  <a:pt x="469267" y="577736"/>
                </a:cubicBezTo>
                <a:cubicBezTo>
                  <a:pt x="462548" y="584447"/>
                  <a:pt x="454181" y="592585"/>
                  <a:pt x="444165" y="602150"/>
                </a:cubicBezTo>
                <a:cubicBezTo>
                  <a:pt x="434149" y="611715"/>
                  <a:pt x="421966" y="620222"/>
                  <a:pt x="407618" y="627672"/>
                </a:cubicBezTo>
                <a:cubicBezTo>
                  <a:pt x="393271" y="635122"/>
                  <a:pt x="393128" y="630784"/>
                  <a:pt x="407188" y="614658"/>
                </a:cubicBezTo>
                <a:cubicBezTo>
                  <a:pt x="421249" y="598532"/>
                  <a:pt x="432270" y="584074"/>
                  <a:pt x="440249" y="571283"/>
                </a:cubicBezTo>
                <a:cubicBezTo>
                  <a:pt x="448230" y="558491"/>
                  <a:pt x="451772" y="548528"/>
                  <a:pt x="450876" y="541394"/>
                </a:cubicBezTo>
                <a:cubicBezTo>
                  <a:pt x="450427" y="537827"/>
                  <a:pt x="452003" y="536225"/>
                  <a:pt x="455600" y="536589"/>
                </a:cubicBezTo>
                <a:close/>
                <a:moveTo>
                  <a:pt x="6446524" y="535581"/>
                </a:moveTo>
                <a:cubicBezTo>
                  <a:pt x="6449023" y="535405"/>
                  <a:pt x="6452620" y="536407"/>
                  <a:pt x="6457316" y="538587"/>
                </a:cubicBezTo>
                <a:cubicBezTo>
                  <a:pt x="6466709" y="542946"/>
                  <a:pt x="6473843" y="548109"/>
                  <a:pt x="6478719" y="554074"/>
                </a:cubicBezTo>
                <a:cubicBezTo>
                  <a:pt x="6483595" y="560040"/>
                  <a:pt x="6481723" y="564166"/>
                  <a:pt x="6473105" y="566453"/>
                </a:cubicBezTo>
                <a:cubicBezTo>
                  <a:pt x="6464487" y="568741"/>
                  <a:pt x="6454266" y="572509"/>
                  <a:pt x="6442442" y="577757"/>
                </a:cubicBezTo>
                <a:cubicBezTo>
                  <a:pt x="6430619" y="583006"/>
                  <a:pt x="6421753" y="586261"/>
                  <a:pt x="6415845" y="587523"/>
                </a:cubicBezTo>
                <a:cubicBezTo>
                  <a:pt x="6423029" y="588799"/>
                  <a:pt x="6428425" y="591316"/>
                  <a:pt x="6432031" y="595073"/>
                </a:cubicBezTo>
                <a:cubicBezTo>
                  <a:pt x="6435638" y="598830"/>
                  <a:pt x="6436319" y="603591"/>
                  <a:pt x="6434075" y="609356"/>
                </a:cubicBezTo>
                <a:cubicBezTo>
                  <a:pt x="6431831" y="615121"/>
                  <a:pt x="6430708" y="628493"/>
                  <a:pt x="6430708" y="649473"/>
                </a:cubicBezTo>
                <a:cubicBezTo>
                  <a:pt x="6468509" y="645084"/>
                  <a:pt x="6495393" y="641288"/>
                  <a:pt x="6511361" y="638083"/>
                </a:cubicBezTo>
                <a:cubicBezTo>
                  <a:pt x="6527329" y="634878"/>
                  <a:pt x="6539357" y="635491"/>
                  <a:pt x="6547445" y="639922"/>
                </a:cubicBezTo>
                <a:cubicBezTo>
                  <a:pt x="6555533" y="644353"/>
                  <a:pt x="6561269" y="650455"/>
                  <a:pt x="6564653" y="658227"/>
                </a:cubicBezTo>
                <a:cubicBezTo>
                  <a:pt x="6568037" y="666000"/>
                  <a:pt x="6562469" y="669212"/>
                  <a:pt x="6547950" y="667864"/>
                </a:cubicBezTo>
                <a:cubicBezTo>
                  <a:pt x="6533431" y="666516"/>
                  <a:pt x="6516158" y="666068"/>
                  <a:pt x="6496132" y="666519"/>
                </a:cubicBezTo>
                <a:cubicBezTo>
                  <a:pt x="6476106" y="666971"/>
                  <a:pt x="6454298" y="668416"/>
                  <a:pt x="6430708" y="670854"/>
                </a:cubicBezTo>
                <a:lnTo>
                  <a:pt x="6430708" y="769694"/>
                </a:lnTo>
                <a:cubicBezTo>
                  <a:pt x="6430708" y="798919"/>
                  <a:pt x="6427435" y="819960"/>
                  <a:pt x="6420889" y="832816"/>
                </a:cubicBezTo>
                <a:cubicBezTo>
                  <a:pt x="6414343" y="845672"/>
                  <a:pt x="6409815" y="844772"/>
                  <a:pt x="6407305" y="830116"/>
                </a:cubicBezTo>
                <a:cubicBezTo>
                  <a:pt x="6404795" y="815460"/>
                  <a:pt x="6403541" y="794416"/>
                  <a:pt x="6403541" y="766983"/>
                </a:cubicBezTo>
                <a:lnTo>
                  <a:pt x="6403541" y="673930"/>
                </a:lnTo>
                <a:cubicBezTo>
                  <a:pt x="6380167" y="676568"/>
                  <a:pt x="6359437" y="679472"/>
                  <a:pt x="6341354" y="682641"/>
                </a:cubicBezTo>
                <a:cubicBezTo>
                  <a:pt x="6323271" y="685811"/>
                  <a:pt x="6310237" y="687628"/>
                  <a:pt x="6302249" y="688094"/>
                </a:cubicBezTo>
                <a:cubicBezTo>
                  <a:pt x="6294261" y="688560"/>
                  <a:pt x="6286425" y="684947"/>
                  <a:pt x="6278737" y="677253"/>
                </a:cubicBezTo>
                <a:cubicBezTo>
                  <a:pt x="6271051" y="669560"/>
                  <a:pt x="6270837" y="665713"/>
                  <a:pt x="6278093" y="665713"/>
                </a:cubicBezTo>
                <a:cubicBezTo>
                  <a:pt x="6283456" y="665713"/>
                  <a:pt x="6296412" y="664594"/>
                  <a:pt x="6316961" y="662357"/>
                </a:cubicBezTo>
                <a:cubicBezTo>
                  <a:pt x="6337511" y="660120"/>
                  <a:pt x="6366371" y="656886"/>
                  <a:pt x="6403541" y="652656"/>
                </a:cubicBezTo>
                <a:cubicBezTo>
                  <a:pt x="6403541" y="619401"/>
                  <a:pt x="6401899" y="600852"/>
                  <a:pt x="6398615" y="597009"/>
                </a:cubicBezTo>
                <a:cubicBezTo>
                  <a:pt x="6383759" y="604165"/>
                  <a:pt x="6368493" y="608653"/>
                  <a:pt x="6352819" y="610474"/>
                </a:cubicBezTo>
                <a:cubicBezTo>
                  <a:pt x="6337145" y="612296"/>
                  <a:pt x="6335697" y="609442"/>
                  <a:pt x="6348474" y="601913"/>
                </a:cubicBezTo>
                <a:cubicBezTo>
                  <a:pt x="6361251" y="594385"/>
                  <a:pt x="6374979" y="586842"/>
                  <a:pt x="6389656" y="579284"/>
                </a:cubicBezTo>
                <a:cubicBezTo>
                  <a:pt x="6404333" y="571727"/>
                  <a:pt x="6416630" y="564496"/>
                  <a:pt x="6426546" y="557591"/>
                </a:cubicBezTo>
                <a:cubicBezTo>
                  <a:pt x="6436463" y="550686"/>
                  <a:pt x="6441721" y="544703"/>
                  <a:pt x="6442323" y="539641"/>
                </a:cubicBezTo>
                <a:cubicBezTo>
                  <a:pt x="6442625" y="537110"/>
                  <a:pt x="6444025" y="535756"/>
                  <a:pt x="6446524" y="535581"/>
                </a:cubicBezTo>
                <a:close/>
                <a:moveTo>
                  <a:pt x="4803337" y="535483"/>
                </a:moveTo>
                <a:cubicBezTo>
                  <a:pt x="4804889" y="535339"/>
                  <a:pt x="4806831" y="535624"/>
                  <a:pt x="4809163" y="536339"/>
                </a:cubicBezTo>
                <a:cubicBezTo>
                  <a:pt x="4818492" y="539200"/>
                  <a:pt x="4826393" y="543283"/>
                  <a:pt x="4832867" y="548589"/>
                </a:cubicBezTo>
                <a:cubicBezTo>
                  <a:pt x="4839342" y="553895"/>
                  <a:pt x="4840898" y="558710"/>
                  <a:pt x="4837535" y="563033"/>
                </a:cubicBezTo>
                <a:cubicBezTo>
                  <a:pt x="4834173" y="567357"/>
                  <a:pt x="4830032" y="575782"/>
                  <a:pt x="4825113" y="588308"/>
                </a:cubicBezTo>
                <a:cubicBezTo>
                  <a:pt x="4820195" y="600834"/>
                  <a:pt x="4813419" y="614927"/>
                  <a:pt x="4804786" y="630586"/>
                </a:cubicBezTo>
                <a:cubicBezTo>
                  <a:pt x="4813878" y="630658"/>
                  <a:pt x="4825006" y="628504"/>
                  <a:pt x="4838170" y="624123"/>
                </a:cubicBezTo>
                <a:cubicBezTo>
                  <a:pt x="4851334" y="619742"/>
                  <a:pt x="4861552" y="615224"/>
                  <a:pt x="4868822" y="610571"/>
                </a:cubicBezTo>
                <a:cubicBezTo>
                  <a:pt x="4876093" y="605918"/>
                  <a:pt x="4884062" y="605265"/>
                  <a:pt x="4892731" y="608614"/>
                </a:cubicBezTo>
                <a:cubicBezTo>
                  <a:pt x="4901399" y="611962"/>
                  <a:pt x="4909828" y="617501"/>
                  <a:pt x="4918016" y="625230"/>
                </a:cubicBezTo>
                <a:cubicBezTo>
                  <a:pt x="4926205" y="632960"/>
                  <a:pt x="4923645" y="638897"/>
                  <a:pt x="4910337" y="643041"/>
                </a:cubicBezTo>
                <a:cubicBezTo>
                  <a:pt x="4897030" y="647185"/>
                  <a:pt x="4883055" y="655169"/>
                  <a:pt x="4868413" y="666993"/>
                </a:cubicBezTo>
                <a:cubicBezTo>
                  <a:pt x="4853772" y="678816"/>
                  <a:pt x="4848954" y="678970"/>
                  <a:pt x="4853959" y="667455"/>
                </a:cubicBezTo>
                <a:cubicBezTo>
                  <a:pt x="4858963" y="655940"/>
                  <a:pt x="4862341" y="648293"/>
                  <a:pt x="4864090" y="644514"/>
                </a:cubicBezTo>
                <a:cubicBezTo>
                  <a:pt x="4865840" y="640736"/>
                  <a:pt x="4864606" y="639065"/>
                  <a:pt x="4860390" y="639502"/>
                </a:cubicBezTo>
                <a:cubicBezTo>
                  <a:pt x="4856174" y="639940"/>
                  <a:pt x="4846649" y="642188"/>
                  <a:pt x="4831813" y="646246"/>
                </a:cubicBezTo>
                <a:cubicBezTo>
                  <a:pt x="4816979" y="650304"/>
                  <a:pt x="4806127" y="650089"/>
                  <a:pt x="4799258" y="645601"/>
                </a:cubicBezTo>
                <a:cubicBezTo>
                  <a:pt x="4789564" y="661031"/>
                  <a:pt x="4778586" y="672087"/>
                  <a:pt x="4766326" y="678770"/>
                </a:cubicBezTo>
                <a:cubicBezTo>
                  <a:pt x="4754065" y="685452"/>
                  <a:pt x="4752914" y="680985"/>
                  <a:pt x="4762873" y="665369"/>
                </a:cubicBezTo>
                <a:cubicBezTo>
                  <a:pt x="4772832" y="649752"/>
                  <a:pt x="4782279" y="629077"/>
                  <a:pt x="4791213" y="603344"/>
                </a:cubicBezTo>
                <a:cubicBezTo>
                  <a:pt x="4800147" y="577610"/>
                  <a:pt x="4803040" y="559294"/>
                  <a:pt x="4799892" y="548396"/>
                </a:cubicBezTo>
                <a:cubicBezTo>
                  <a:pt x="4797532" y="540222"/>
                  <a:pt x="4798680" y="535918"/>
                  <a:pt x="4803337" y="535483"/>
                </a:cubicBezTo>
                <a:close/>
                <a:moveTo>
                  <a:pt x="5547695" y="535261"/>
                </a:moveTo>
                <a:cubicBezTo>
                  <a:pt x="5551082" y="535496"/>
                  <a:pt x="5556388" y="537253"/>
                  <a:pt x="5563612" y="540534"/>
                </a:cubicBezTo>
                <a:cubicBezTo>
                  <a:pt x="5578060" y="547094"/>
                  <a:pt x="5583846" y="552633"/>
                  <a:pt x="5580971" y="557150"/>
                </a:cubicBezTo>
                <a:cubicBezTo>
                  <a:pt x="5578096" y="561667"/>
                  <a:pt x="5575174" y="566263"/>
                  <a:pt x="5572205" y="570938"/>
                </a:cubicBezTo>
                <a:cubicBezTo>
                  <a:pt x="5569237" y="575613"/>
                  <a:pt x="5562354" y="589193"/>
                  <a:pt x="5551555" y="611679"/>
                </a:cubicBezTo>
                <a:cubicBezTo>
                  <a:pt x="5557909" y="611779"/>
                  <a:pt x="5566477" y="610033"/>
                  <a:pt x="5577260" y="606441"/>
                </a:cubicBezTo>
                <a:cubicBezTo>
                  <a:pt x="5588045" y="602849"/>
                  <a:pt x="5599047" y="599224"/>
                  <a:pt x="5610268" y="595568"/>
                </a:cubicBezTo>
                <a:cubicBezTo>
                  <a:pt x="5621489" y="591911"/>
                  <a:pt x="5629581" y="593094"/>
                  <a:pt x="5634542" y="599117"/>
                </a:cubicBezTo>
                <a:cubicBezTo>
                  <a:pt x="5639504" y="605140"/>
                  <a:pt x="5636575" y="610539"/>
                  <a:pt x="5625756" y="615314"/>
                </a:cubicBezTo>
                <a:cubicBezTo>
                  <a:pt x="5614936" y="620089"/>
                  <a:pt x="5599391" y="624531"/>
                  <a:pt x="5579121" y="628640"/>
                </a:cubicBezTo>
                <a:cubicBezTo>
                  <a:pt x="5558851" y="632748"/>
                  <a:pt x="5546551" y="632099"/>
                  <a:pt x="5542220" y="626693"/>
                </a:cubicBezTo>
                <a:cubicBezTo>
                  <a:pt x="5533903" y="637850"/>
                  <a:pt x="5523678" y="646490"/>
                  <a:pt x="5511546" y="652613"/>
                </a:cubicBezTo>
                <a:cubicBezTo>
                  <a:pt x="5499414" y="658736"/>
                  <a:pt x="5499017" y="654427"/>
                  <a:pt x="5510353" y="639685"/>
                </a:cubicBezTo>
                <a:cubicBezTo>
                  <a:pt x="5521689" y="624944"/>
                  <a:pt x="5530687" y="608732"/>
                  <a:pt x="5537348" y="591051"/>
                </a:cubicBezTo>
                <a:cubicBezTo>
                  <a:pt x="5544009" y="573369"/>
                  <a:pt x="5546888" y="561700"/>
                  <a:pt x="5545984" y="556042"/>
                </a:cubicBezTo>
                <a:cubicBezTo>
                  <a:pt x="5545081" y="550385"/>
                  <a:pt x="5544181" y="544746"/>
                  <a:pt x="5543285" y="539125"/>
                </a:cubicBezTo>
                <a:cubicBezTo>
                  <a:pt x="5542837" y="536314"/>
                  <a:pt x="5544307" y="535026"/>
                  <a:pt x="5547695" y="535261"/>
                </a:cubicBezTo>
                <a:close/>
                <a:moveTo>
                  <a:pt x="4003284" y="533489"/>
                </a:moveTo>
                <a:cubicBezTo>
                  <a:pt x="4010103" y="534450"/>
                  <a:pt x="4018004" y="537257"/>
                  <a:pt x="4026988" y="541910"/>
                </a:cubicBezTo>
                <a:cubicBezTo>
                  <a:pt x="4035972" y="546564"/>
                  <a:pt x="4038876" y="552145"/>
                  <a:pt x="4035700" y="558656"/>
                </a:cubicBezTo>
                <a:cubicBezTo>
                  <a:pt x="4032523" y="565166"/>
                  <a:pt x="4030512" y="586892"/>
                  <a:pt x="4029666" y="623832"/>
                </a:cubicBezTo>
                <a:cubicBezTo>
                  <a:pt x="4032591" y="623904"/>
                  <a:pt x="4036818" y="623022"/>
                  <a:pt x="4042347" y="621186"/>
                </a:cubicBezTo>
                <a:cubicBezTo>
                  <a:pt x="4047875" y="619351"/>
                  <a:pt x="4052990" y="620172"/>
                  <a:pt x="4057694" y="623649"/>
                </a:cubicBezTo>
                <a:cubicBezTo>
                  <a:pt x="4062397" y="627127"/>
                  <a:pt x="4063369" y="631354"/>
                  <a:pt x="4060609" y="636330"/>
                </a:cubicBezTo>
                <a:cubicBezTo>
                  <a:pt x="4057848" y="641306"/>
                  <a:pt x="4047534" y="645916"/>
                  <a:pt x="4029666" y="650161"/>
                </a:cubicBezTo>
                <a:lnTo>
                  <a:pt x="4029666" y="667498"/>
                </a:lnTo>
                <a:cubicBezTo>
                  <a:pt x="4036148" y="668215"/>
                  <a:pt x="4044067" y="671284"/>
                  <a:pt x="4053424" y="676705"/>
                </a:cubicBezTo>
                <a:cubicBezTo>
                  <a:pt x="4062781" y="682125"/>
                  <a:pt x="4067155" y="689994"/>
                  <a:pt x="4066546" y="700312"/>
                </a:cubicBezTo>
                <a:cubicBezTo>
                  <a:pt x="4065936" y="710630"/>
                  <a:pt x="4059805" y="711992"/>
                  <a:pt x="4048154" y="704399"/>
                </a:cubicBezTo>
                <a:cubicBezTo>
                  <a:pt x="4036503" y="696806"/>
                  <a:pt x="4030340" y="690249"/>
                  <a:pt x="4029666" y="684728"/>
                </a:cubicBezTo>
                <a:lnTo>
                  <a:pt x="4029666" y="756185"/>
                </a:lnTo>
                <a:cubicBezTo>
                  <a:pt x="4029666" y="776032"/>
                  <a:pt x="4028720" y="791161"/>
                  <a:pt x="4026827" y="801572"/>
                </a:cubicBezTo>
                <a:cubicBezTo>
                  <a:pt x="4024934" y="811983"/>
                  <a:pt x="4022116" y="819408"/>
                  <a:pt x="4018373" y="823846"/>
                </a:cubicBezTo>
                <a:cubicBezTo>
                  <a:pt x="4014630" y="828284"/>
                  <a:pt x="4009927" y="824964"/>
                  <a:pt x="4004262" y="813887"/>
                </a:cubicBezTo>
                <a:cubicBezTo>
                  <a:pt x="3998598" y="802809"/>
                  <a:pt x="3996888" y="792864"/>
                  <a:pt x="3999132" y="784052"/>
                </a:cubicBezTo>
                <a:cubicBezTo>
                  <a:pt x="4001376" y="775240"/>
                  <a:pt x="4003180" y="762237"/>
                  <a:pt x="4004542" y="745043"/>
                </a:cubicBezTo>
                <a:cubicBezTo>
                  <a:pt x="4005904" y="727849"/>
                  <a:pt x="4007023" y="706396"/>
                  <a:pt x="4007898" y="680684"/>
                </a:cubicBezTo>
                <a:cubicBezTo>
                  <a:pt x="4002864" y="694995"/>
                  <a:pt x="3995318" y="708325"/>
                  <a:pt x="3985258" y="720672"/>
                </a:cubicBezTo>
                <a:cubicBezTo>
                  <a:pt x="3975198" y="733019"/>
                  <a:pt x="3961385" y="743612"/>
                  <a:pt x="3943818" y="752453"/>
                </a:cubicBezTo>
                <a:cubicBezTo>
                  <a:pt x="3926252" y="761294"/>
                  <a:pt x="3924090" y="758501"/>
                  <a:pt x="3937333" y="744075"/>
                </a:cubicBezTo>
                <a:cubicBezTo>
                  <a:pt x="3950576" y="729649"/>
                  <a:pt x="3963407" y="712677"/>
                  <a:pt x="3975826" y="693160"/>
                </a:cubicBezTo>
                <a:cubicBezTo>
                  <a:pt x="3988244" y="673643"/>
                  <a:pt x="3995787" y="660938"/>
                  <a:pt x="3998455" y="655044"/>
                </a:cubicBezTo>
                <a:cubicBezTo>
                  <a:pt x="3994597" y="656808"/>
                  <a:pt x="3989044" y="658148"/>
                  <a:pt x="3981795" y="659066"/>
                </a:cubicBezTo>
                <a:cubicBezTo>
                  <a:pt x="3974546" y="659984"/>
                  <a:pt x="3966512" y="658062"/>
                  <a:pt x="3957692" y="653301"/>
                </a:cubicBezTo>
                <a:cubicBezTo>
                  <a:pt x="3948873" y="648540"/>
                  <a:pt x="3950382" y="644934"/>
                  <a:pt x="3962221" y="642482"/>
                </a:cubicBezTo>
                <a:cubicBezTo>
                  <a:pt x="3974058" y="640029"/>
                  <a:pt x="3988839" y="635978"/>
                  <a:pt x="4006564" y="630328"/>
                </a:cubicBezTo>
                <a:lnTo>
                  <a:pt x="4006564" y="579370"/>
                </a:lnTo>
                <a:cubicBezTo>
                  <a:pt x="4006564" y="567540"/>
                  <a:pt x="4004313" y="556695"/>
                  <a:pt x="3999810" y="546836"/>
                </a:cubicBezTo>
                <a:cubicBezTo>
                  <a:pt x="3995307" y="536977"/>
                  <a:pt x="3996465" y="532528"/>
                  <a:pt x="4003284" y="533489"/>
                </a:cubicBezTo>
                <a:close/>
                <a:moveTo>
                  <a:pt x="4171595" y="530853"/>
                </a:moveTo>
                <a:cubicBezTo>
                  <a:pt x="4173324" y="530728"/>
                  <a:pt x="4175567" y="530961"/>
                  <a:pt x="4178324" y="531553"/>
                </a:cubicBezTo>
                <a:cubicBezTo>
                  <a:pt x="4189351" y="533919"/>
                  <a:pt x="4197701" y="536995"/>
                  <a:pt x="4203373" y="540781"/>
                </a:cubicBezTo>
                <a:cubicBezTo>
                  <a:pt x="4209044" y="544567"/>
                  <a:pt x="4210525" y="549209"/>
                  <a:pt x="4207815" y="554709"/>
                </a:cubicBezTo>
                <a:cubicBezTo>
                  <a:pt x="4205104" y="560208"/>
                  <a:pt x="4204158" y="582798"/>
                  <a:pt x="4204975" y="622477"/>
                </a:cubicBezTo>
                <a:cubicBezTo>
                  <a:pt x="4213393" y="620756"/>
                  <a:pt x="4222019" y="618752"/>
                  <a:pt x="4230852" y="616465"/>
                </a:cubicBezTo>
                <a:cubicBezTo>
                  <a:pt x="4239686" y="614178"/>
                  <a:pt x="4247505" y="616357"/>
                  <a:pt x="4254309" y="623004"/>
                </a:cubicBezTo>
                <a:cubicBezTo>
                  <a:pt x="4261114" y="629651"/>
                  <a:pt x="4259224" y="634397"/>
                  <a:pt x="4248641" y="637244"/>
                </a:cubicBezTo>
                <a:cubicBezTo>
                  <a:pt x="4238058" y="640090"/>
                  <a:pt x="4223553" y="642718"/>
                  <a:pt x="4205126" y="645127"/>
                </a:cubicBezTo>
                <a:cubicBezTo>
                  <a:pt x="4205126" y="665534"/>
                  <a:pt x="4205341" y="686642"/>
                  <a:pt x="4205771" y="708454"/>
                </a:cubicBezTo>
                <a:cubicBezTo>
                  <a:pt x="4206201" y="730265"/>
                  <a:pt x="4207101" y="751306"/>
                  <a:pt x="4208471" y="771576"/>
                </a:cubicBezTo>
                <a:cubicBezTo>
                  <a:pt x="4209840" y="791846"/>
                  <a:pt x="4205610" y="808086"/>
                  <a:pt x="4195780" y="820297"/>
                </a:cubicBezTo>
                <a:cubicBezTo>
                  <a:pt x="4185950" y="832507"/>
                  <a:pt x="4179270" y="834949"/>
                  <a:pt x="4175743" y="827621"/>
                </a:cubicBezTo>
                <a:cubicBezTo>
                  <a:pt x="4172215" y="820293"/>
                  <a:pt x="4167644" y="813818"/>
                  <a:pt x="4162030" y="808197"/>
                </a:cubicBezTo>
                <a:cubicBezTo>
                  <a:pt x="4156416" y="802576"/>
                  <a:pt x="4150472" y="796313"/>
                  <a:pt x="4144198" y="789408"/>
                </a:cubicBezTo>
                <a:cubicBezTo>
                  <a:pt x="4137924" y="782503"/>
                  <a:pt x="4139845" y="780406"/>
                  <a:pt x="4149963" y="783116"/>
                </a:cubicBezTo>
                <a:cubicBezTo>
                  <a:pt x="4160080" y="785826"/>
                  <a:pt x="4167648" y="787182"/>
                  <a:pt x="4172667" y="787182"/>
                </a:cubicBezTo>
                <a:cubicBezTo>
                  <a:pt x="4176438" y="787182"/>
                  <a:pt x="4178940" y="782915"/>
                  <a:pt x="4180174" y="774383"/>
                </a:cubicBezTo>
                <a:cubicBezTo>
                  <a:pt x="4181407" y="765850"/>
                  <a:pt x="4181798" y="759659"/>
                  <a:pt x="4181346" y="755809"/>
                </a:cubicBezTo>
                <a:cubicBezTo>
                  <a:pt x="4180895" y="751958"/>
                  <a:pt x="4180669" y="716119"/>
                  <a:pt x="4180669" y="648289"/>
                </a:cubicBezTo>
                <a:cubicBezTo>
                  <a:pt x="4168379" y="650096"/>
                  <a:pt x="4160312" y="651000"/>
                  <a:pt x="4156469" y="651000"/>
                </a:cubicBezTo>
                <a:cubicBezTo>
                  <a:pt x="4153128" y="651000"/>
                  <a:pt x="4147328" y="648275"/>
                  <a:pt x="4139068" y="642826"/>
                </a:cubicBezTo>
                <a:cubicBezTo>
                  <a:pt x="4130808" y="637377"/>
                  <a:pt x="4131654" y="634652"/>
                  <a:pt x="4141606" y="634652"/>
                </a:cubicBezTo>
                <a:cubicBezTo>
                  <a:pt x="4148475" y="634652"/>
                  <a:pt x="4161496" y="632666"/>
                  <a:pt x="4180669" y="628694"/>
                </a:cubicBezTo>
                <a:lnTo>
                  <a:pt x="4179335" y="591717"/>
                </a:lnTo>
                <a:cubicBezTo>
                  <a:pt x="4178460" y="567425"/>
                  <a:pt x="4175316" y="550733"/>
                  <a:pt x="4169903" y="541641"/>
                </a:cubicBezTo>
                <a:cubicBezTo>
                  <a:pt x="4165843" y="534823"/>
                  <a:pt x="4166407" y="531226"/>
                  <a:pt x="4171595" y="530853"/>
                </a:cubicBezTo>
                <a:close/>
                <a:moveTo>
                  <a:pt x="6751775" y="524085"/>
                </a:moveTo>
                <a:cubicBezTo>
                  <a:pt x="6753504" y="523969"/>
                  <a:pt x="6755690" y="524207"/>
                  <a:pt x="6758331" y="524799"/>
                </a:cubicBezTo>
                <a:cubicBezTo>
                  <a:pt x="6768901" y="527165"/>
                  <a:pt x="6777024" y="530234"/>
                  <a:pt x="6782703" y="534005"/>
                </a:cubicBezTo>
                <a:cubicBezTo>
                  <a:pt x="6788381" y="537777"/>
                  <a:pt x="6790071" y="542218"/>
                  <a:pt x="6787769" y="547331"/>
                </a:cubicBezTo>
                <a:cubicBezTo>
                  <a:pt x="6785467" y="552443"/>
                  <a:pt x="6782567" y="564894"/>
                  <a:pt x="6779067" y="584683"/>
                </a:cubicBezTo>
                <a:cubicBezTo>
                  <a:pt x="6793853" y="582231"/>
                  <a:pt x="6807713" y="579370"/>
                  <a:pt x="6820647" y="576101"/>
                </a:cubicBezTo>
                <a:cubicBezTo>
                  <a:pt x="6833582" y="572831"/>
                  <a:pt x="6843609" y="575825"/>
                  <a:pt x="6850729" y="585081"/>
                </a:cubicBezTo>
                <a:cubicBezTo>
                  <a:pt x="6857849" y="594338"/>
                  <a:pt x="6853945" y="599748"/>
                  <a:pt x="6839017" y="601311"/>
                </a:cubicBezTo>
                <a:cubicBezTo>
                  <a:pt x="6824089" y="602874"/>
                  <a:pt x="6803468" y="605355"/>
                  <a:pt x="6777153" y="608753"/>
                </a:cubicBezTo>
                <a:cubicBezTo>
                  <a:pt x="6774744" y="623180"/>
                  <a:pt x="6773138" y="633153"/>
                  <a:pt x="6772335" y="638674"/>
                </a:cubicBezTo>
                <a:cubicBezTo>
                  <a:pt x="6778960" y="637857"/>
                  <a:pt x="6785685" y="636807"/>
                  <a:pt x="6792511" y="635523"/>
                </a:cubicBezTo>
                <a:cubicBezTo>
                  <a:pt x="6799338" y="634240"/>
                  <a:pt x="6804995" y="632196"/>
                  <a:pt x="6809483" y="629393"/>
                </a:cubicBezTo>
                <a:cubicBezTo>
                  <a:pt x="6813972" y="626589"/>
                  <a:pt x="6820105" y="626639"/>
                  <a:pt x="6827885" y="629543"/>
                </a:cubicBezTo>
                <a:cubicBezTo>
                  <a:pt x="6835665" y="632447"/>
                  <a:pt x="6842971" y="637115"/>
                  <a:pt x="6849805" y="643546"/>
                </a:cubicBezTo>
                <a:cubicBezTo>
                  <a:pt x="6856638" y="649978"/>
                  <a:pt x="6855842" y="656223"/>
                  <a:pt x="6847417" y="662282"/>
                </a:cubicBezTo>
                <a:cubicBezTo>
                  <a:pt x="6838992" y="668341"/>
                  <a:pt x="6831509" y="677185"/>
                  <a:pt x="6824971" y="688815"/>
                </a:cubicBezTo>
                <a:cubicBezTo>
                  <a:pt x="6832169" y="700115"/>
                  <a:pt x="6832209" y="706084"/>
                  <a:pt x="6825089" y="706722"/>
                </a:cubicBezTo>
                <a:cubicBezTo>
                  <a:pt x="6817969" y="707360"/>
                  <a:pt x="6805783" y="708310"/>
                  <a:pt x="6788532" y="709572"/>
                </a:cubicBezTo>
                <a:cubicBezTo>
                  <a:pt x="6799330" y="716198"/>
                  <a:pt x="6803131" y="722690"/>
                  <a:pt x="6799933" y="729050"/>
                </a:cubicBezTo>
                <a:cubicBezTo>
                  <a:pt x="6796735" y="735410"/>
                  <a:pt x="6794483" y="746319"/>
                  <a:pt x="6793179" y="761778"/>
                </a:cubicBezTo>
                <a:cubicBezTo>
                  <a:pt x="6791873" y="777237"/>
                  <a:pt x="6794623" y="787361"/>
                  <a:pt x="6801428" y="792150"/>
                </a:cubicBezTo>
                <a:cubicBezTo>
                  <a:pt x="6808232" y="796940"/>
                  <a:pt x="6821493" y="799123"/>
                  <a:pt x="6841211" y="798700"/>
                </a:cubicBezTo>
                <a:cubicBezTo>
                  <a:pt x="6860929" y="798277"/>
                  <a:pt x="6874717" y="796205"/>
                  <a:pt x="6882575" y="792484"/>
                </a:cubicBezTo>
                <a:cubicBezTo>
                  <a:pt x="6890434" y="788763"/>
                  <a:pt x="6896055" y="783941"/>
                  <a:pt x="6899439" y="778018"/>
                </a:cubicBezTo>
                <a:cubicBezTo>
                  <a:pt x="6902824" y="772096"/>
                  <a:pt x="6906803" y="763366"/>
                  <a:pt x="6911377" y="751829"/>
                </a:cubicBezTo>
                <a:cubicBezTo>
                  <a:pt x="6915952" y="740293"/>
                  <a:pt x="6918652" y="741659"/>
                  <a:pt x="6919477" y="755927"/>
                </a:cubicBezTo>
                <a:cubicBezTo>
                  <a:pt x="6920301" y="770196"/>
                  <a:pt x="6922301" y="781424"/>
                  <a:pt x="6925478" y="789612"/>
                </a:cubicBezTo>
                <a:cubicBezTo>
                  <a:pt x="6928655" y="797800"/>
                  <a:pt x="6927880" y="804358"/>
                  <a:pt x="6923155" y="809283"/>
                </a:cubicBezTo>
                <a:cubicBezTo>
                  <a:pt x="6918429" y="814209"/>
                  <a:pt x="6910463" y="818070"/>
                  <a:pt x="6899257" y="820867"/>
                </a:cubicBezTo>
                <a:cubicBezTo>
                  <a:pt x="6888050" y="823663"/>
                  <a:pt x="6872964" y="825746"/>
                  <a:pt x="6853999" y="827115"/>
                </a:cubicBezTo>
                <a:cubicBezTo>
                  <a:pt x="6835034" y="828485"/>
                  <a:pt x="6817134" y="826531"/>
                  <a:pt x="6800298" y="821254"/>
                </a:cubicBezTo>
                <a:cubicBezTo>
                  <a:pt x="6783463" y="815977"/>
                  <a:pt x="6774565" y="805619"/>
                  <a:pt x="6773604" y="790182"/>
                </a:cubicBezTo>
                <a:cubicBezTo>
                  <a:pt x="6772643" y="774745"/>
                  <a:pt x="6772615" y="759114"/>
                  <a:pt x="6773518" y="743290"/>
                </a:cubicBezTo>
                <a:cubicBezTo>
                  <a:pt x="6774421" y="727465"/>
                  <a:pt x="6773267" y="716943"/>
                  <a:pt x="6770055" y="711723"/>
                </a:cubicBezTo>
                <a:lnTo>
                  <a:pt x="6748028" y="713853"/>
                </a:lnTo>
                <a:cubicBezTo>
                  <a:pt x="6750366" y="715187"/>
                  <a:pt x="6753201" y="718202"/>
                  <a:pt x="6756536" y="722898"/>
                </a:cubicBezTo>
                <a:cubicBezTo>
                  <a:pt x="6759870" y="727594"/>
                  <a:pt x="6759332" y="732312"/>
                  <a:pt x="6754923" y="737052"/>
                </a:cubicBezTo>
                <a:cubicBezTo>
                  <a:pt x="6750513" y="741791"/>
                  <a:pt x="6744935" y="749338"/>
                  <a:pt x="6738187" y="759691"/>
                </a:cubicBezTo>
                <a:cubicBezTo>
                  <a:pt x="6731440" y="770045"/>
                  <a:pt x="6719763" y="782141"/>
                  <a:pt x="6703157" y="795979"/>
                </a:cubicBezTo>
                <a:cubicBezTo>
                  <a:pt x="6686551" y="809818"/>
                  <a:pt x="6667579" y="818583"/>
                  <a:pt x="6646241" y="822276"/>
                </a:cubicBezTo>
                <a:cubicBezTo>
                  <a:pt x="6624903" y="825968"/>
                  <a:pt x="6623441" y="822530"/>
                  <a:pt x="6641853" y="811961"/>
                </a:cubicBezTo>
                <a:cubicBezTo>
                  <a:pt x="6660266" y="801393"/>
                  <a:pt x="6676309" y="789713"/>
                  <a:pt x="6689983" y="776921"/>
                </a:cubicBezTo>
                <a:cubicBezTo>
                  <a:pt x="6703657" y="764130"/>
                  <a:pt x="6713798" y="751435"/>
                  <a:pt x="6720409" y="738837"/>
                </a:cubicBezTo>
                <a:cubicBezTo>
                  <a:pt x="6727020" y="726239"/>
                  <a:pt x="6729924" y="719001"/>
                  <a:pt x="6729121" y="717122"/>
                </a:cubicBezTo>
                <a:lnTo>
                  <a:pt x="6726475" y="718112"/>
                </a:lnTo>
                <a:cubicBezTo>
                  <a:pt x="6721112" y="726458"/>
                  <a:pt x="6716168" y="727032"/>
                  <a:pt x="6711643" y="719833"/>
                </a:cubicBezTo>
                <a:cubicBezTo>
                  <a:pt x="6707119" y="712634"/>
                  <a:pt x="6703517" y="702779"/>
                  <a:pt x="6700835" y="690267"/>
                </a:cubicBezTo>
                <a:cubicBezTo>
                  <a:pt x="6698153" y="677755"/>
                  <a:pt x="6694299" y="667276"/>
                  <a:pt x="6689273" y="658830"/>
                </a:cubicBezTo>
                <a:cubicBezTo>
                  <a:pt x="6684247" y="650383"/>
                  <a:pt x="6684483" y="645590"/>
                  <a:pt x="6689983" y="644450"/>
                </a:cubicBezTo>
                <a:cubicBezTo>
                  <a:pt x="6695483" y="643310"/>
                  <a:pt x="6701570" y="643414"/>
                  <a:pt x="6708245" y="644762"/>
                </a:cubicBezTo>
                <a:cubicBezTo>
                  <a:pt x="6714921" y="646110"/>
                  <a:pt x="6728203" y="645622"/>
                  <a:pt x="6748093" y="643299"/>
                </a:cubicBezTo>
                <a:cubicBezTo>
                  <a:pt x="6749742" y="628385"/>
                  <a:pt x="6751018" y="617902"/>
                  <a:pt x="6751921" y="611851"/>
                </a:cubicBezTo>
                <a:cubicBezTo>
                  <a:pt x="6740535" y="613643"/>
                  <a:pt x="6730311" y="614991"/>
                  <a:pt x="6721248" y="615895"/>
                </a:cubicBezTo>
                <a:cubicBezTo>
                  <a:pt x="6712185" y="616798"/>
                  <a:pt x="6703781" y="613708"/>
                  <a:pt x="6696037" y="606624"/>
                </a:cubicBezTo>
                <a:cubicBezTo>
                  <a:pt x="6688294" y="599540"/>
                  <a:pt x="6690144" y="595704"/>
                  <a:pt x="6701587" y="595116"/>
                </a:cubicBezTo>
                <a:cubicBezTo>
                  <a:pt x="6713031" y="594528"/>
                  <a:pt x="6730311" y="592585"/>
                  <a:pt x="6753427" y="589287"/>
                </a:cubicBezTo>
                <a:cubicBezTo>
                  <a:pt x="6754216" y="578890"/>
                  <a:pt x="6754611" y="569289"/>
                  <a:pt x="6754611" y="560484"/>
                </a:cubicBezTo>
                <a:cubicBezTo>
                  <a:pt x="6754611" y="552239"/>
                  <a:pt x="6752589" y="543638"/>
                  <a:pt x="6748545" y="534683"/>
                </a:cubicBezTo>
                <a:cubicBezTo>
                  <a:pt x="6745511" y="527966"/>
                  <a:pt x="6746589" y="524434"/>
                  <a:pt x="6751775" y="524085"/>
                </a:cubicBezTo>
                <a:close/>
                <a:moveTo>
                  <a:pt x="4432883" y="519502"/>
                </a:moveTo>
                <a:cubicBezTo>
                  <a:pt x="4434516" y="519611"/>
                  <a:pt x="4436459" y="520090"/>
                  <a:pt x="4438713" y="520938"/>
                </a:cubicBezTo>
                <a:cubicBezTo>
                  <a:pt x="4447725" y="524329"/>
                  <a:pt x="4454501" y="528326"/>
                  <a:pt x="4459040" y="532930"/>
                </a:cubicBezTo>
                <a:cubicBezTo>
                  <a:pt x="4463579" y="537533"/>
                  <a:pt x="4463625" y="541530"/>
                  <a:pt x="4459180" y="544922"/>
                </a:cubicBezTo>
                <a:cubicBezTo>
                  <a:pt x="4454735" y="548313"/>
                  <a:pt x="4448411" y="553924"/>
                  <a:pt x="4440208" y="561753"/>
                </a:cubicBezTo>
                <a:cubicBezTo>
                  <a:pt x="4468143" y="560922"/>
                  <a:pt x="4490481" y="557337"/>
                  <a:pt x="4507223" y="550998"/>
                </a:cubicBezTo>
                <a:cubicBezTo>
                  <a:pt x="4523966" y="544660"/>
                  <a:pt x="4537004" y="544620"/>
                  <a:pt x="4546340" y="550880"/>
                </a:cubicBezTo>
                <a:cubicBezTo>
                  <a:pt x="4555675" y="557139"/>
                  <a:pt x="4555324" y="562556"/>
                  <a:pt x="4545286" y="567131"/>
                </a:cubicBezTo>
                <a:cubicBezTo>
                  <a:pt x="4535248" y="571706"/>
                  <a:pt x="4521402" y="575348"/>
                  <a:pt x="4503749" y="578058"/>
                </a:cubicBezTo>
                <a:cubicBezTo>
                  <a:pt x="4486097" y="580769"/>
                  <a:pt x="4471810" y="582353"/>
                  <a:pt x="4460890" y="582812"/>
                </a:cubicBezTo>
                <a:cubicBezTo>
                  <a:pt x="4449970" y="583271"/>
                  <a:pt x="4440616" y="581249"/>
                  <a:pt x="4432830" y="576746"/>
                </a:cubicBezTo>
                <a:cubicBezTo>
                  <a:pt x="4408667" y="601540"/>
                  <a:pt x="4389207" y="616515"/>
                  <a:pt x="4374451" y="621670"/>
                </a:cubicBezTo>
                <a:cubicBezTo>
                  <a:pt x="4359695" y="626826"/>
                  <a:pt x="4357831" y="623743"/>
                  <a:pt x="4368858" y="612421"/>
                </a:cubicBezTo>
                <a:cubicBezTo>
                  <a:pt x="4379886" y="601099"/>
                  <a:pt x="4392484" y="586386"/>
                  <a:pt x="4406652" y="568282"/>
                </a:cubicBezTo>
                <a:cubicBezTo>
                  <a:pt x="4420820" y="550177"/>
                  <a:pt x="4427452" y="536913"/>
                  <a:pt x="4426549" y="528488"/>
                </a:cubicBezTo>
                <a:cubicBezTo>
                  <a:pt x="4425871" y="522169"/>
                  <a:pt x="4427982" y="519174"/>
                  <a:pt x="4432883" y="519502"/>
                </a:cubicBezTo>
                <a:close/>
                <a:moveTo>
                  <a:pt x="2642183" y="519502"/>
                </a:moveTo>
                <a:cubicBezTo>
                  <a:pt x="2643816" y="519611"/>
                  <a:pt x="2645759" y="520090"/>
                  <a:pt x="2648013" y="520938"/>
                </a:cubicBezTo>
                <a:cubicBezTo>
                  <a:pt x="2657026" y="524329"/>
                  <a:pt x="2663801" y="528326"/>
                  <a:pt x="2668340" y="532930"/>
                </a:cubicBezTo>
                <a:cubicBezTo>
                  <a:pt x="2672879" y="537533"/>
                  <a:pt x="2672925" y="541530"/>
                  <a:pt x="2668480" y="544922"/>
                </a:cubicBezTo>
                <a:cubicBezTo>
                  <a:pt x="2664035" y="548313"/>
                  <a:pt x="2657710" y="553924"/>
                  <a:pt x="2649508" y="561753"/>
                </a:cubicBezTo>
                <a:cubicBezTo>
                  <a:pt x="2677443" y="560922"/>
                  <a:pt x="2699781" y="557337"/>
                  <a:pt x="2716523" y="550998"/>
                </a:cubicBezTo>
                <a:cubicBezTo>
                  <a:pt x="2733265" y="544660"/>
                  <a:pt x="2746304" y="544620"/>
                  <a:pt x="2755640" y="550880"/>
                </a:cubicBezTo>
                <a:cubicBezTo>
                  <a:pt x="2764975" y="557139"/>
                  <a:pt x="2764624" y="562556"/>
                  <a:pt x="2754586" y="567131"/>
                </a:cubicBezTo>
                <a:cubicBezTo>
                  <a:pt x="2744548" y="571706"/>
                  <a:pt x="2730702" y="575348"/>
                  <a:pt x="2713049" y="578058"/>
                </a:cubicBezTo>
                <a:cubicBezTo>
                  <a:pt x="2695397" y="580769"/>
                  <a:pt x="2681110" y="582353"/>
                  <a:pt x="2670190" y="582812"/>
                </a:cubicBezTo>
                <a:cubicBezTo>
                  <a:pt x="2659270" y="583271"/>
                  <a:pt x="2649916" y="581249"/>
                  <a:pt x="2642130" y="576746"/>
                </a:cubicBezTo>
                <a:cubicBezTo>
                  <a:pt x="2617967" y="601540"/>
                  <a:pt x="2598507" y="616515"/>
                  <a:pt x="2583751" y="621670"/>
                </a:cubicBezTo>
                <a:cubicBezTo>
                  <a:pt x="2568995" y="626826"/>
                  <a:pt x="2567130" y="623743"/>
                  <a:pt x="2578158" y="612421"/>
                </a:cubicBezTo>
                <a:cubicBezTo>
                  <a:pt x="2589186" y="601099"/>
                  <a:pt x="2601784" y="586386"/>
                  <a:pt x="2615952" y="568282"/>
                </a:cubicBezTo>
                <a:cubicBezTo>
                  <a:pt x="2630120" y="550177"/>
                  <a:pt x="2636752" y="536913"/>
                  <a:pt x="2635849" y="528488"/>
                </a:cubicBezTo>
                <a:cubicBezTo>
                  <a:pt x="2635171" y="522169"/>
                  <a:pt x="2637283" y="519174"/>
                  <a:pt x="2642183" y="519502"/>
                </a:cubicBezTo>
                <a:close/>
                <a:moveTo>
                  <a:pt x="137109" y="519502"/>
                </a:moveTo>
                <a:cubicBezTo>
                  <a:pt x="138741" y="519611"/>
                  <a:pt x="140685" y="520090"/>
                  <a:pt x="142938" y="520938"/>
                </a:cubicBezTo>
                <a:cubicBezTo>
                  <a:pt x="151951" y="524329"/>
                  <a:pt x="158727" y="528326"/>
                  <a:pt x="163266" y="532930"/>
                </a:cubicBezTo>
                <a:cubicBezTo>
                  <a:pt x="167804" y="537533"/>
                  <a:pt x="167851" y="541530"/>
                  <a:pt x="163405" y="544922"/>
                </a:cubicBezTo>
                <a:cubicBezTo>
                  <a:pt x="158960" y="548313"/>
                  <a:pt x="152635" y="553924"/>
                  <a:pt x="144433" y="561753"/>
                </a:cubicBezTo>
                <a:cubicBezTo>
                  <a:pt x="172368" y="560922"/>
                  <a:pt x="194706" y="557337"/>
                  <a:pt x="211448" y="550998"/>
                </a:cubicBezTo>
                <a:cubicBezTo>
                  <a:pt x="228191" y="544660"/>
                  <a:pt x="241230" y="544620"/>
                  <a:pt x="250565" y="550880"/>
                </a:cubicBezTo>
                <a:cubicBezTo>
                  <a:pt x="259900" y="557139"/>
                  <a:pt x="259549" y="562556"/>
                  <a:pt x="249512" y="567131"/>
                </a:cubicBezTo>
                <a:cubicBezTo>
                  <a:pt x="239473" y="571706"/>
                  <a:pt x="225627" y="575348"/>
                  <a:pt x="207975" y="578058"/>
                </a:cubicBezTo>
                <a:cubicBezTo>
                  <a:pt x="190321" y="580769"/>
                  <a:pt x="176036" y="582353"/>
                  <a:pt x="165115" y="582812"/>
                </a:cubicBezTo>
                <a:cubicBezTo>
                  <a:pt x="154196" y="583271"/>
                  <a:pt x="144842" y="581249"/>
                  <a:pt x="137055" y="576746"/>
                </a:cubicBezTo>
                <a:cubicBezTo>
                  <a:pt x="112892" y="601540"/>
                  <a:pt x="93432" y="616515"/>
                  <a:pt x="78676" y="621670"/>
                </a:cubicBezTo>
                <a:cubicBezTo>
                  <a:pt x="63920" y="626826"/>
                  <a:pt x="62055" y="623743"/>
                  <a:pt x="73083" y="612421"/>
                </a:cubicBezTo>
                <a:cubicBezTo>
                  <a:pt x="84111" y="601099"/>
                  <a:pt x="96709" y="586386"/>
                  <a:pt x="110877" y="568282"/>
                </a:cubicBezTo>
                <a:cubicBezTo>
                  <a:pt x="125045" y="550177"/>
                  <a:pt x="131678" y="536913"/>
                  <a:pt x="130774" y="528488"/>
                </a:cubicBezTo>
                <a:cubicBezTo>
                  <a:pt x="130097" y="522169"/>
                  <a:pt x="132207" y="519174"/>
                  <a:pt x="137109" y="519502"/>
                </a:cubicBezTo>
                <a:close/>
                <a:moveTo>
                  <a:pt x="3416912" y="514641"/>
                </a:moveTo>
                <a:cubicBezTo>
                  <a:pt x="3419735" y="515069"/>
                  <a:pt x="3423178" y="515970"/>
                  <a:pt x="3427241" y="517345"/>
                </a:cubicBezTo>
                <a:cubicBezTo>
                  <a:pt x="3443496" y="522845"/>
                  <a:pt x="3449996" y="528527"/>
                  <a:pt x="3446741" y="534392"/>
                </a:cubicBezTo>
                <a:cubicBezTo>
                  <a:pt x="3443485" y="540257"/>
                  <a:pt x="3439714" y="548474"/>
                  <a:pt x="3435426" y="559043"/>
                </a:cubicBezTo>
                <a:cubicBezTo>
                  <a:pt x="3455631" y="556390"/>
                  <a:pt x="3470602" y="554153"/>
                  <a:pt x="3480340" y="552332"/>
                </a:cubicBezTo>
                <a:cubicBezTo>
                  <a:pt x="3490077" y="550511"/>
                  <a:pt x="3499423" y="554576"/>
                  <a:pt x="3508378" y="564528"/>
                </a:cubicBezTo>
                <a:cubicBezTo>
                  <a:pt x="3517334" y="574480"/>
                  <a:pt x="3512143" y="579005"/>
                  <a:pt x="3492805" y="578101"/>
                </a:cubicBezTo>
                <a:cubicBezTo>
                  <a:pt x="3473467" y="577198"/>
                  <a:pt x="3452176" y="578008"/>
                  <a:pt x="3428930" y="580532"/>
                </a:cubicBezTo>
                <a:cubicBezTo>
                  <a:pt x="3424858" y="592750"/>
                  <a:pt x="3418820" y="602598"/>
                  <a:pt x="3410818" y="610076"/>
                </a:cubicBezTo>
                <a:lnTo>
                  <a:pt x="3405893" y="614120"/>
                </a:lnTo>
                <a:lnTo>
                  <a:pt x="3410122" y="613136"/>
                </a:lnTo>
                <a:cubicBezTo>
                  <a:pt x="3418065" y="611215"/>
                  <a:pt x="3424097" y="609664"/>
                  <a:pt x="3428220" y="608485"/>
                </a:cubicBezTo>
                <a:cubicBezTo>
                  <a:pt x="3436466" y="606126"/>
                  <a:pt x="3444676" y="609029"/>
                  <a:pt x="3452849" y="617196"/>
                </a:cubicBezTo>
                <a:cubicBezTo>
                  <a:pt x="3461023" y="625363"/>
                  <a:pt x="3457556" y="630787"/>
                  <a:pt x="3442449" y="633469"/>
                </a:cubicBezTo>
                <a:cubicBezTo>
                  <a:pt x="3427342" y="636150"/>
                  <a:pt x="3410151" y="638839"/>
                  <a:pt x="3390878" y="641535"/>
                </a:cubicBezTo>
                <a:cubicBezTo>
                  <a:pt x="3398981" y="645837"/>
                  <a:pt x="3401451" y="650695"/>
                  <a:pt x="3398289" y="656108"/>
                </a:cubicBezTo>
                <a:cubicBezTo>
                  <a:pt x="3395127" y="661522"/>
                  <a:pt x="3393954" y="675959"/>
                  <a:pt x="3394772" y="699419"/>
                </a:cubicBezTo>
                <a:cubicBezTo>
                  <a:pt x="3408639" y="699491"/>
                  <a:pt x="3424477" y="698190"/>
                  <a:pt x="3442288" y="695515"/>
                </a:cubicBezTo>
                <a:cubicBezTo>
                  <a:pt x="3460098" y="692841"/>
                  <a:pt x="3472893" y="690797"/>
                  <a:pt x="3480673" y="689385"/>
                </a:cubicBezTo>
                <a:cubicBezTo>
                  <a:pt x="3488453" y="687972"/>
                  <a:pt x="3497734" y="688955"/>
                  <a:pt x="3508518" y="692332"/>
                </a:cubicBezTo>
                <a:cubicBezTo>
                  <a:pt x="3519302" y="695709"/>
                  <a:pt x="3527361" y="702037"/>
                  <a:pt x="3532696" y="711315"/>
                </a:cubicBezTo>
                <a:cubicBezTo>
                  <a:pt x="3538030" y="720593"/>
                  <a:pt x="3533657" y="724780"/>
                  <a:pt x="3519574" y="723877"/>
                </a:cubicBezTo>
                <a:cubicBezTo>
                  <a:pt x="3505492" y="722973"/>
                  <a:pt x="3488166" y="721848"/>
                  <a:pt x="3467595" y="720500"/>
                </a:cubicBezTo>
                <a:cubicBezTo>
                  <a:pt x="3447024" y="719152"/>
                  <a:pt x="3422800" y="719711"/>
                  <a:pt x="3394922" y="722177"/>
                </a:cubicBezTo>
                <a:cubicBezTo>
                  <a:pt x="3394922" y="740045"/>
                  <a:pt x="3394686" y="756343"/>
                  <a:pt x="3394212" y="771070"/>
                </a:cubicBezTo>
                <a:cubicBezTo>
                  <a:pt x="3393739" y="785798"/>
                  <a:pt x="3392811" y="798915"/>
                  <a:pt x="3391427" y="810423"/>
                </a:cubicBezTo>
                <a:cubicBezTo>
                  <a:pt x="3390043" y="821931"/>
                  <a:pt x="3386616" y="831306"/>
                  <a:pt x="3381145" y="838548"/>
                </a:cubicBezTo>
                <a:cubicBezTo>
                  <a:pt x="3375674" y="845790"/>
                  <a:pt x="3372078" y="839771"/>
                  <a:pt x="3370357" y="820490"/>
                </a:cubicBezTo>
                <a:cubicBezTo>
                  <a:pt x="3368637" y="801210"/>
                  <a:pt x="3367776" y="769005"/>
                  <a:pt x="3367776" y="723877"/>
                </a:cubicBezTo>
                <a:cubicBezTo>
                  <a:pt x="3334335" y="727433"/>
                  <a:pt x="3311096" y="730107"/>
                  <a:pt x="3298061" y="731900"/>
                </a:cubicBezTo>
                <a:cubicBezTo>
                  <a:pt x="3285026" y="733693"/>
                  <a:pt x="3273941" y="735955"/>
                  <a:pt x="3264806" y="738687"/>
                </a:cubicBezTo>
                <a:cubicBezTo>
                  <a:pt x="3255672" y="741418"/>
                  <a:pt x="3245576" y="738260"/>
                  <a:pt x="3234520" y="729211"/>
                </a:cubicBezTo>
                <a:cubicBezTo>
                  <a:pt x="3223463" y="720163"/>
                  <a:pt x="3224711" y="715638"/>
                  <a:pt x="3238263" y="715638"/>
                </a:cubicBezTo>
                <a:cubicBezTo>
                  <a:pt x="3250022" y="715638"/>
                  <a:pt x="3263064" y="714989"/>
                  <a:pt x="3277390" y="713692"/>
                </a:cubicBezTo>
                <a:cubicBezTo>
                  <a:pt x="3291716" y="712394"/>
                  <a:pt x="3321844" y="709149"/>
                  <a:pt x="3367776" y="703958"/>
                </a:cubicBezTo>
                <a:lnTo>
                  <a:pt x="3367776" y="665756"/>
                </a:lnTo>
                <a:cubicBezTo>
                  <a:pt x="3367776" y="654786"/>
                  <a:pt x="3367453" y="648512"/>
                  <a:pt x="3366808" y="646934"/>
                </a:cubicBezTo>
                <a:cubicBezTo>
                  <a:pt x="3356498" y="648698"/>
                  <a:pt x="3348291" y="649817"/>
                  <a:pt x="3342190" y="650290"/>
                </a:cubicBezTo>
                <a:cubicBezTo>
                  <a:pt x="3336088" y="650763"/>
                  <a:pt x="3328929" y="647748"/>
                  <a:pt x="3320712" y="641245"/>
                </a:cubicBezTo>
                <a:cubicBezTo>
                  <a:pt x="3312495" y="634742"/>
                  <a:pt x="3314535" y="630909"/>
                  <a:pt x="3326831" y="629748"/>
                </a:cubicBezTo>
                <a:cubicBezTo>
                  <a:pt x="3339128" y="628586"/>
                  <a:pt x="3357039" y="625342"/>
                  <a:pt x="3380564" y="620014"/>
                </a:cubicBezTo>
                <a:lnTo>
                  <a:pt x="3401224" y="615207"/>
                </a:lnTo>
                <a:lnTo>
                  <a:pt x="3400322" y="614604"/>
                </a:lnTo>
                <a:cubicBezTo>
                  <a:pt x="3399990" y="613740"/>
                  <a:pt x="3399936" y="612421"/>
                  <a:pt x="3400160" y="610646"/>
                </a:cubicBezTo>
                <a:cubicBezTo>
                  <a:pt x="3401056" y="603548"/>
                  <a:pt x="3402859" y="594499"/>
                  <a:pt x="3405570" y="583500"/>
                </a:cubicBezTo>
                <a:lnTo>
                  <a:pt x="3362528" y="589760"/>
                </a:lnTo>
                <a:cubicBezTo>
                  <a:pt x="3363431" y="604057"/>
                  <a:pt x="3362646" y="613339"/>
                  <a:pt x="3360172" y="617605"/>
                </a:cubicBezTo>
                <a:cubicBezTo>
                  <a:pt x="3357699" y="621871"/>
                  <a:pt x="3354350" y="621595"/>
                  <a:pt x="3350127" y="616777"/>
                </a:cubicBezTo>
                <a:cubicBezTo>
                  <a:pt x="3345904" y="611959"/>
                  <a:pt x="3342286" y="604466"/>
                  <a:pt x="3339275" y="594299"/>
                </a:cubicBezTo>
                <a:cubicBezTo>
                  <a:pt x="3316718" y="598715"/>
                  <a:pt x="3301779" y="601845"/>
                  <a:pt x="3294458" y="603688"/>
                </a:cubicBezTo>
                <a:cubicBezTo>
                  <a:pt x="3287137" y="605531"/>
                  <a:pt x="3277730" y="602153"/>
                  <a:pt x="3266237" y="593556"/>
                </a:cubicBezTo>
                <a:cubicBezTo>
                  <a:pt x="3254743" y="584959"/>
                  <a:pt x="3257120" y="580661"/>
                  <a:pt x="3273367" y="580661"/>
                </a:cubicBezTo>
                <a:cubicBezTo>
                  <a:pt x="3286632" y="580661"/>
                  <a:pt x="3307304" y="578646"/>
                  <a:pt x="3335382" y="574617"/>
                </a:cubicBezTo>
                <a:cubicBezTo>
                  <a:pt x="3330291" y="562184"/>
                  <a:pt x="3325193" y="552206"/>
                  <a:pt x="3320088" y="544685"/>
                </a:cubicBezTo>
                <a:cubicBezTo>
                  <a:pt x="3314983" y="537164"/>
                  <a:pt x="3320332" y="534869"/>
                  <a:pt x="3336134" y="537802"/>
                </a:cubicBezTo>
                <a:cubicBezTo>
                  <a:pt x="3351938" y="540734"/>
                  <a:pt x="3359606" y="545459"/>
                  <a:pt x="3359140" y="551977"/>
                </a:cubicBezTo>
                <a:cubicBezTo>
                  <a:pt x="3358674" y="558495"/>
                  <a:pt x="3358778" y="564449"/>
                  <a:pt x="3359452" y="569841"/>
                </a:cubicBezTo>
                <a:lnTo>
                  <a:pt x="3407377" y="563603"/>
                </a:lnTo>
                <a:cubicBezTo>
                  <a:pt x="3411564" y="546567"/>
                  <a:pt x="3411858" y="533224"/>
                  <a:pt x="3408259" y="523573"/>
                </a:cubicBezTo>
                <a:cubicBezTo>
                  <a:pt x="3405559" y="516334"/>
                  <a:pt x="3408443" y="513357"/>
                  <a:pt x="3416912" y="514641"/>
                </a:cubicBezTo>
                <a:close/>
                <a:moveTo>
                  <a:pt x="7378631" y="240531"/>
                </a:moveTo>
                <a:cubicBezTo>
                  <a:pt x="7382615" y="239888"/>
                  <a:pt x="7387017" y="240186"/>
                  <a:pt x="7391839" y="241426"/>
                </a:cubicBezTo>
                <a:cubicBezTo>
                  <a:pt x="7401483" y="243907"/>
                  <a:pt x="7407781" y="249124"/>
                  <a:pt x="7410735" y="257075"/>
                </a:cubicBezTo>
                <a:cubicBezTo>
                  <a:pt x="7413690" y="265027"/>
                  <a:pt x="7413273" y="274975"/>
                  <a:pt x="7409488" y="286921"/>
                </a:cubicBezTo>
                <a:cubicBezTo>
                  <a:pt x="7405702" y="298866"/>
                  <a:pt x="7398826" y="310292"/>
                  <a:pt x="7388859" y="321197"/>
                </a:cubicBezTo>
                <a:cubicBezTo>
                  <a:pt x="7378893" y="332103"/>
                  <a:pt x="7369285" y="338040"/>
                  <a:pt x="7360035" y="339008"/>
                </a:cubicBezTo>
                <a:cubicBezTo>
                  <a:pt x="7350786" y="339976"/>
                  <a:pt x="7348979" y="337491"/>
                  <a:pt x="7354615" y="331555"/>
                </a:cubicBezTo>
                <a:cubicBezTo>
                  <a:pt x="7360251" y="325618"/>
                  <a:pt x="7365445" y="319627"/>
                  <a:pt x="7370199" y="313583"/>
                </a:cubicBezTo>
                <a:cubicBezTo>
                  <a:pt x="7374953" y="307538"/>
                  <a:pt x="7379087" y="300300"/>
                  <a:pt x="7382600" y="291868"/>
                </a:cubicBezTo>
                <a:cubicBezTo>
                  <a:pt x="7376276" y="291868"/>
                  <a:pt x="7370959" y="290251"/>
                  <a:pt x="7366651" y="287017"/>
                </a:cubicBezTo>
                <a:cubicBezTo>
                  <a:pt x="7362341" y="283784"/>
                  <a:pt x="7359423" y="279553"/>
                  <a:pt x="7357895" y="274326"/>
                </a:cubicBezTo>
                <a:cubicBezTo>
                  <a:pt x="7356369" y="269099"/>
                  <a:pt x="7356089" y="264217"/>
                  <a:pt x="7357057" y="259678"/>
                </a:cubicBezTo>
                <a:cubicBezTo>
                  <a:pt x="7358025" y="255139"/>
                  <a:pt x="7361653" y="250342"/>
                  <a:pt x="7367941" y="245287"/>
                </a:cubicBezTo>
                <a:cubicBezTo>
                  <a:pt x="7371085" y="242760"/>
                  <a:pt x="7374649" y="241175"/>
                  <a:pt x="7378631" y="240531"/>
                </a:cubicBezTo>
                <a:close/>
                <a:moveTo>
                  <a:pt x="5416481" y="240531"/>
                </a:moveTo>
                <a:cubicBezTo>
                  <a:pt x="5420464" y="239888"/>
                  <a:pt x="5424867" y="240186"/>
                  <a:pt x="5429689" y="241426"/>
                </a:cubicBezTo>
                <a:cubicBezTo>
                  <a:pt x="5439333" y="243907"/>
                  <a:pt x="5445632" y="249124"/>
                  <a:pt x="5448586" y="257075"/>
                </a:cubicBezTo>
                <a:cubicBezTo>
                  <a:pt x="5451539" y="265027"/>
                  <a:pt x="5451124" y="274975"/>
                  <a:pt x="5447338" y="286921"/>
                </a:cubicBezTo>
                <a:cubicBezTo>
                  <a:pt x="5443552" y="298866"/>
                  <a:pt x="5436676" y="310292"/>
                  <a:pt x="5426710" y="321197"/>
                </a:cubicBezTo>
                <a:cubicBezTo>
                  <a:pt x="5416743" y="332103"/>
                  <a:pt x="5407135" y="338040"/>
                  <a:pt x="5397886" y="339008"/>
                </a:cubicBezTo>
                <a:cubicBezTo>
                  <a:pt x="5388636" y="339976"/>
                  <a:pt x="5386829" y="337491"/>
                  <a:pt x="5392465" y="331555"/>
                </a:cubicBezTo>
                <a:cubicBezTo>
                  <a:pt x="5398101" y="325618"/>
                  <a:pt x="5403295" y="319627"/>
                  <a:pt x="5408049" y="313583"/>
                </a:cubicBezTo>
                <a:cubicBezTo>
                  <a:pt x="5412803" y="307538"/>
                  <a:pt x="5416937" y="300300"/>
                  <a:pt x="5420450" y="291868"/>
                </a:cubicBezTo>
                <a:cubicBezTo>
                  <a:pt x="5414126" y="291868"/>
                  <a:pt x="5408810" y="290251"/>
                  <a:pt x="5404500" y="287017"/>
                </a:cubicBezTo>
                <a:cubicBezTo>
                  <a:pt x="5400191" y="283784"/>
                  <a:pt x="5397272" y="279553"/>
                  <a:pt x="5395745" y="274326"/>
                </a:cubicBezTo>
                <a:cubicBezTo>
                  <a:pt x="5394218" y="269099"/>
                  <a:pt x="5393938" y="264217"/>
                  <a:pt x="5394906" y="259678"/>
                </a:cubicBezTo>
                <a:cubicBezTo>
                  <a:pt x="5395874" y="255139"/>
                  <a:pt x="5399503" y="250342"/>
                  <a:pt x="5405791" y="245287"/>
                </a:cubicBezTo>
                <a:cubicBezTo>
                  <a:pt x="5408935" y="242760"/>
                  <a:pt x="5412498" y="241175"/>
                  <a:pt x="5416481" y="240531"/>
                </a:cubicBezTo>
                <a:close/>
                <a:moveTo>
                  <a:pt x="6263931" y="222157"/>
                </a:moveTo>
                <a:cubicBezTo>
                  <a:pt x="6265090" y="221491"/>
                  <a:pt x="6267159" y="221569"/>
                  <a:pt x="6270136" y="222390"/>
                </a:cubicBezTo>
                <a:cubicBezTo>
                  <a:pt x="6282045" y="225674"/>
                  <a:pt x="6293019" y="229589"/>
                  <a:pt x="6303057" y="234134"/>
                </a:cubicBezTo>
                <a:cubicBezTo>
                  <a:pt x="6314372" y="238867"/>
                  <a:pt x="6324284" y="245721"/>
                  <a:pt x="6332795" y="254698"/>
                </a:cubicBezTo>
                <a:cubicBezTo>
                  <a:pt x="6341306" y="263675"/>
                  <a:pt x="6344995" y="275262"/>
                  <a:pt x="6343863" y="289459"/>
                </a:cubicBezTo>
                <a:cubicBezTo>
                  <a:pt x="6342729" y="303656"/>
                  <a:pt x="6335771" y="305459"/>
                  <a:pt x="6322987" y="294869"/>
                </a:cubicBezTo>
                <a:cubicBezTo>
                  <a:pt x="6310202" y="284279"/>
                  <a:pt x="6295221" y="268730"/>
                  <a:pt x="6278041" y="248224"/>
                </a:cubicBezTo>
                <a:cubicBezTo>
                  <a:pt x="6265156" y="232844"/>
                  <a:pt x="6260453" y="224155"/>
                  <a:pt x="6263931" y="222157"/>
                </a:cubicBezTo>
                <a:close/>
                <a:moveTo>
                  <a:pt x="6194177" y="218314"/>
                </a:moveTo>
                <a:cubicBezTo>
                  <a:pt x="6198419" y="218285"/>
                  <a:pt x="6204891" y="220339"/>
                  <a:pt x="6213596" y="224476"/>
                </a:cubicBezTo>
                <a:cubicBezTo>
                  <a:pt x="6228681" y="234945"/>
                  <a:pt x="6233005" y="241935"/>
                  <a:pt x="6226567" y="245449"/>
                </a:cubicBezTo>
                <a:cubicBezTo>
                  <a:pt x="6220128" y="248962"/>
                  <a:pt x="6213811" y="254042"/>
                  <a:pt x="6207617" y="260689"/>
                </a:cubicBezTo>
                <a:cubicBezTo>
                  <a:pt x="6201421" y="267336"/>
                  <a:pt x="6192168" y="275674"/>
                  <a:pt x="6179857" y="285705"/>
                </a:cubicBezTo>
                <a:cubicBezTo>
                  <a:pt x="6167545" y="295736"/>
                  <a:pt x="6154041" y="303545"/>
                  <a:pt x="6139343" y="309130"/>
                </a:cubicBezTo>
                <a:cubicBezTo>
                  <a:pt x="6124643" y="314716"/>
                  <a:pt x="6123464" y="311199"/>
                  <a:pt x="6135804" y="298579"/>
                </a:cubicBezTo>
                <a:cubicBezTo>
                  <a:pt x="6148143" y="285960"/>
                  <a:pt x="6160063" y="272581"/>
                  <a:pt x="6171565" y="258441"/>
                </a:cubicBezTo>
                <a:cubicBezTo>
                  <a:pt x="6183065" y="244302"/>
                  <a:pt x="6188593" y="233037"/>
                  <a:pt x="6188149" y="224648"/>
                </a:cubicBezTo>
                <a:cubicBezTo>
                  <a:pt x="6187927" y="220454"/>
                  <a:pt x="6189936" y="218342"/>
                  <a:pt x="6194177" y="218314"/>
                </a:cubicBezTo>
                <a:close/>
                <a:moveTo>
                  <a:pt x="6857653" y="177078"/>
                </a:moveTo>
                <a:cubicBezTo>
                  <a:pt x="6846927" y="177946"/>
                  <a:pt x="6838119" y="181624"/>
                  <a:pt x="6831229" y="188113"/>
                </a:cubicBezTo>
                <a:cubicBezTo>
                  <a:pt x="6824338" y="194602"/>
                  <a:pt x="6820677" y="202873"/>
                  <a:pt x="6820247" y="212925"/>
                </a:cubicBezTo>
                <a:cubicBezTo>
                  <a:pt x="6819831" y="222963"/>
                  <a:pt x="6821499" y="231729"/>
                  <a:pt x="6825249" y="239222"/>
                </a:cubicBezTo>
                <a:cubicBezTo>
                  <a:pt x="6828998" y="246714"/>
                  <a:pt x="6835727" y="251260"/>
                  <a:pt x="6845435" y="252859"/>
                </a:cubicBezTo>
                <a:cubicBezTo>
                  <a:pt x="6855145" y="254458"/>
                  <a:pt x="6865304" y="254243"/>
                  <a:pt x="6875915" y="252214"/>
                </a:cubicBezTo>
                <a:cubicBezTo>
                  <a:pt x="6886528" y="250185"/>
                  <a:pt x="6893953" y="244542"/>
                  <a:pt x="6898190" y="235285"/>
                </a:cubicBezTo>
                <a:cubicBezTo>
                  <a:pt x="6902427" y="226029"/>
                  <a:pt x="6903915" y="216887"/>
                  <a:pt x="6902653" y="207860"/>
                </a:cubicBezTo>
                <a:cubicBezTo>
                  <a:pt x="6901391" y="198832"/>
                  <a:pt x="6896257" y="191229"/>
                  <a:pt x="6887251" y="185048"/>
                </a:cubicBezTo>
                <a:cubicBezTo>
                  <a:pt x="6878247" y="178867"/>
                  <a:pt x="6868380" y="176211"/>
                  <a:pt x="6857653" y="177078"/>
                </a:cubicBezTo>
                <a:close/>
                <a:moveTo>
                  <a:pt x="1600540" y="159234"/>
                </a:moveTo>
                <a:cubicBezTo>
                  <a:pt x="1602859" y="159545"/>
                  <a:pt x="1605664" y="160180"/>
                  <a:pt x="1608955" y="161139"/>
                </a:cubicBezTo>
                <a:cubicBezTo>
                  <a:pt x="1622119" y="164975"/>
                  <a:pt x="1631594" y="170787"/>
                  <a:pt x="1637381" y="178573"/>
                </a:cubicBezTo>
                <a:cubicBezTo>
                  <a:pt x="1643167" y="186360"/>
                  <a:pt x="1644593" y="195939"/>
                  <a:pt x="1641661" y="207311"/>
                </a:cubicBezTo>
                <a:cubicBezTo>
                  <a:pt x="1638729" y="218683"/>
                  <a:pt x="1629483" y="216001"/>
                  <a:pt x="1613924" y="199266"/>
                </a:cubicBezTo>
                <a:cubicBezTo>
                  <a:pt x="1602236" y="183076"/>
                  <a:pt x="1595195" y="171715"/>
                  <a:pt x="1592800" y="165183"/>
                </a:cubicBezTo>
                <a:cubicBezTo>
                  <a:pt x="1591004" y="160284"/>
                  <a:pt x="1593584" y="158301"/>
                  <a:pt x="1600540" y="159234"/>
                </a:cubicBezTo>
                <a:close/>
                <a:moveTo>
                  <a:pt x="4851913" y="156006"/>
                </a:moveTo>
                <a:cubicBezTo>
                  <a:pt x="4854501" y="156144"/>
                  <a:pt x="4857882" y="157056"/>
                  <a:pt x="4862057" y="158741"/>
                </a:cubicBezTo>
                <a:cubicBezTo>
                  <a:pt x="4878756" y="165481"/>
                  <a:pt x="4887106" y="173382"/>
                  <a:pt x="4887106" y="182445"/>
                </a:cubicBezTo>
                <a:cubicBezTo>
                  <a:pt x="4887106" y="191996"/>
                  <a:pt x="4884733" y="198223"/>
                  <a:pt x="4879986" y="201127"/>
                </a:cubicBezTo>
                <a:cubicBezTo>
                  <a:pt x="4875240" y="204031"/>
                  <a:pt x="4871081" y="203647"/>
                  <a:pt x="4867510" y="199976"/>
                </a:cubicBezTo>
                <a:cubicBezTo>
                  <a:pt x="4863939" y="196305"/>
                  <a:pt x="4858118" y="188196"/>
                  <a:pt x="4850044" y="175648"/>
                </a:cubicBezTo>
                <a:cubicBezTo>
                  <a:pt x="4843526" y="162139"/>
                  <a:pt x="4844149" y="155592"/>
                  <a:pt x="4851913" y="156006"/>
                </a:cubicBezTo>
                <a:close/>
                <a:moveTo>
                  <a:pt x="4022428" y="150691"/>
                </a:moveTo>
                <a:cubicBezTo>
                  <a:pt x="4024954" y="150576"/>
                  <a:pt x="4028101" y="150879"/>
                  <a:pt x="4031871" y="151599"/>
                </a:cubicBezTo>
                <a:cubicBezTo>
                  <a:pt x="4046950" y="154482"/>
                  <a:pt x="4055751" y="159314"/>
                  <a:pt x="4058275" y="166097"/>
                </a:cubicBezTo>
                <a:cubicBezTo>
                  <a:pt x="4060799" y="172880"/>
                  <a:pt x="4060455" y="178889"/>
                  <a:pt x="4057242" y="184123"/>
                </a:cubicBezTo>
                <a:cubicBezTo>
                  <a:pt x="4054030" y="189357"/>
                  <a:pt x="4047899" y="188859"/>
                  <a:pt x="4038851" y="182628"/>
                </a:cubicBezTo>
                <a:cubicBezTo>
                  <a:pt x="4029802" y="176397"/>
                  <a:pt x="4022352" y="169854"/>
                  <a:pt x="4016502" y="163000"/>
                </a:cubicBezTo>
                <a:cubicBezTo>
                  <a:pt x="4012877" y="155138"/>
                  <a:pt x="4014853" y="151035"/>
                  <a:pt x="4022428" y="150691"/>
                </a:cubicBezTo>
                <a:close/>
                <a:moveTo>
                  <a:pt x="5970912" y="132930"/>
                </a:moveTo>
                <a:cubicBezTo>
                  <a:pt x="5987091" y="131846"/>
                  <a:pt x="6000664" y="134219"/>
                  <a:pt x="6011629" y="140048"/>
                </a:cubicBezTo>
                <a:cubicBezTo>
                  <a:pt x="6026249" y="147821"/>
                  <a:pt x="6032687" y="154819"/>
                  <a:pt x="6030945" y="161042"/>
                </a:cubicBezTo>
                <a:cubicBezTo>
                  <a:pt x="6029203" y="167266"/>
                  <a:pt x="6022169" y="169930"/>
                  <a:pt x="6009843" y="169033"/>
                </a:cubicBezTo>
                <a:cubicBezTo>
                  <a:pt x="5997518" y="168137"/>
                  <a:pt x="5980199" y="167689"/>
                  <a:pt x="5957885" y="167689"/>
                </a:cubicBezTo>
                <a:cubicBezTo>
                  <a:pt x="5935601" y="167689"/>
                  <a:pt x="5911660" y="168811"/>
                  <a:pt x="5886063" y="171055"/>
                </a:cubicBezTo>
                <a:cubicBezTo>
                  <a:pt x="5860465" y="173300"/>
                  <a:pt x="5839041" y="175970"/>
                  <a:pt x="5821790" y="179068"/>
                </a:cubicBezTo>
                <a:cubicBezTo>
                  <a:pt x="5804539" y="182165"/>
                  <a:pt x="5789481" y="185091"/>
                  <a:pt x="5776618" y="187844"/>
                </a:cubicBezTo>
                <a:cubicBezTo>
                  <a:pt x="5763755" y="190598"/>
                  <a:pt x="5750368" y="187608"/>
                  <a:pt x="5736458" y="178874"/>
                </a:cubicBezTo>
                <a:cubicBezTo>
                  <a:pt x="5723853" y="165007"/>
                  <a:pt x="5722957" y="158759"/>
                  <a:pt x="5733770" y="160128"/>
                </a:cubicBezTo>
                <a:cubicBezTo>
                  <a:pt x="5744582" y="161498"/>
                  <a:pt x="5763106" y="161067"/>
                  <a:pt x="5789341" y="158838"/>
                </a:cubicBezTo>
                <a:cubicBezTo>
                  <a:pt x="5815577" y="156608"/>
                  <a:pt x="5843583" y="153234"/>
                  <a:pt x="5873361" y="148717"/>
                </a:cubicBezTo>
                <a:cubicBezTo>
                  <a:pt x="5903138" y="144200"/>
                  <a:pt x="5929971" y="139683"/>
                  <a:pt x="5953863" y="135165"/>
                </a:cubicBezTo>
                <a:cubicBezTo>
                  <a:pt x="5959835" y="134036"/>
                  <a:pt x="5965519" y="133291"/>
                  <a:pt x="5970912" y="132930"/>
                </a:cubicBezTo>
                <a:close/>
                <a:moveTo>
                  <a:pt x="3475362" y="132930"/>
                </a:moveTo>
                <a:cubicBezTo>
                  <a:pt x="3491542" y="131846"/>
                  <a:pt x="3505114" y="134219"/>
                  <a:pt x="3516079" y="140048"/>
                </a:cubicBezTo>
                <a:cubicBezTo>
                  <a:pt x="3530699" y="147821"/>
                  <a:pt x="3537137" y="154819"/>
                  <a:pt x="3535395" y="161042"/>
                </a:cubicBezTo>
                <a:cubicBezTo>
                  <a:pt x="3533653" y="167266"/>
                  <a:pt x="3526619" y="169930"/>
                  <a:pt x="3514293" y="169033"/>
                </a:cubicBezTo>
                <a:cubicBezTo>
                  <a:pt x="3501968" y="168137"/>
                  <a:pt x="3484649" y="167689"/>
                  <a:pt x="3462335" y="167689"/>
                </a:cubicBezTo>
                <a:cubicBezTo>
                  <a:pt x="3440051" y="167689"/>
                  <a:pt x="3416110" y="168811"/>
                  <a:pt x="3390512" y="171055"/>
                </a:cubicBezTo>
                <a:cubicBezTo>
                  <a:pt x="3364915" y="173300"/>
                  <a:pt x="3343491" y="175970"/>
                  <a:pt x="3326240" y="179068"/>
                </a:cubicBezTo>
                <a:cubicBezTo>
                  <a:pt x="3308988" y="182165"/>
                  <a:pt x="3293931" y="185091"/>
                  <a:pt x="3281068" y="187844"/>
                </a:cubicBezTo>
                <a:cubicBezTo>
                  <a:pt x="3268205" y="190598"/>
                  <a:pt x="3254818" y="187608"/>
                  <a:pt x="3240908" y="178874"/>
                </a:cubicBezTo>
                <a:cubicBezTo>
                  <a:pt x="3228303" y="165007"/>
                  <a:pt x="3227407" y="158759"/>
                  <a:pt x="3238219" y="160128"/>
                </a:cubicBezTo>
                <a:cubicBezTo>
                  <a:pt x="3249032" y="161498"/>
                  <a:pt x="3267556" y="161067"/>
                  <a:pt x="3293791" y="158838"/>
                </a:cubicBezTo>
                <a:cubicBezTo>
                  <a:pt x="3320027" y="156608"/>
                  <a:pt x="3348033" y="153234"/>
                  <a:pt x="3377810" y="148717"/>
                </a:cubicBezTo>
                <a:cubicBezTo>
                  <a:pt x="3407588" y="144200"/>
                  <a:pt x="3434422" y="139683"/>
                  <a:pt x="3458313" y="135165"/>
                </a:cubicBezTo>
                <a:cubicBezTo>
                  <a:pt x="3464286" y="134036"/>
                  <a:pt x="3469968" y="133291"/>
                  <a:pt x="3475362" y="132930"/>
                </a:cubicBezTo>
                <a:close/>
                <a:moveTo>
                  <a:pt x="1524409" y="131907"/>
                </a:moveTo>
                <a:cubicBezTo>
                  <a:pt x="1519483" y="132344"/>
                  <a:pt x="1506946" y="134570"/>
                  <a:pt x="1486798" y="138586"/>
                </a:cubicBezTo>
                <a:lnTo>
                  <a:pt x="1487981" y="176981"/>
                </a:lnTo>
                <a:cubicBezTo>
                  <a:pt x="1495911" y="176236"/>
                  <a:pt x="1502512" y="174472"/>
                  <a:pt x="1507781" y="171690"/>
                </a:cubicBezTo>
                <a:cubicBezTo>
                  <a:pt x="1513051" y="168908"/>
                  <a:pt x="1518745" y="170525"/>
                  <a:pt x="1524860" y="176541"/>
                </a:cubicBezTo>
                <a:cubicBezTo>
                  <a:pt x="1530976" y="182556"/>
                  <a:pt x="1529220" y="187532"/>
                  <a:pt x="1519591" y="191469"/>
                </a:cubicBezTo>
                <a:cubicBezTo>
                  <a:pt x="1509962" y="195405"/>
                  <a:pt x="1499482" y="197373"/>
                  <a:pt x="1488153" y="197373"/>
                </a:cubicBezTo>
                <a:lnTo>
                  <a:pt x="1489315" y="232306"/>
                </a:lnTo>
                <a:cubicBezTo>
                  <a:pt x="1493847" y="232435"/>
                  <a:pt x="1500600" y="230668"/>
                  <a:pt x="1509577" y="227004"/>
                </a:cubicBezTo>
                <a:cubicBezTo>
                  <a:pt x="1518554" y="223340"/>
                  <a:pt x="1524574" y="223533"/>
                  <a:pt x="1527635" y="227584"/>
                </a:cubicBezTo>
                <a:cubicBezTo>
                  <a:pt x="1530697" y="231636"/>
                  <a:pt x="1532952" y="231377"/>
                  <a:pt x="1534400" y="226810"/>
                </a:cubicBezTo>
                <a:cubicBezTo>
                  <a:pt x="1535849" y="222243"/>
                  <a:pt x="1536799" y="206727"/>
                  <a:pt x="1537251" y="180262"/>
                </a:cubicBezTo>
                <a:cubicBezTo>
                  <a:pt x="1537702" y="153797"/>
                  <a:pt x="1536906" y="139012"/>
                  <a:pt x="1534862" y="135908"/>
                </a:cubicBezTo>
                <a:cubicBezTo>
                  <a:pt x="1532820" y="132803"/>
                  <a:pt x="1529335" y="131469"/>
                  <a:pt x="1524409" y="131907"/>
                </a:cubicBezTo>
                <a:close/>
                <a:moveTo>
                  <a:pt x="956188" y="130506"/>
                </a:moveTo>
                <a:cubicBezTo>
                  <a:pt x="952530" y="130543"/>
                  <a:pt x="947912" y="131236"/>
                  <a:pt x="942333" y="132584"/>
                </a:cubicBezTo>
                <a:cubicBezTo>
                  <a:pt x="931176" y="135280"/>
                  <a:pt x="913229" y="138270"/>
                  <a:pt x="888493" y="141554"/>
                </a:cubicBezTo>
                <a:lnTo>
                  <a:pt x="889676" y="181025"/>
                </a:lnTo>
                <a:cubicBezTo>
                  <a:pt x="896201" y="181111"/>
                  <a:pt x="906809" y="178659"/>
                  <a:pt x="921500" y="173669"/>
                </a:cubicBezTo>
                <a:cubicBezTo>
                  <a:pt x="936192" y="168678"/>
                  <a:pt x="946962" y="169711"/>
                  <a:pt x="953809" y="176766"/>
                </a:cubicBezTo>
                <a:cubicBezTo>
                  <a:pt x="960656" y="183822"/>
                  <a:pt x="956964" y="189472"/>
                  <a:pt x="942731" y="193717"/>
                </a:cubicBezTo>
                <a:cubicBezTo>
                  <a:pt x="928498" y="197961"/>
                  <a:pt x="910792" y="199632"/>
                  <a:pt x="889611" y="198728"/>
                </a:cubicBezTo>
                <a:cubicBezTo>
                  <a:pt x="888837" y="218489"/>
                  <a:pt x="888822" y="233281"/>
                  <a:pt x="889568" y="243104"/>
                </a:cubicBezTo>
                <a:cubicBezTo>
                  <a:pt x="907995" y="241383"/>
                  <a:pt x="923899" y="238931"/>
                  <a:pt x="937278" y="235748"/>
                </a:cubicBezTo>
                <a:cubicBezTo>
                  <a:pt x="950658" y="232564"/>
                  <a:pt x="959423" y="232994"/>
                  <a:pt x="963575" y="237038"/>
                </a:cubicBezTo>
                <a:cubicBezTo>
                  <a:pt x="967726" y="241082"/>
                  <a:pt x="970397" y="242713"/>
                  <a:pt x="971587" y="241932"/>
                </a:cubicBezTo>
                <a:cubicBezTo>
                  <a:pt x="972778" y="241150"/>
                  <a:pt x="973372" y="230320"/>
                  <a:pt x="973372" y="209441"/>
                </a:cubicBezTo>
                <a:cubicBezTo>
                  <a:pt x="973372" y="187256"/>
                  <a:pt x="972727" y="169499"/>
                  <a:pt x="971436" y="156170"/>
                </a:cubicBezTo>
                <a:cubicBezTo>
                  <a:pt x="970146" y="142841"/>
                  <a:pt x="967762" y="134904"/>
                  <a:pt x="964284" y="132358"/>
                </a:cubicBezTo>
                <a:cubicBezTo>
                  <a:pt x="962546" y="131086"/>
                  <a:pt x="959847" y="130468"/>
                  <a:pt x="956188" y="130506"/>
                </a:cubicBezTo>
                <a:close/>
                <a:moveTo>
                  <a:pt x="4151552" y="123700"/>
                </a:moveTo>
                <a:cubicBezTo>
                  <a:pt x="4153762" y="122912"/>
                  <a:pt x="4156935" y="123263"/>
                  <a:pt x="4161073" y="124754"/>
                </a:cubicBezTo>
                <a:cubicBezTo>
                  <a:pt x="4166766" y="126633"/>
                  <a:pt x="4173283" y="130645"/>
                  <a:pt x="4180626" y="136789"/>
                </a:cubicBezTo>
                <a:cubicBezTo>
                  <a:pt x="4187968" y="142934"/>
                  <a:pt x="4187706" y="147953"/>
                  <a:pt x="4179840" y="151847"/>
                </a:cubicBezTo>
                <a:cubicBezTo>
                  <a:pt x="4171975" y="155740"/>
                  <a:pt x="4163503" y="160182"/>
                  <a:pt x="4154426" y="165172"/>
                </a:cubicBezTo>
                <a:cubicBezTo>
                  <a:pt x="4145349" y="170163"/>
                  <a:pt x="4134855" y="174977"/>
                  <a:pt x="4122946" y="179616"/>
                </a:cubicBezTo>
                <a:cubicBezTo>
                  <a:pt x="4111036" y="184256"/>
                  <a:pt x="4109251" y="182269"/>
                  <a:pt x="4117590" y="173658"/>
                </a:cubicBezTo>
                <a:cubicBezTo>
                  <a:pt x="4125928" y="165047"/>
                  <a:pt x="4132908" y="157067"/>
                  <a:pt x="4138530" y="149717"/>
                </a:cubicBezTo>
                <a:cubicBezTo>
                  <a:pt x="4144151" y="142368"/>
                  <a:pt x="4147245" y="135624"/>
                  <a:pt x="4147812" y="129487"/>
                </a:cubicBezTo>
                <a:cubicBezTo>
                  <a:pt x="4148095" y="126418"/>
                  <a:pt x="4149341" y="124489"/>
                  <a:pt x="4151552" y="123700"/>
                </a:cubicBezTo>
                <a:close/>
                <a:moveTo>
                  <a:pt x="6253605" y="121786"/>
                </a:moveTo>
                <a:cubicBezTo>
                  <a:pt x="6238849" y="125342"/>
                  <a:pt x="6225341" y="128275"/>
                  <a:pt x="6213080" y="130584"/>
                </a:cubicBezTo>
                <a:cubicBezTo>
                  <a:pt x="6212319" y="150531"/>
                  <a:pt x="6211940" y="167797"/>
                  <a:pt x="6211940" y="182381"/>
                </a:cubicBezTo>
                <a:cubicBezTo>
                  <a:pt x="6226538" y="180645"/>
                  <a:pt x="6238705" y="178652"/>
                  <a:pt x="6248443" y="176401"/>
                </a:cubicBezTo>
                <a:cubicBezTo>
                  <a:pt x="6251009" y="159422"/>
                  <a:pt x="6252730" y="141217"/>
                  <a:pt x="6253605" y="121786"/>
                </a:cubicBezTo>
                <a:close/>
                <a:moveTo>
                  <a:pt x="2358157" y="113612"/>
                </a:moveTo>
                <a:cubicBezTo>
                  <a:pt x="2364791" y="113859"/>
                  <a:pt x="2369957" y="115483"/>
                  <a:pt x="2373653" y="118484"/>
                </a:cubicBezTo>
                <a:cubicBezTo>
                  <a:pt x="2381045" y="124486"/>
                  <a:pt x="2379963" y="129221"/>
                  <a:pt x="2370405" y="132692"/>
                </a:cubicBezTo>
                <a:cubicBezTo>
                  <a:pt x="2360847" y="136162"/>
                  <a:pt x="2344030" y="139568"/>
                  <a:pt x="2319952" y="142909"/>
                </a:cubicBezTo>
                <a:cubicBezTo>
                  <a:pt x="2330750" y="146222"/>
                  <a:pt x="2334999" y="150481"/>
                  <a:pt x="2332697" y="155686"/>
                </a:cubicBezTo>
                <a:cubicBezTo>
                  <a:pt x="2330396" y="160892"/>
                  <a:pt x="2328370" y="168618"/>
                  <a:pt x="2326621" y="178864"/>
                </a:cubicBezTo>
                <a:cubicBezTo>
                  <a:pt x="2324871" y="189110"/>
                  <a:pt x="2325115" y="195699"/>
                  <a:pt x="2327352" y="198632"/>
                </a:cubicBezTo>
                <a:cubicBezTo>
                  <a:pt x="2329589" y="201564"/>
                  <a:pt x="2332798" y="203188"/>
                  <a:pt x="2336978" y="203504"/>
                </a:cubicBezTo>
                <a:cubicBezTo>
                  <a:pt x="2341158" y="203819"/>
                  <a:pt x="2345675" y="202858"/>
                  <a:pt x="2350529" y="200621"/>
                </a:cubicBezTo>
                <a:cubicBezTo>
                  <a:pt x="2355384" y="198384"/>
                  <a:pt x="2359718" y="190508"/>
                  <a:pt x="2363532" y="176992"/>
                </a:cubicBezTo>
                <a:cubicBezTo>
                  <a:pt x="2367347" y="163477"/>
                  <a:pt x="2370466" y="162942"/>
                  <a:pt x="2372889" y="175390"/>
                </a:cubicBezTo>
                <a:cubicBezTo>
                  <a:pt x="2375313" y="187837"/>
                  <a:pt x="2377894" y="196810"/>
                  <a:pt x="2380633" y="202310"/>
                </a:cubicBezTo>
                <a:cubicBezTo>
                  <a:pt x="2383372" y="207809"/>
                  <a:pt x="2382096" y="213058"/>
                  <a:pt x="2376804" y="218055"/>
                </a:cubicBezTo>
                <a:cubicBezTo>
                  <a:pt x="2371513" y="223053"/>
                  <a:pt x="2363998" y="226254"/>
                  <a:pt x="2354261" y="227660"/>
                </a:cubicBezTo>
                <a:cubicBezTo>
                  <a:pt x="2344524" y="229065"/>
                  <a:pt x="2334095" y="227771"/>
                  <a:pt x="2322975" y="223777"/>
                </a:cubicBezTo>
                <a:cubicBezTo>
                  <a:pt x="2311854" y="219783"/>
                  <a:pt x="2306293" y="208709"/>
                  <a:pt x="2306293" y="190554"/>
                </a:cubicBezTo>
                <a:lnTo>
                  <a:pt x="2306293" y="158160"/>
                </a:lnTo>
                <a:cubicBezTo>
                  <a:pt x="2306293" y="153485"/>
                  <a:pt x="2305505" y="149463"/>
                  <a:pt x="2303927" y="146093"/>
                </a:cubicBezTo>
                <a:lnTo>
                  <a:pt x="2287558" y="147727"/>
                </a:lnTo>
                <a:cubicBezTo>
                  <a:pt x="2294298" y="150108"/>
                  <a:pt x="2298457" y="152779"/>
                  <a:pt x="2300034" y="155740"/>
                </a:cubicBezTo>
                <a:cubicBezTo>
                  <a:pt x="2301611" y="158701"/>
                  <a:pt x="2300758" y="162415"/>
                  <a:pt x="2297474" y="166882"/>
                </a:cubicBezTo>
                <a:cubicBezTo>
                  <a:pt x="2294190" y="171349"/>
                  <a:pt x="2287210" y="180785"/>
                  <a:pt x="2276534" y="195190"/>
                </a:cubicBezTo>
                <a:cubicBezTo>
                  <a:pt x="2265858" y="209595"/>
                  <a:pt x="2253977" y="219636"/>
                  <a:pt x="2240891" y="225315"/>
                </a:cubicBezTo>
                <a:cubicBezTo>
                  <a:pt x="2227806" y="230994"/>
                  <a:pt x="2225135" y="228925"/>
                  <a:pt x="2232879" y="219109"/>
                </a:cubicBezTo>
                <a:cubicBezTo>
                  <a:pt x="2240622" y="209294"/>
                  <a:pt x="2248725" y="197262"/>
                  <a:pt x="2257185" y="183015"/>
                </a:cubicBezTo>
                <a:cubicBezTo>
                  <a:pt x="2265646" y="168768"/>
                  <a:pt x="2270314" y="157809"/>
                  <a:pt x="2271189" y="150137"/>
                </a:cubicBezTo>
                <a:cubicBezTo>
                  <a:pt x="2263789" y="151943"/>
                  <a:pt x="2256906" y="151890"/>
                  <a:pt x="2250539" y="149975"/>
                </a:cubicBezTo>
                <a:cubicBezTo>
                  <a:pt x="2244172" y="148061"/>
                  <a:pt x="2238823" y="144748"/>
                  <a:pt x="2234492" y="140038"/>
                </a:cubicBezTo>
                <a:cubicBezTo>
                  <a:pt x="2230161" y="135327"/>
                  <a:pt x="2233266" y="132670"/>
                  <a:pt x="2243806" y="132068"/>
                </a:cubicBezTo>
                <a:cubicBezTo>
                  <a:pt x="2254346" y="131466"/>
                  <a:pt x="2267202" y="130057"/>
                  <a:pt x="2282374" y="127841"/>
                </a:cubicBezTo>
                <a:cubicBezTo>
                  <a:pt x="2297546" y="125626"/>
                  <a:pt x="2314704" y="122012"/>
                  <a:pt x="2333848" y="117000"/>
                </a:cubicBezTo>
                <a:cubicBezTo>
                  <a:pt x="2343420" y="114494"/>
                  <a:pt x="2351523" y="113365"/>
                  <a:pt x="2358157" y="113612"/>
                </a:cubicBezTo>
                <a:close/>
                <a:moveTo>
                  <a:pt x="7259498" y="107901"/>
                </a:moveTo>
                <a:cubicBezTo>
                  <a:pt x="7267905" y="107277"/>
                  <a:pt x="7275365" y="109848"/>
                  <a:pt x="7281878" y="115613"/>
                </a:cubicBezTo>
                <a:cubicBezTo>
                  <a:pt x="7290561" y="123299"/>
                  <a:pt x="7292353" y="128494"/>
                  <a:pt x="7287255" y="131197"/>
                </a:cubicBezTo>
                <a:cubicBezTo>
                  <a:pt x="7282157" y="133900"/>
                  <a:pt x="7274618" y="135477"/>
                  <a:pt x="7264637" y="135929"/>
                </a:cubicBezTo>
                <a:cubicBezTo>
                  <a:pt x="7254657" y="136381"/>
                  <a:pt x="7243299" y="137288"/>
                  <a:pt x="7230565" y="138650"/>
                </a:cubicBezTo>
                <a:cubicBezTo>
                  <a:pt x="7217831" y="140012"/>
                  <a:pt x="7207334" y="140973"/>
                  <a:pt x="7199074" y="141532"/>
                </a:cubicBezTo>
                <a:cubicBezTo>
                  <a:pt x="7203563" y="146379"/>
                  <a:pt x="7205126" y="150506"/>
                  <a:pt x="7203763" y="153912"/>
                </a:cubicBezTo>
                <a:cubicBezTo>
                  <a:pt x="7202401" y="157317"/>
                  <a:pt x="7201943" y="166033"/>
                  <a:pt x="7202387" y="180057"/>
                </a:cubicBezTo>
                <a:cubicBezTo>
                  <a:pt x="7202831" y="194082"/>
                  <a:pt x="7203731" y="208093"/>
                  <a:pt x="7205087" y="222089"/>
                </a:cubicBezTo>
                <a:cubicBezTo>
                  <a:pt x="7206441" y="236085"/>
                  <a:pt x="7206886" y="248435"/>
                  <a:pt x="7206420" y="259140"/>
                </a:cubicBezTo>
                <a:cubicBezTo>
                  <a:pt x="7205953" y="269845"/>
                  <a:pt x="7204534" y="278991"/>
                  <a:pt x="7202161" y="286577"/>
                </a:cubicBezTo>
                <a:cubicBezTo>
                  <a:pt x="7199788" y="294163"/>
                  <a:pt x="7194521" y="301888"/>
                  <a:pt x="7186361" y="309754"/>
                </a:cubicBezTo>
                <a:cubicBezTo>
                  <a:pt x="7178202" y="317620"/>
                  <a:pt x="7172917" y="318057"/>
                  <a:pt x="7170508" y="311066"/>
                </a:cubicBezTo>
                <a:cubicBezTo>
                  <a:pt x="7168099" y="304075"/>
                  <a:pt x="7164091" y="297346"/>
                  <a:pt x="7158484" y="290879"/>
                </a:cubicBezTo>
                <a:cubicBezTo>
                  <a:pt x="7152877" y="284411"/>
                  <a:pt x="7147639" y="278209"/>
                  <a:pt x="7142771" y="272272"/>
                </a:cubicBezTo>
                <a:cubicBezTo>
                  <a:pt x="7137903" y="266335"/>
                  <a:pt x="7141509" y="264715"/>
                  <a:pt x="7153591" y="267411"/>
                </a:cubicBezTo>
                <a:cubicBezTo>
                  <a:pt x="7165673" y="270107"/>
                  <a:pt x="7172423" y="270885"/>
                  <a:pt x="7173843" y="269745"/>
                </a:cubicBezTo>
                <a:cubicBezTo>
                  <a:pt x="7175262" y="268605"/>
                  <a:pt x="7176195" y="261420"/>
                  <a:pt x="7176639" y="248191"/>
                </a:cubicBezTo>
                <a:cubicBezTo>
                  <a:pt x="7177083" y="234963"/>
                  <a:pt x="7177305" y="221149"/>
                  <a:pt x="7177305" y="206752"/>
                </a:cubicBezTo>
                <a:cubicBezTo>
                  <a:pt x="7177305" y="192569"/>
                  <a:pt x="7176879" y="179448"/>
                  <a:pt x="7176026" y="167388"/>
                </a:cubicBezTo>
                <a:cubicBezTo>
                  <a:pt x="7175173" y="155328"/>
                  <a:pt x="7173785" y="148229"/>
                  <a:pt x="7171863" y="146093"/>
                </a:cubicBezTo>
                <a:cubicBezTo>
                  <a:pt x="7143886" y="151399"/>
                  <a:pt x="7124795" y="155425"/>
                  <a:pt x="7114593" y="158171"/>
                </a:cubicBezTo>
                <a:cubicBezTo>
                  <a:pt x="7104389" y="160917"/>
                  <a:pt x="7095867" y="158443"/>
                  <a:pt x="7089027" y="150750"/>
                </a:cubicBezTo>
                <a:cubicBezTo>
                  <a:pt x="7082187" y="143056"/>
                  <a:pt x="7081943" y="139209"/>
                  <a:pt x="7088295" y="139209"/>
                </a:cubicBezTo>
                <a:cubicBezTo>
                  <a:pt x="7091651" y="139209"/>
                  <a:pt x="7100801" y="137854"/>
                  <a:pt x="7115743" y="135144"/>
                </a:cubicBezTo>
                <a:cubicBezTo>
                  <a:pt x="7130685" y="132434"/>
                  <a:pt x="7153913" y="128415"/>
                  <a:pt x="7185426" y="123087"/>
                </a:cubicBezTo>
                <a:cubicBezTo>
                  <a:pt x="7216939" y="117760"/>
                  <a:pt x="7238721" y="113261"/>
                  <a:pt x="7250774" y="109590"/>
                </a:cubicBezTo>
                <a:cubicBezTo>
                  <a:pt x="7253787" y="108672"/>
                  <a:pt x="7256695" y="108109"/>
                  <a:pt x="7259498" y="107901"/>
                </a:cubicBezTo>
                <a:close/>
                <a:moveTo>
                  <a:pt x="7065638" y="89521"/>
                </a:moveTo>
                <a:cubicBezTo>
                  <a:pt x="7068575" y="89449"/>
                  <a:pt x="7073432" y="90818"/>
                  <a:pt x="7080208" y="93629"/>
                </a:cubicBezTo>
                <a:cubicBezTo>
                  <a:pt x="7093759" y="99250"/>
                  <a:pt x="7098413" y="105424"/>
                  <a:pt x="7094168" y="112149"/>
                </a:cubicBezTo>
                <a:lnTo>
                  <a:pt x="7083370" y="125636"/>
                </a:lnTo>
                <a:cubicBezTo>
                  <a:pt x="7080129" y="129695"/>
                  <a:pt x="7071001" y="141948"/>
                  <a:pt x="7055987" y="162397"/>
                </a:cubicBezTo>
                <a:cubicBezTo>
                  <a:pt x="7066785" y="173612"/>
                  <a:pt x="7071496" y="183940"/>
                  <a:pt x="7070119" y="193383"/>
                </a:cubicBezTo>
                <a:cubicBezTo>
                  <a:pt x="7068743" y="202826"/>
                  <a:pt x="7067829" y="218575"/>
                  <a:pt x="7067377" y="240631"/>
                </a:cubicBezTo>
                <a:cubicBezTo>
                  <a:pt x="7066925" y="262686"/>
                  <a:pt x="7064011" y="280113"/>
                  <a:pt x="7058633" y="292911"/>
                </a:cubicBezTo>
                <a:cubicBezTo>
                  <a:pt x="7053255" y="305710"/>
                  <a:pt x="7047619" y="305373"/>
                  <a:pt x="7041726" y="291900"/>
                </a:cubicBezTo>
                <a:cubicBezTo>
                  <a:pt x="7035832" y="278428"/>
                  <a:pt x="7034237" y="268888"/>
                  <a:pt x="7036940" y="263281"/>
                </a:cubicBezTo>
                <a:cubicBezTo>
                  <a:pt x="7039643" y="257674"/>
                  <a:pt x="7041669" y="249037"/>
                  <a:pt x="7043017" y="237372"/>
                </a:cubicBezTo>
                <a:cubicBezTo>
                  <a:pt x="7044365" y="225706"/>
                  <a:pt x="7045039" y="212352"/>
                  <a:pt x="7045039" y="197309"/>
                </a:cubicBezTo>
                <a:cubicBezTo>
                  <a:pt x="7045039" y="182997"/>
                  <a:pt x="7044903" y="174924"/>
                  <a:pt x="7044630" y="173088"/>
                </a:cubicBezTo>
                <a:cubicBezTo>
                  <a:pt x="7042665" y="176544"/>
                  <a:pt x="7037227" y="182252"/>
                  <a:pt x="7028315" y="190210"/>
                </a:cubicBezTo>
                <a:cubicBezTo>
                  <a:pt x="7019403" y="198169"/>
                  <a:pt x="7008485" y="205178"/>
                  <a:pt x="6995565" y="211237"/>
                </a:cubicBezTo>
                <a:cubicBezTo>
                  <a:pt x="6982645" y="217295"/>
                  <a:pt x="6977636" y="217607"/>
                  <a:pt x="6980540" y="212172"/>
                </a:cubicBezTo>
                <a:cubicBezTo>
                  <a:pt x="6983444" y="206737"/>
                  <a:pt x="6990549" y="198814"/>
                  <a:pt x="7001857" y="188403"/>
                </a:cubicBezTo>
                <a:cubicBezTo>
                  <a:pt x="7013165" y="177992"/>
                  <a:pt x="7023657" y="166409"/>
                  <a:pt x="7033337" y="153654"/>
                </a:cubicBezTo>
                <a:cubicBezTo>
                  <a:pt x="7043017" y="140898"/>
                  <a:pt x="7050760" y="129254"/>
                  <a:pt x="7056568" y="118721"/>
                </a:cubicBezTo>
                <a:cubicBezTo>
                  <a:pt x="7062376" y="108188"/>
                  <a:pt x="7064381" y="99967"/>
                  <a:pt x="7062581" y="94059"/>
                </a:cubicBezTo>
                <a:cubicBezTo>
                  <a:pt x="7061681" y="91105"/>
                  <a:pt x="7062699" y="89592"/>
                  <a:pt x="7065638" y="89521"/>
                </a:cubicBezTo>
                <a:close/>
                <a:moveTo>
                  <a:pt x="1264326" y="86635"/>
                </a:moveTo>
                <a:cubicBezTo>
                  <a:pt x="1273853" y="85752"/>
                  <a:pt x="1281148" y="88133"/>
                  <a:pt x="1286214" y="93780"/>
                </a:cubicBezTo>
                <a:cubicBezTo>
                  <a:pt x="1292969" y="101308"/>
                  <a:pt x="1288333" y="107406"/>
                  <a:pt x="1272308" y="112074"/>
                </a:cubicBezTo>
                <a:cubicBezTo>
                  <a:pt x="1256283" y="116742"/>
                  <a:pt x="1242247" y="119700"/>
                  <a:pt x="1230202" y="120947"/>
                </a:cubicBezTo>
                <a:cubicBezTo>
                  <a:pt x="1237400" y="129264"/>
                  <a:pt x="1237895" y="134581"/>
                  <a:pt x="1231685" y="136897"/>
                </a:cubicBezTo>
                <a:cubicBezTo>
                  <a:pt x="1225476" y="139213"/>
                  <a:pt x="1216887" y="143239"/>
                  <a:pt x="1205917" y="148975"/>
                </a:cubicBezTo>
                <a:cubicBezTo>
                  <a:pt x="1216012" y="152976"/>
                  <a:pt x="1225548" y="160368"/>
                  <a:pt x="1234525" y="171152"/>
                </a:cubicBezTo>
                <a:lnTo>
                  <a:pt x="1242312" y="174271"/>
                </a:lnTo>
                <a:cubicBezTo>
                  <a:pt x="1265629" y="148803"/>
                  <a:pt x="1276836" y="132089"/>
                  <a:pt x="1275932" y="124131"/>
                </a:cubicBezTo>
                <a:cubicBezTo>
                  <a:pt x="1275029" y="116172"/>
                  <a:pt x="1278893" y="113662"/>
                  <a:pt x="1287526" y="116602"/>
                </a:cubicBezTo>
                <a:cubicBezTo>
                  <a:pt x="1296160" y="119542"/>
                  <a:pt x="1303387" y="124618"/>
                  <a:pt x="1309209" y="131831"/>
                </a:cubicBezTo>
                <a:cubicBezTo>
                  <a:pt x="1315031" y="139044"/>
                  <a:pt x="1314429" y="144056"/>
                  <a:pt x="1307402" y="146867"/>
                </a:cubicBezTo>
                <a:cubicBezTo>
                  <a:pt x="1300375" y="149678"/>
                  <a:pt x="1283189" y="161609"/>
                  <a:pt x="1255842" y="182660"/>
                </a:cubicBezTo>
                <a:cubicBezTo>
                  <a:pt x="1286989" y="200829"/>
                  <a:pt x="1309421" y="212567"/>
                  <a:pt x="1323137" y="217873"/>
                </a:cubicBezTo>
                <a:cubicBezTo>
                  <a:pt x="1336853" y="223178"/>
                  <a:pt x="1352914" y="227882"/>
                  <a:pt x="1371319" y="231983"/>
                </a:cubicBezTo>
                <a:cubicBezTo>
                  <a:pt x="1389726" y="236085"/>
                  <a:pt x="1392253" y="240118"/>
                  <a:pt x="1378902" y="244083"/>
                </a:cubicBezTo>
                <a:cubicBezTo>
                  <a:pt x="1365552" y="248048"/>
                  <a:pt x="1350434" y="251153"/>
                  <a:pt x="1333548" y="253397"/>
                </a:cubicBezTo>
                <a:cubicBezTo>
                  <a:pt x="1316663" y="255641"/>
                  <a:pt x="1300601" y="248736"/>
                  <a:pt x="1285365" y="232682"/>
                </a:cubicBezTo>
                <a:cubicBezTo>
                  <a:pt x="1270128" y="216629"/>
                  <a:pt x="1254443" y="201711"/>
                  <a:pt x="1238311" y="187930"/>
                </a:cubicBezTo>
                <a:cubicBezTo>
                  <a:pt x="1248206" y="209297"/>
                  <a:pt x="1253153" y="229065"/>
                  <a:pt x="1253153" y="247234"/>
                </a:cubicBezTo>
                <a:cubicBezTo>
                  <a:pt x="1253153" y="264729"/>
                  <a:pt x="1251493" y="278930"/>
                  <a:pt x="1248173" y="289835"/>
                </a:cubicBezTo>
                <a:cubicBezTo>
                  <a:pt x="1244853" y="300741"/>
                  <a:pt x="1239039" y="309879"/>
                  <a:pt x="1230729" y="317250"/>
                </a:cubicBezTo>
                <a:cubicBezTo>
                  <a:pt x="1222418" y="324621"/>
                  <a:pt x="1215897" y="324288"/>
                  <a:pt x="1211165" y="316250"/>
                </a:cubicBezTo>
                <a:cubicBezTo>
                  <a:pt x="1206433" y="308212"/>
                  <a:pt x="1198499" y="299637"/>
                  <a:pt x="1187364" y="290524"/>
                </a:cubicBezTo>
                <a:cubicBezTo>
                  <a:pt x="1176229" y="281410"/>
                  <a:pt x="1177634" y="278205"/>
                  <a:pt x="1191579" y="280909"/>
                </a:cubicBezTo>
                <a:cubicBezTo>
                  <a:pt x="1205526" y="283612"/>
                  <a:pt x="1214750" y="283253"/>
                  <a:pt x="1219252" y="279833"/>
                </a:cubicBezTo>
                <a:cubicBezTo>
                  <a:pt x="1223756" y="276413"/>
                  <a:pt x="1226230" y="266841"/>
                  <a:pt x="1226673" y="251117"/>
                </a:cubicBezTo>
                <a:cubicBezTo>
                  <a:pt x="1227118" y="235393"/>
                  <a:pt x="1226559" y="222433"/>
                  <a:pt x="1224996" y="212237"/>
                </a:cubicBezTo>
                <a:cubicBezTo>
                  <a:pt x="1213036" y="227839"/>
                  <a:pt x="1200156" y="240473"/>
                  <a:pt x="1186352" y="250138"/>
                </a:cubicBezTo>
                <a:cubicBezTo>
                  <a:pt x="1172550" y="259803"/>
                  <a:pt x="1156586" y="266475"/>
                  <a:pt x="1138460" y="270153"/>
                </a:cubicBezTo>
                <a:cubicBezTo>
                  <a:pt x="1120333" y="273832"/>
                  <a:pt x="1117143" y="271939"/>
                  <a:pt x="1128888" y="264475"/>
                </a:cubicBezTo>
                <a:cubicBezTo>
                  <a:pt x="1140633" y="257011"/>
                  <a:pt x="1154708" y="247292"/>
                  <a:pt x="1171113" y="235317"/>
                </a:cubicBezTo>
                <a:cubicBezTo>
                  <a:pt x="1187518" y="223343"/>
                  <a:pt x="1202661" y="208372"/>
                  <a:pt x="1216543" y="190404"/>
                </a:cubicBezTo>
                <a:cubicBezTo>
                  <a:pt x="1214979" y="186303"/>
                  <a:pt x="1213832" y="182782"/>
                  <a:pt x="1213101" y="179842"/>
                </a:cubicBezTo>
                <a:cubicBezTo>
                  <a:pt x="1208326" y="186324"/>
                  <a:pt x="1200607" y="193734"/>
                  <a:pt x="1189945" y="202073"/>
                </a:cubicBezTo>
                <a:cubicBezTo>
                  <a:pt x="1179283" y="210412"/>
                  <a:pt x="1165304" y="216890"/>
                  <a:pt x="1148011" y="221508"/>
                </a:cubicBezTo>
                <a:cubicBezTo>
                  <a:pt x="1130717" y="226125"/>
                  <a:pt x="1130770" y="222504"/>
                  <a:pt x="1148172" y="210645"/>
                </a:cubicBezTo>
                <a:cubicBezTo>
                  <a:pt x="1165573" y="198786"/>
                  <a:pt x="1182513" y="182223"/>
                  <a:pt x="1198990" y="160956"/>
                </a:cubicBezTo>
                <a:cubicBezTo>
                  <a:pt x="1197657" y="158949"/>
                  <a:pt x="1196531" y="157142"/>
                  <a:pt x="1195613" y="155536"/>
                </a:cubicBezTo>
                <a:cubicBezTo>
                  <a:pt x="1175379" y="167180"/>
                  <a:pt x="1158063" y="173690"/>
                  <a:pt x="1143666" y="175067"/>
                </a:cubicBezTo>
                <a:cubicBezTo>
                  <a:pt x="1129268" y="176444"/>
                  <a:pt x="1127938" y="173626"/>
                  <a:pt x="1139675" y="166614"/>
                </a:cubicBezTo>
                <a:cubicBezTo>
                  <a:pt x="1151413" y="159601"/>
                  <a:pt x="1163663" y="151696"/>
                  <a:pt x="1176426" y="142898"/>
                </a:cubicBezTo>
                <a:cubicBezTo>
                  <a:pt x="1189189" y="134101"/>
                  <a:pt x="1198065" y="127515"/>
                  <a:pt x="1203055" y="123141"/>
                </a:cubicBezTo>
                <a:cubicBezTo>
                  <a:pt x="1191469" y="123141"/>
                  <a:pt x="1182048" y="120155"/>
                  <a:pt x="1174791" y="114182"/>
                </a:cubicBezTo>
                <a:cubicBezTo>
                  <a:pt x="1167535" y="108209"/>
                  <a:pt x="1168460" y="104606"/>
                  <a:pt x="1177565" y="103373"/>
                </a:cubicBezTo>
                <a:cubicBezTo>
                  <a:pt x="1186672" y="102140"/>
                  <a:pt x="1198026" y="100390"/>
                  <a:pt x="1211627" y="98125"/>
                </a:cubicBezTo>
                <a:cubicBezTo>
                  <a:pt x="1225229" y="95859"/>
                  <a:pt x="1239372" y="92686"/>
                  <a:pt x="1254056" y="88606"/>
                </a:cubicBezTo>
                <a:cubicBezTo>
                  <a:pt x="1257728" y="87586"/>
                  <a:pt x="1261151" y="86929"/>
                  <a:pt x="1264326" y="86635"/>
                </a:cubicBezTo>
                <a:close/>
                <a:moveTo>
                  <a:pt x="4831908" y="78558"/>
                </a:moveTo>
                <a:cubicBezTo>
                  <a:pt x="4835739" y="79195"/>
                  <a:pt x="4840299" y="81218"/>
                  <a:pt x="4845591" y="84627"/>
                </a:cubicBezTo>
                <a:cubicBezTo>
                  <a:pt x="4856174" y="91446"/>
                  <a:pt x="4859562" y="96820"/>
                  <a:pt x="4855755" y="100749"/>
                </a:cubicBezTo>
                <a:cubicBezTo>
                  <a:pt x="4851948" y="104678"/>
                  <a:pt x="4849226" y="109091"/>
                  <a:pt x="4847591" y="113989"/>
                </a:cubicBezTo>
                <a:cubicBezTo>
                  <a:pt x="4845957" y="118886"/>
                  <a:pt x="4843781" y="127225"/>
                  <a:pt x="4841063" y="139005"/>
                </a:cubicBezTo>
                <a:cubicBezTo>
                  <a:pt x="4838346" y="150786"/>
                  <a:pt x="4835252" y="162032"/>
                  <a:pt x="4831781" y="172744"/>
                </a:cubicBezTo>
                <a:cubicBezTo>
                  <a:pt x="4842364" y="184890"/>
                  <a:pt x="4849732" y="196534"/>
                  <a:pt x="4853884" y="207677"/>
                </a:cubicBezTo>
                <a:cubicBezTo>
                  <a:pt x="4858035" y="218819"/>
                  <a:pt x="4858795" y="228438"/>
                  <a:pt x="4856164" y="236533"/>
                </a:cubicBezTo>
                <a:cubicBezTo>
                  <a:pt x="4853532" y="244628"/>
                  <a:pt x="4848430" y="244079"/>
                  <a:pt x="4840859" y="234887"/>
                </a:cubicBezTo>
                <a:cubicBezTo>
                  <a:pt x="4833287" y="225695"/>
                  <a:pt x="4825845" y="213642"/>
                  <a:pt x="4818531" y="198728"/>
                </a:cubicBezTo>
                <a:cubicBezTo>
                  <a:pt x="4814272" y="210201"/>
                  <a:pt x="4807084" y="221684"/>
                  <a:pt x="4796967" y="233177"/>
                </a:cubicBezTo>
                <a:cubicBezTo>
                  <a:pt x="4786850" y="244671"/>
                  <a:pt x="4775471" y="253727"/>
                  <a:pt x="4762830" y="260345"/>
                </a:cubicBezTo>
                <a:cubicBezTo>
                  <a:pt x="4750190" y="266963"/>
                  <a:pt x="4748884" y="264220"/>
                  <a:pt x="4758915" y="252117"/>
                </a:cubicBezTo>
                <a:cubicBezTo>
                  <a:pt x="4768947" y="240014"/>
                  <a:pt x="4777540" y="227918"/>
                  <a:pt x="4784695" y="215829"/>
                </a:cubicBezTo>
                <a:cubicBezTo>
                  <a:pt x="4791851" y="203740"/>
                  <a:pt x="4798039" y="191042"/>
                  <a:pt x="4803259" y="177734"/>
                </a:cubicBezTo>
                <a:cubicBezTo>
                  <a:pt x="4795802" y="166506"/>
                  <a:pt x="4788539" y="155475"/>
                  <a:pt x="4781469" y="144641"/>
                </a:cubicBezTo>
                <a:cubicBezTo>
                  <a:pt x="4774399" y="133807"/>
                  <a:pt x="4776557" y="131251"/>
                  <a:pt x="4787943" y="136972"/>
                </a:cubicBezTo>
                <a:cubicBezTo>
                  <a:pt x="4799330" y="142694"/>
                  <a:pt x="4807009" y="148832"/>
                  <a:pt x="4810981" y="155385"/>
                </a:cubicBezTo>
                <a:cubicBezTo>
                  <a:pt x="4813032" y="147226"/>
                  <a:pt x="4814957" y="137349"/>
                  <a:pt x="4816757" y="125755"/>
                </a:cubicBezTo>
                <a:cubicBezTo>
                  <a:pt x="4818556" y="114161"/>
                  <a:pt x="4818807" y="108127"/>
                  <a:pt x="4817510" y="107654"/>
                </a:cubicBezTo>
                <a:cubicBezTo>
                  <a:pt x="4816211" y="107180"/>
                  <a:pt x="4810540" y="108744"/>
                  <a:pt x="4800495" y="112343"/>
                </a:cubicBezTo>
                <a:cubicBezTo>
                  <a:pt x="4790450" y="115942"/>
                  <a:pt x="4781200" y="114738"/>
                  <a:pt x="4772747" y="108729"/>
                </a:cubicBezTo>
                <a:cubicBezTo>
                  <a:pt x="4764293" y="102721"/>
                  <a:pt x="4765695" y="99121"/>
                  <a:pt x="4776952" y="97931"/>
                </a:cubicBezTo>
                <a:cubicBezTo>
                  <a:pt x="4788209" y="96741"/>
                  <a:pt x="4797447" y="94658"/>
                  <a:pt x="4804668" y="91682"/>
                </a:cubicBezTo>
                <a:cubicBezTo>
                  <a:pt x="4811888" y="88707"/>
                  <a:pt x="4817868" y="85082"/>
                  <a:pt x="4822608" y="80809"/>
                </a:cubicBezTo>
                <a:cubicBezTo>
                  <a:pt x="4824977" y="78672"/>
                  <a:pt x="4828078" y="77922"/>
                  <a:pt x="4831908" y="78558"/>
                </a:cubicBezTo>
                <a:close/>
                <a:moveTo>
                  <a:pt x="6857094" y="75851"/>
                </a:moveTo>
                <a:cubicBezTo>
                  <a:pt x="6845135" y="76718"/>
                  <a:pt x="6836807" y="80085"/>
                  <a:pt x="6832110" y="85950"/>
                </a:cubicBezTo>
                <a:cubicBezTo>
                  <a:pt x="6827414" y="91815"/>
                  <a:pt x="6825065" y="98935"/>
                  <a:pt x="6825065" y="107310"/>
                </a:cubicBezTo>
                <a:cubicBezTo>
                  <a:pt x="6825065" y="115670"/>
                  <a:pt x="6827926" y="123525"/>
                  <a:pt x="6833648" y="130874"/>
                </a:cubicBezTo>
                <a:cubicBezTo>
                  <a:pt x="6839369" y="138223"/>
                  <a:pt x="6848179" y="141898"/>
                  <a:pt x="6860073" y="141898"/>
                </a:cubicBezTo>
                <a:cubicBezTo>
                  <a:pt x="6871969" y="141898"/>
                  <a:pt x="6881007" y="138202"/>
                  <a:pt x="6887187" y="130810"/>
                </a:cubicBezTo>
                <a:cubicBezTo>
                  <a:pt x="6893368" y="123417"/>
                  <a:pt x="6896247" y="114580"/>
                  <a:pt x="6895824" y="104298"/>
                </a:cubicBezTo>
                <a:cubicBezTo>
                  <a:pt x="6895401" y="94016"/>
                  <a:pt x="6891830" y="86488"/>
                  <a:pt x="6885111" y="81712"/>
                </a:cubicBezTo>
                <a:cubicBezTo>
                  <a:pt x="6878393" y="76937"/>
                  <a:pt x="6869054" y="74983"/>
                  <a:pt x="6857094" y="75851"/>
                </a:cubicBezTo>
                <a:close/>
                <a:moveTo>
                  <a:pt x="2332106" y="72076"/>
                </a:moveTo>
                <a:cubicBezTo>
                  <a:pt x="2338874" y="72269"/>
                  <a:pt x="2343829" y="74392"/>
                  <a:pt x="2346969" y="78443"/>
                </a:cubicBezTo>
                <a:cubicBezTo>
                  <a:pt x="2353250" y="86545"/>
                  <a:pt x="2344847" y="93321"/>
                  <a:pt x="2321759" y="98770"/>
                </a:cubicBezTo>
                <a:cubicBezTo>
                  <a:pt x="2298672" y="104219"/>
                  <a:pt x="2281998" y="104309"/>
                  <a:pt x="2271737" y="99039"/>
                </a:cubicBezTo>
                <a:cubicBezTo>
                  <a:pt x="2261477" y="93769"/>
                  <a:pt x="2259978" y="90395"/>
                  <a:pt x="2267241" y="88918"/>
                </a:cubicBezTo>
                <a:cubicBezTo>
                  <a:pt x="2274505" y="87441"/>
                  <a:pt x="2287544" y="83562"/>
                  <a:pt x="2306358" y="77281"/>
                </a:cubicBezTo>
                <a:cubicBezTo>
                  <a:pt x="2316755" y="73617"/>
                  <a:pt x="2325337" y="71882"/>
                  <a:pt x="2332106" y="72076"/>
                </a:cubicBezTo>
                <a:close/>
                <a:moveTo>
                  <a:pt x="2645399" y="67795"/>
                </a:moveTo>
                <a:lnTo>
                  <a:pt x="2606315" y="71473"/>
                </a:lnTo>
                <a:cubicBezTo>
                  <a:pt x="2609872" y="97515"/>
                  <a:pt x="2613758" y="124582"/>
                  <a:pt x="2617974" y="152675"/>
                </a:cubicBezTo>
                <a:lnTo>
                  <a:pt x="2650691" y="149169"/>
                </a:lnTo>
                <a:lnTo>
                  <a:pt x="2650691" y="124496"/>
                </a:lnTo>
                <a:lnTo>
                  <a:pt x="2638624" y="124496"/>
                </a:lnTo>
                <a:cubicBezTo>
                  <a:pt x="2633131" y="124496"/>
                  <a:pt x="2628145" y="122424"/>
                  <a:pt x="2623663" y="118280"/>
                </a:cubicBezTo>
                <a:cubicBezTo>
                  <a:pt x="2619182" y="114135"/>
                  <a:pt x="2620082" y="110543"/>
                  <a:pt x="2626363" y="107503"/>
                </a:cubicBezTo>
                <a:cubicBezTo>
                  <a:pt x="2632644" y="104463"/>
                  <a:pt x="2640301" y="102190"/>
                  <a:pt x="2649336" y="100684"/>
                </a:cubicBezTo>
                <a:cubicBezTo>
                  <a:pt x="2649336" y="80967"/>
                  <a:pt x="2648024" y="70004"/>
                  <a:pt x="2645399" y="67795"/>
                </a:cubicBezTo>
                <a:close/>
                <a:moveTo>
                  <a:pt x="2720814" y="59965"/>
                </a:moveTo>
                <a:cubicBezTo>
                  <a:pt x="2716269" y="58890"/>
                  <a:pt x="2700150" y="60216"/>
                  <a:pt x="2672459" y="63945"/>
                </a:cubicBezTo>
                <a:cubicBezTo>
                  <a:pt x="2678755" y="67085"/>
                  <a:pt x="2681003" y="71101"/>
                  <a:pt x="2679203" y="75991"/>
                </a:cubicBezTo>
                <a:cubicBezTo>
                  <a:pt x="2677403" y="80881"/>
                  <a:pt x="2676503" y="87097"/>
                  <a:pt x="2676503" y="94640"/>
                </a:cubicBezTo>
                <a:cubicBezTo>
                  <a:pt x="2681265" y="93808"/>
                  <a:pt x="2686287" y="92700"/>
                  <a:pt x="2691571" y="91317"/>
                </a:cubicBezTo>
                <a:cubicBezTo>
                  <a:pt x="2696856" y="89933"/>
                  <a:pt x="2702190" y="92238"/>
                  <a:pt x="2707575" y="98232"/>
                </a:cubicBezTo>
                <a:cubicBezTo>
                  <a:pt x="2712960" y="104226"/>
                  <a:pt x="2711318" y="109192"/>
                  <a:pt x="2702649" y="113128"/>
                </a:cubicBezTo>
                <a:cubicBezTo>
                  <a:pt x="2693980" y="117064"/>
                  <a:pt x="2685193" y="119771"/>
                  <a:pt x="2676288" y="121248"/>
                </a:cubicBezTo>
                <a:lnTo>
                  <a:pt x="2675148" y="145921"/>
                </a:lnTo>
                <a:cubicBezTo>
                  <a:pt x="2684082" y="144128"/>
                  <a:pt x="2691252" y="142780"/>
                  <a:pt x="2696658" y="141877"/>
                </a:cubicBezTo>
                <a:cubicBezTo>
                  <a:pt x="2702065" y="140973"/>
                  <a:pt x="2706109" y="142099"/>
                  <a:pt x="2708790" y="145254"/>
                </a:cubicBezTo>
                <a:cubicBezTo>
                  <a:pt x="2711472" y="148409"/>
                  <a:pt x="2715060" y="140027"/>
                  <a:pt x="2719556" y="120108"/>
                </a:cubicBezTo>
                <a:cubicBezTo>
                  <a:pt x="2724052" y="100190"/>
                  <a:pt x="2726522" y="85455"/>
                  <a:pt x="2726966" y="75905"/>
                </a:cubicBezTo>
                <a:cubicBezTo>
                  <a:pt x="2727411" y="66354"/>
                  <a:pt x="2725360" y="61041"/>
                  <a:pt x="2720814" y="59965"/>
                </a:cubicBezTo>
                <a:close/>
                <a:moveTo>
                  <a:pt x="4427951" y="59707"/>
                </a:moveTo>
                <a:cubicBezTo>
                  <a:pt x="4419519" y="60582"/>
                  <a:pt x="4407380" y="62174"/>
                  <a:pt x="4391534" y="64483"/>
                </a:cubicBezTo>
                <a:cubicBezTo>
                  <a:pt x="4394201" y="76528"/>
                  <a:pt x="4399307" y="96927"/>
                  <a:pt x="4406849" y="125679"/>
                </a:cubicBezTo>
                <a:cubicBezTo>
                  <a:pt x="4415568" y="124891"/>
                  <a:pt x="4423455" y="123435"/>
                  <a:pt x="4430511" y="121313"/>
                </a:cubicBezTo>
                <a:lnTo>
                  <a:pt x="4430511" y="102900"/>
                </a:lnTo>
                <a:cubicBezTo>
                  <a:pt x="4427370" y="103803"/>
                  <a:pt x="4423800" y="104255"/>
                  <a:pt x="4419799" y="104255"/>
                </a:cubicBezTo>
                <a:cubicBezTo>
                  <a:pt x="4415683" y="104255"/>
                  <a:pt x="4410366" y="102739"/>
                  <a:pt x="4403849" y="99706"/>
                </a:cubicBezTo>
                <a:cubicBezTo>
                  <a:pt x="4397331" y="96673"/>
                  <a:pt x="4397683" y="93754"/>
                  <a:pt x="4404903" y="90951"/>
                </a:cubicBezTo>
                <a:cubicBezTo>
                  <a:pt x="4412123" y="88147"/>
                  <a:pt x="4420659" y="85606"/>
                  <a:pt x="4430511" y="83326"/>
                </a:cubicBezTo>
                <a:cubicBezTo>
                  <a:pt x="4430511" y="71739"/>
                  <a:pt x="4429658" y="63866"/>
                  <a:pt x="4427951" y="59707"/>
                </a:cubicBezTo>
                <a:close/>
                <a:moveTo>
                  <a:pt x="1932401" y="59707"/>
                </a:moveTo>
                <a:cubicBezTo>
                  <a:pt x="1923969" y="60582"/>
                  <a:pt x="1911830" y="62174"/>
                  <a:pt x="1895984" y="64483"/>
                </a:cubicBezTo>
                <a:cubicBezTo>
                  <a:pt x="1898652" y="76528"/>
                  <a:pt x="1903757" y="96927"/>
                  <a:pt x="1911300" y="125679"/>
                </a:cubicBezTo>
                <a:cubicBezTo>
                  <a:pt x="1920018" y="124891"/>
                  <a:pt x="1927906" y="123435"/>
                  <a:pt x="1934961" y="121313"/>
                </a:cubicBezTo>
                <a:lnTo>
                  <a:pt x="1934961" y="102900"/>
                </a:lnTo>
                <a:cubicBezTo>
                  <a:pt x="1931820" y="103803"/>
                  <a:pt x="1928250" y="104255"/>
                  <a:pt x="1924249" y="104255"/>
                </a:cubicBezTo>
                <a:cubicBezTo>
                  <a:pt x="1920133" y="104255"/>
                  <a:pt x="1914817" y="102739"/>
                  <a:pt x="1908299" y="99706"/>
                </a:cubicBezTo>
                <a:cubicBezTo>
                  <a:pt x="1901781" y="96673"/>
                  <a:pt x="1902133" y="93754"/>
                  <a:pt x="1909353" y="90951"/>
                </a:cubicBezTo>
                <a:cubicBezTo>
                  <a:pt x="1916573" y="88147"/>
                  <a:pt x="1925109" y="85606"/>
                  <a:pt x="1934961" y="83326"/>
                </a:cubicBezTo>
                <a:cubicBezTo>
                  <a:pt x="1934961" y="71739"/>
                  <a:pt x="1934108" y="63866"/>
                  <a:pt x="1932401" y="59707"/>
                </a:cubicBezTo>
                <a:close/>
                <a:moveTo>
                  <a:pt x="2351600" y="52009"/>
                </a:moveTo>
                <a:cubicBezTo>
                  <a:pt x="2343185" y="52194"/>
                  <a:pt x="2332407" y="52960"/>
                  <a:pt x="2319264" y="54308"/>
                </a:cubicBezTo>
                <a:cubicBezTo>
                  <a:pt x="2292979" y="57004"/>
                  <a:pt x="2261265" y="60467"/>
                  <a:pt x="2224124" y="64698"/>
                </a:cubicBezTo>
                <a:cubicBezTo>
                  <a:pt x="2224124" y="128210"/>
                  <a:pt x="2222324" y="190382"/>
                  <a:pt x="2218725" y="251214"/>
                </a:cubicBezTo>
                <a:cubicBezTo>
                  <a:pt x="2272874" y="246797"/>
                  <a:pt x="2312668" y="242541"/>
                  <a:pt x="2338107" y="238447"/>
                </a:cubicBezTo>
                <a:cubicBezTo>
                  <a:pt x="2363547" y="234353"/>
                  <a:pt x="2378102" y="237031"/>
                  <a:pt x="2381773" y="246481"/>
                </a:cubicBezTo>
                <a:cubicBezTo>
                  <a:pt x="2385444" y="255932"/>
                  <a:pt x="2387280" y="242237"/>
                  <a:pt x="2387280" y="205397"/>
                </a:cubicBezTo>
                <a:cubicBezTo>
                  <a:pt x="2387280" y="165072"/>
                  <a:pt x="2386828" y="136395"/>
                  <a:pt x="2385924" y="119366"/>
                </a:cubicBezTo>
                <a:cubicBezTo>
                  <a:pt x="2385021" y="102337"/>
                  <a:pt x="2383942" y="87542"/>
                  <a:pt x="2382687" y="74980"/>
                </a:cubicBezTo>
                <a:cubicBezTo>
                  <a:pt x="2381433" y="62418"/>
                  <a:pt x="2377120" y="55158"/>
                  <a:pt x="2369749" y="53200"/>
                </a:cubicBezTo>
                <a:cubicBezTo>
                  <a:pt x="2366063" y="52222"/>
                  <a:pt x="2360014" y="51825"/>
                  <a:pt x="2351600" y="52009"/>
                </a:cubicBezTo>
                <a:close/>
                <a:moveTo>
                  <a:pt x="4491342" y="50264"/>
                </a:moveTo>
                <a:cubicBezTo>
                  <a:pt x="4486237" y="50264"/>
                  <a:pt x="4473668" y="52078"/>
                  <a:pt x="4453634" y="55706"/>
                </a:cubicBezTo>
                <a:cubicBezTo>
                  <a:pt x="4458123" y="58919"/>
                  <a:pt x="4460145" y="62199"/>
                  <a:pt x="4459700" y="65547"/>
                </a:cubicBezTo>
                <a:cubicBezTo>
                  <a:pt x="4459256" y="68896"/>
                  <a:pt x="4459034" y="71846"/>
                  <a:pt x="4459034" y="74399"/>
                </a:cubicBezTo>
                <a:cubicBezTo>
                  <a:pt x="4468469" y="71688"/>
                  <a:pt x="4475776" y="72036"/>
                  <a:pt x="4480953" y="75442"/>
                </a:cubicBezTo>
                <a:cubicBezTo>
                  <a:pt x="4486129" y="78848"/>
                  <a:pt x="4487327" y="83340"/>
                  <a:pt x="4484545" y="88918"/>
                </a:cubicBezTo>
                <a:cubicBezTo>
                  <a:pt x="4481763" y="94497"/>
                  <a:pt x="4472356" y="98125"/>
                  <a:pt x="4456323" y="99802"/>
                </a:cubicBezTo>
                <a:lnTo>
                  <a:pt x="4456323" y="116236"/>
                </a:lnTo>
                <a:cubicBezTo>
                  <a:pt x="4466333" y="114544"/>
                  <a:pt x="4475582" y="112537"/>
                  <a:pt x="4484072" y="110213"/>
                </a:cubicBezTo>
                <a:cubicBezTo>
                  <a:pt x="4488015" y="103129"/>
                  <a:pt x="4491324" y="92543"/>
                  <a:pt x="4493999" y="78453"/>
                </a:cubicBezTo>
                <a:cubicBezTo>
                  <a:pt x="4496673" y="64364"/>
                  <a:pt x="4497698" y="56144"/>
                  <a:pt x="4497074" y="53792"/>
                </a:cubicBezTo>
                <a:cubicBezTo>
                  <a:pt x="4496451" y="51440"/>
                  <a:pt x="4494540" y="50264"/>
                  <a:pt x="4491342" y="50264"/>
                </a:cubicBezTo>
                <a:close/>
                <a:moveTo>
                  <a:pt x="1995792" y="50264"/>
                </a:moveTo>
                <a:cubicBezTo>
                  <a:pt x="1990687" y="50264"/>
                  <a:pt x="1978118" y="52078"/>
                  <a:pt x="1958085" y="55706"/>
                </a:cubicBezTo>
                <a:cubicBezTo>
                  <a:pt x="1962573" y="58919"/>
                  <a:pt x="1964595" y="62199"/>
                  <a:pt x="1964150" y="65547"/>
                </a:cubicBezTo>
                <a:cubicBezTo>
                  <a:pt x="1963706" y="68896"/>
                  <a:pt x="1963484" y="71846"/>
                  <a:pt x="1963484" y="74399"/>
                </a:cubicBezTo>
                <a:cubicBezTo>
                  <a:pt x="1972919" y="71688"/>
                  <a:pt x="1980226" y="72036"/>
                  <a:pt x="1985403" y="75442"/>
                </a:cubicBezTo>
                <a:cubicBezTo>
                  <a:pt x="1990579" y="78848"/>
                  <a:pt x="1991777" y="83340"/>
                  <a:pt x="1988995" y="88918"/>
                </a:cubicBezTo>
                <a:cubicBezTo>
                  <a:pt x="1986213" y="94497"/>
                  <a:pt x="1976805" y="98125"/>
                  <a:pt x="1960773" y="99802"/>
                </a:cubicBezTo>
                <a:lnTo>
                  <a:pt x="1960773" y="116236"/>
                </a:lnTo>
                <a:cubicBezTo>
                  <a:pt x="1970783" y="114544"/>
                  <a:pt x="1980032" y="112537"/>
                  <a:pt x="1988522" y="110213"/>
                </a:cubicBezTo>
                <a:cubicBezTo>
                  <a:pt x="1992465" y="103129"/>
                  <a:pt x="1995774" y="92543"/>
                  <a:pt x="1998449" y="78453"/>
                </a:cubicBezTo>
                <a:cubicBezTo>
                  <a:pt x="2001123" y="64364"/>
                  <a:pt x="2002148" y="56144"/>
                  <a:pt x="2001524" y="53792"/>
                </a:cubicBezTo>
                <a:cubicBezTo>
                  <a:pt x="2000901" y="51440"/>
                  <a:pt x="1998990" y="50264"/>
                  <a:pt x="1995792" y="50264"/>
                </a:cubicBezTo>
                <a:close/>
                <a:moveTo>
                  <a:pt x="7217538" y="49277"/>
                </a:moveTo>
                <a:cubicBezTo>
                  <a:pt x="7221171" y="50029"/>
                  <a:pt x="7224980" y="51856"/>
                  <a:pt x="7228963" y="54760"/>
                </a:cubicBezTo>
                <a:cubicBezTo>
                  <a:pt x="7236929" y="60568"/>
                  <a:pt x="7235663" y="65981"/>
                  <a:pt x="7225166" y="71000"/>
                </a:cubicBezTo>
                <a:cubicBezTo>
                  <a:pt x="7214669" y="76019"/>
                  <a:pt x="7204297" y="79421"/>
                  <a:pt x="7194051" y="81207"/>
                </a:cubicBezTo>
                <a:cubicBezTo>
                  <a:pt x="7183805" y="82992"/>
                  <a:pt x="7175241" y="84354"/>
                  <a:pt x="7168357" y="85294"/>
                </a:cubicBezTo>
                <a:cubicBezTo>
                  <a:pt x="7161474" y="86233"/>
                  <a:pt x="7153146" y="84763"/>
                  <a:pt x="7143373" y="80884"/>
                </a:cubicBezTo>
                <a:cubicBezTo>
                  <a:pt x="7133601" y="77005"/>
                  <a:pt x="7133669" y="73191"/>
                  <a:pt x="7143577" y="69441"/>
                </a:cubicBezTo>
                <a:cubicBezTo>
                  <a:pt x="7153487" y="65691"/>
                  <a:pt x="7164844" y="62446"/>
                  <a:pt x="7177649" y="59707"/>
                </a:cubicBezTo>
                <a:cubicBezTo>
                  <a:pt x="7190757" y="56208"/>
                  <a:pt x="7200594" y="53057"/>
                  <a:pt x="7207161" y="50253"/>
                </a:cubicBezTo>
                <a:cubicBezTo>
                  <a:pt x="7210446" y="48852"/>
                  <a:pt x="7213905" y="48526"/>
                  <a:pt x="7217538" y="49277"/>
                </a:cubicBezTo>
                <a:close/>
                <a:moveTo>
                  <a:pt x="6860009" y="44715"/>
                </a:moveTo>
                <a:cubicBezTo>
                  <a:pt x="6869481" y="44715"/>
                  <a:pt x="6878071" y="45679"/>
                  <a:pt x="6885779" y="47608"/>
                </a:cubicBezTo>
                <a:cubicBezTo>
                  <a:pt x="6893486" y="49536"/>
                  <a:pt x="6901657" y="53620"/>
                  <a:pt x="6910289" y="59858"/>
                </a:cubicBezTo>
                <a:cubicBezTo>
                  <a:pt x="6918923" y="66096"/>
                  <a:pt x="6925099" y="74843"/>
                  <a:pt x="6928821" y="86100"/>
                </a:cubicBezTo>
                <a:cubicBezTo>
                  <a:pt x="6932542" y="97357"/>
                  <a:pt x="6932259" y="110647"/>
                  <a:pt x="6927971" y="125970"/>
                </a:cubicBezTo>
                <a:cubicBezTo>
                  <a:pt x="6923683" y="141292"/>
                  <a:pt x="6913229" y="151994"/>
                  <a:pt x="6896609" y="158074"/>
                </a:cubicBezTo>
                <a:cubicBezTo>
                  <a:pt x="6911193" y="161257"/>
                  <a:pt x="6921811" y="167840"/>
                  <a:pt x="6928465" y="177820"/>
                </a:cubicBezTo>
                <a:cubicBezTo>
                  <a:pt x="6935119" y="187801"/>
                  <a:pt x="6938446" y="199779"/>
                  <a:pt x="6938446" y="213753"/>
                </a:cubicBezTo>
                <a:cubicBezTo>
                  <a:pt x="6938446" y="227728"/>
                  <a:pt x="6936306" y="239006"/>
                  <a:pt x="6932025" y="247589"/>
                </a:cubicBezTo>
                <a:cubicBezTo>
                  <a:pt x="6927745" y="256172"/>
                  <a:pt x="6922945" y="263356"/>
                  <a:pt x="6917624" y="269142"/>
                </a:cubicBezTo>
                <a:cubicBezTo>
                  <a:pt x="6912304" y="274929"/>
                  <a:pt x="6905131" y="279489"/>
                  <a:pt x="6896103" y="282823"/>
                </a:cubicBezTo>
                <a:cubicBezTo>
                  <a:pt x="6887076" y="286157"/>
                  <a:pt x="6875761" y="287824"/>
                  <a:pt x="6862160" y="287824"/>
                </a:cubicBezTo>
                <a:cubicBezTo>
                  <a:pt x="6848559" y="287824"/>
                  <a:pt x="6836778" y="286161"/>
                  <a:pt x="6826819" y="282834"/>
                </a:cubicBezTo>
                <a:cubicBezTo>
                  <a:pt x="6816859" y="279507"/>
                  <a:pt x="6808499" y="274466"/>
                  <a:pt x="6801737" y="267712"/>
                </a:cubicBezTo>
                <a:cubicBezTo>
                  <a:pt x="6794977" y="260958"/>
                  <a:pt x="6790398" y="253031"/>
                  <a:pt x="6788003" y="243932"/>
                </a:cubicBezTo>
                <a:cubicBezTo>
                  <a:pt x="6785609" y="234833"/>
                  <a:pt x="6784411" y="224727"/>
                  <a:pt x="6784411" y="213614"/>
                </a:cubicBezTo>
                <a:cubicBezTo>
                  <a:pt x="6784411" y="202486"/>
                  <a:pt x="6787221" y="191533"/>
                  <a:pt x="6792843" y="180757"/>
                </a:cubicBezTo>
                <a:cubicBezTo>
                  <a:pt x="6798465" y="169980"/>
                  <a:pt x="6807355" y="162132"/>
                  <a:pt x="6819515" y="157213"/>
                </a:cubicBezTo>
                <a:cubicBezTo>
                  <a:pt x="6809349" y="152639"/>
                  <a:pt x="6802315" y="146204"/>
                  <a:pt x="6798414" y="137908"/>
                </a:cubicBezTo>
                <a:cubicBezTo>
                  <a:pt x="6794513" y="129612"/>
                  <a:pt x="6792331" y="120295"/>
                  <a:pt x="6791865" y="109955"/>
                </a:cubicBezTo>
                <a:cubicBezTo>
                  <a:pt x="6791398" y="99616"/>
                  <a:pt x="6792793" y="90711"/>
                  <a:pt x="6796048" y="83240"/>
                </a:cubicBezTo>
                <a:cubicBezTo>
                  <a:pt x="6799303" y="75768"/>
                  <a:pt x="6804265" y="68699"/>
                  <a:pt x="6810933" y="62030"/>
                </a:cubicBezTo>
                <a:cubicBezTo>
                  <a:pt x="6817601" y="55362"/>
                  <a:pt x="6825080" y="50809"/>
                  <a:pt x="6833369" y="48371"/>
                </a:cubicBezTo>
                <a:cubicBezTo>
                  <a:pt x="6841657" y="45933"/>
                  <a:pt x="6850537" y="44715"/>
                  <a:pt x="6860009" y="44715"/>
                </a:cubicBezTo>
                <a:close/>
                <a:moveTo>
                  <a:pt x="2732694" y="31478"/>
                </a:moveTo>
                <a:cubicBezTo>
                  <a:pt x="2736318" y="31623"/>
                  <a:pt x="2740396" y="32762"/>
                  <a:pt x="2744928" y="34895"/>
                </a:cubicBezTo>
                <a:cubicBezTo>
                  <a:pt x="2753991" y="39161"/>
                  <a:pt x="2762850" y="44632"/>
                  <a:pt x="2771504" y="51307"/>
                </a:cubicBezTo>
                <a:cubicBezTo>
                  <a:pt x="2780158" y="57983"/>
                  <a:pt x="2781008" y="64594"/>
                  <a:pt x="2774053" y="71140"/>
                </a:cubicBezTo>
                <a:cubicBezTo>
                  <a:pt x="2767098" y="77686"/>
                  <a:pt x="2759587" y="92600"/>
                  <a:pt x="2751520" y="115881"/>
                </a:cubicBezTo>
                <a:cubicBezTo>
                  <a:pt x="2743454" y="139163"/>
                  <a:pt x="2735137" y="155417"/>
                  <a:pt x="2726568" y="164645"/>
                </a:cubicBezTo>
                <a:cubicBezTo>
                  <a:pt x="2718000" y="173873"/>
                  <a:pt x="2711931" y="173540"/>
                  <a:pt x="2708360" y="163645"/>
                </a:cubicBezTo>
                <a:lnTo>
                  <a:pt x="2675148" y="164850"/>
                </a:lnTo>
                <a:lnTo>
                  <a:pt x="2675148" y="198578"/>
                </a:lnTo>
                <a:cubicBezTo>
                  <a:pt x="2684383" y="197746"/>
                  <a:pt x="2693640" y="195961"/>
                  <a:pt x="2702918" y="193222"/>
                </a:cubicBezTo>
                <a:cubicBezTo>
                  <a:pt x="2712196" y="190483"/>
                  <a:pt x="2720685" y="193272"/>
                  <a:pt x="2728386" y="201589"/>
                </a:cubicBezTo>
                <a:cubicBezTo>
                  <a:pt x="2736087" y="209907"/>
                  <a:pt x="2732896" y="214872"/>
                  <a:pt x="2718814" y="216485"/>
                </a:cubicBezTo>
                <a:cubicBezTo>
                  <a:pt x="2704732" y="218098"/>
                  <a:pt x="2690119" y="220110"/>
                  <a:pt x="2674976" y="222519"/>
                </a:cubicBezTo>
                <a:lnTo>
                  <a:pt x="2673793" y="257968"/>
                </a:lnTo>
                <a:cubicBezTo>
                  <a:pt x="2698401" y="256233"/>
                  <a:pt x="2718334" y="254917"/>
                  <a:pt x="2733592" y="254021"/>
                </a:cubicBezTo>
                <a:cubicBezTo>
                  <a:pt x="2748850" y="253124"/>
                  <a:pt x="2763506" y="251759"/>
                  <a:pt x="2777559" y="249923"/>
                </a:cubicBezTo>
                <a:cubicBezTo>
                  <a:pt x="2791612" y="248087"/>
                  <a:pt x="2803479" y="253720"/>
                  <a:pt x="2813158" y="266819"/>
                </a:cubicBezTo>
                <a:cubicBezTo>
                  <a:pt x="2822838" y="279919"/>
                  <a:pt x="2818324" y="285117"/>
                  <a:pt x="2799618" y="282414"/>
                </a:cubicBezTo>
                <a:cubicBezTo>
                  <a:pt x="2780911" y="279711"/>
                  <a:pt x="2759189" y="278360"/>
                  <a:pt x="2734452" y="278360"/>
                </a:cubicBezTo>
                <a:cubicBezTo>
                  <a:pt x="2709558" y="278360"/>
                  <a:pt x="2677138" y="280607"/>
                  <a:pt x="2637193" y="285103"/>
                </a:cubicBezTo>
                <a:cubicBezTo>
                  <a:pt x="2597248" y="289599"/>
                  <a:pt x="2571390" y="293198"/>
                  <a:pt x="2559616" y="295901"/>
                </a:cubicBezTo>
                <a:cubicBezTo>
                  <a:pt x="2547843" y="298604"/>
                  <a:pt x="2536234" y="295209"/>
                  <a:pt x="2524791" y="285716"/>
                </a:cubicBezTo>
                <a:cubicBezTo>
                  <a:pt x="2513347" y="276223"/>
                  <a:pt x="2516201" y="271476"/>
                  <a:pt x="2533352" y="271476"/>
                </a:cubicBezTo>
                <a:cubicBezTo>
                  <a:pt x="2547735" y="271476"/>
                  <a:pt x="2564065" y="270584"/>
                  <a:pt x="2582342" y="268798"/>
                </a:cubicBezTo>
                <a:cubicBezTo>
                  <a:pt x="2600618" y="267013"/>
                  <a:pt x="2623402" y="264464"/>
                  <a:pt x="2650691" y="261151"/>
                </a:cubicBezTo>
                <a:lnTo>
                  <a:pt x="2650691" y="225724"/>
                </a:lnTo>
                <a:cubicBezTo>
                  <a:pt x="2636695" y="228420"/>
                  <a:pt x="2626040" y="230220"/>
                  <a:pt x="2618727" y="231123"/>
                </a:cubicBezTo>
                <a:cubicBezTo>
                  <a:pt x="2611413" y="232026"/>
                  <a:pt x="2603666" y="228703"/>
                  <a:pt x="2595485" y="221153"/>
                </a:cubicBezTo>
                <a:cubicBezTo>
                  <a:pt x="2587303" y="213603"/>
                  <a:pt x="2589376" y="209541"/>
                  <a:pt x="2601701" y="208967"/>
                </a:cubicBezTo>
                <a:cubicBezTo>
                  <a:pt x="2614027" y="208394"/>
                  <a:pt x="2630356" y="206479"/>
                  <a:pt x="2650691" y="203224"/>
                </a:cubicBezTo>
                <a:lnTo>
                  <a:pt x="2650691" y="166334"/>
                </a:lnTo>
                <a:cubicBezTo>
                  <a:pt x="2638932" y="168083"/>
                  <a:pt x="2627732" y="169776"/>
                  <a:pt x="2617092" y="171410"/>
                </a:cubicBezTo>
                <a:cubicBezTo>
                  <a:pt x="2607871" y="185120"/>
                  <a:pt x="2600644" y="180380"/>
                  <a:pt x="2595409" y="157192"/>
                </a:cubicBezTo>
                <a:cubicBezTo>
                  <a:pt x="2590175" y="134004"/>
                  <a:pt x="2585751" y="114956"/>
                  <a:pt x="2582137" y="100050"/>
                </a:cubicBezTo>
                <a:cubicBezTo>
                  <a:pt x="2578524" y="85143"/>
                  <a:pt x="2573300" y="72642"/>
                  <a:pt x="2566467" y="62547"/>
                </a:cubicBezTo>
                <a:cubicBezTo>
                  <a:pt x="2559634" y="52451"/>
                  <a:pt x="2561703" y="48088"/>
                  <a:pt x="2572673" y="49458"/>
                </a:cubicBezTo>
                <a:cubicBezTo>
                  <a:pt x="2583643" y="50827"/>
                  <a:pt x="2591552" y="51727"/>
                  <a:pt x="2596399" y="52157"/>
                </a:cubicBezTo>
                <a:cubicBezTo>
                  <a:pt x="2601246" y="52587"/>
                  <a:pt x="2615844" y="51698"/>
                  <a:pt x="2640194" y="49490"/>
                </a:cubicBezTo>
                <a:cubicBezTo>
                  <a:pt x="2664543" y="47281"/>
                  <a:pt x="2683103" y="45073"/>
                  <a:pt x="2695873" y="42865"/>
                </a:cubicBezTo>
                <a:cubicBezTo>
                  <a:pt x="2708643" y="40656"/>
                  <a:pt x="2717746" y="37709"/>
                  <a:pt x="2723181" y="34024"/>
                </a:cubicBezTo>
                <a:cubicBezTo>
                  <a:pt x="2725898" y="32181"/>
                  <a:pt x="2729069" y="31332"/>
                  <a:pt x="2732694" y="31478"/>
                </a:cubicBezTo>
                <a:close/>
                <a:moveTo>
                  <a:pt x="924129" y="28461"/>
                </a:moveTo>
                <a:cubicBezTo>
                  <a:pt x="928865" y="28628"/>
                  <a:pt x="936532" y="31479"/>
                  <a:pt x="947129" y="37014"/>
                </a:cubicBezTo>
                <a:cubicBezTo>
                  <a:pt x="962933" y="47023"/>
                  <a:pt x="967676" y="54272"/>
                  <a:pt x="961359" y="58761"/>
                </a:cubicBezTo>
                <a:cubicBezTo>
                  <a:pt x="955042" y="63249"/>
                  <a:pt x="945671" y="73040"/>
                  <a:pt x="933245" y="88133"/>
                </a:cubicBezTo>
                <a:cubicBezTo>
                  <a:pt x="920819" y="103226"/>
                  <a:pt x="910856" y="114394"/>
                  <a:pt x="903357" y="121635"/>
                </a:cubicBezTo>
                <a:cubicBezTo>
                  <a:pt x="916190" y="119900"/>
                  <a:pt x="927361" y="117735"/>
                  <a:pt x="936869" y="115139"/>
                </a:cubicBezTo>
                <a:cubicBezTo>
                  <a:pt x="946377" y="112544"/>
                  <a:pt x="953863" y="109604"/>
                  <a:pt x="959326" y="106320"/>
                </a:cubicBezTo>
                <a:cubicBezTo>
                  <a:pt x="964789" y="103036"/>
                  <a:pt x="972046" y="103058"/>
                  <a:pt x="981095" y="106385"/>
                </a:cubicBezTo>
                <a:cubicBezTo>
                  <a:pt x="990143" y="109712"/>
                  <a:pt x="997668" y="113476"/>
                  <a:pt x="1003669" y="117678"/>
                </a:cubicBezTo>
                <a:cubicBezTo>
                  <a:pt x="1009671" y="121879"/>
                  <a:pt x="1011280" y="126551"/>
                  <a:pt x="1008499" y="131692"/>
                </a:cubicBezTo>
                <a:cubicBezTo>
                  <a:pt x="1005717" y="136832"/>
                  <a:pt x="1003462" y="143719"/>
                  <a:pt x="1001733" y="152352"/>
                </a:cubicBezTo>
                <a:cubicBezTo>
                  <a:pt x="1000006" y="160985"/>
                  <a:pt x="1000046" y="181789"/>
                  <a:pt x="1001852" y="214764"/>
                </a:cubicBezTo>
                <a:cubicBezTo>
                  <a:pt x="1003659" y="247740"/>
                  <a:pt x="1002659" y="268992"/>
                  <a:pt x="998851" y="278521"/>
                </a:cubicBezTo>
                <a:cubicBezTo>
                  <a:pt x="995044" y="288050"/>
                  <a:pt x="990179" y="295130"/>
                  <a:pt x="984256" y="299762"/>
                </a:cubicBezTo>
                <a:cubicBezTo>
                  <a:pt x="978334" y="304394"/>
                  <a:pt x="972950" y="298386"/>
                  <a:pt x="968102" y="281737"/>
                </a:cubicBezTo>
                <a:cubicBezTo>
                  <a:pt x="963255" y="265088"/>
                  <a:pt x="958739" y="256763"/>
                  <a:pt x="954551" y="256763"/>
                </a:cubicBezTo>
                <a:cubicBezTo>
                  <a:pt x="948556" y="256763"/>
                  <a:pt x="926824" y="258893"/>
                  <a:pt x="889353" y="263152"/>
                </a:cubicBezTo>
                <a:cubicBezTo>
                  <a:pt x="884765" y="290398"/>
                  <a:pt x="878276" y="296443"/>
                  <a:pt x="869886" y="281285"/>
                </a:cubicBezTo>
                <a:cubicBezTo>
                  <a:pt x="861497" y="266127"/>
                  <a:pt x="858876" y="252106"/>
                  <a:pt x="862024" y="239222"/>
                </a:cubicBezTo>
                <a:cubicBezTo>
                  <a:pt x="865172" y="226337"/>
                  <a:pt x="866523" y="207573"/>
                  <a:pt x="866079" y="182929"/>
                </a:cubicBezTo>
                <a:cubicBezTo>
                  <a:pt x="865634" y="158285"/>
                  <a:pt x="863161" y="141687"/>
                  <a:pt x="858658" y="133133"/>
                </a:cubicBezTo>
                <a:cubicBezTo>
                  <a:pt x="854155" y="124579"/>
                  <a:pt x="855080" y="120302"/>
                  <a:pt x="861432" y="120302"/>
                </a:cubicBezTo>
                <a:cubicBezTo>
                  <a:pt x="865391" y="120302"/>
                  <a:pt x="873005" y="121198"/>
                  <a:pt x="884277" y="122991"/>
                </a:cubicBezTo>
                <a:lnTo>
                  <a:pt x="886600" y="123636"/>
                </a:lnTo>
                <a:cubicBezTo>
                  <a:pt x="897828" y="104621"/>
                  <a:pt x="906550" y="87864"/>
                  <a:pt x="912767" y="73366"/>
                </a:cubicBezTo>
                <a:cubicBezTo>
                  <a:pt x="918983" y="58868"/>
                  <a:pt x="920966" y="46417"/>
                  <a:pt x="918715" y="36014"/>
                </a:cubicBezTo>
                <a:cubicBezTo>
                  <a:pt x="917589" y="30812"/>
                  <a:pt x="919394" y="28294"/>
                  <a:pt x="924129" y="28461"/>
                </a:cubicBezTo>
                <a:close/>
                <a:moveTo>
                  <a:pt x="4508703" y="26912"/>
                </a:moveTo>
                <a:cubicBezTo>
                  <a:pt x="4512620" y="27172"/>
                  <a:pt x="4516925" y="28252"/>
                  <a:pt x="4521618" y="30152"/>
                </a:cubicBezTo>
                <a:cubicBezTo>
                  <a:pt x="4531004" y="33952"/>
                  <a:pt x="4538891" y="38814"/>
                  <a:pt x="4545279" y="44736"/>
                </a:cubicBezTo>
                <a:cubicBezTo>
                  <a:pt x="4551668" y="50659"/>
                  <a:pt x="4552213" y="55771"/>
                  <a:pt x="4546914" y="60073"/>
                </a:cubicBezTo>
                <a:cubicBezTo>
                  <a:pt x="4541615" y="64375"/>
                  <a:pt x="4536578" y="70434"/>
                  <a:pt x="4531803" y="78249"/>
                </a:cubicBezTo>
                <a:cubicBezTo>
                  <a:pt x="4527028" y="86065"/>
                  <a:pt x="4518932" y="99326"/>
                  <a:pt x="4507518" y="118032"/>
                </a:cubicBezTo>
                <a:cubicBezTo>
                  <a:pt x="4496103" y="136739"/>
                  <a:pt x="4487972" y="140694"/>
                  <a:pt x="4483125" y="129895"/>
                </a:cubicBezTo>
                <a:cubicBezTo>
                  <a:pt x="4474593" y="131688"/>
                  <a:pt x="4465659" y="133667"/>
                  <a:pt x="4456323" y="135832"/>
                </a:cubicBezTo>
                <a:lnTo>
                  <a:pt x="4456323" y="160784"/>
                </a:lnTo>
                <a:cubicBezTo>
                  <a:pt x="4493249" y="156382"/>
                  <a:pt x="4517474" y="152582"/>
                  <a:pt x="4528996" y="149384"/>
                </a:cubicBezTo>
                <a:cubicBezTo>
                  <a:pt x="4540518" y="146186"/>
                  <a:pt x="4550183" y="147412"/>
                  <a:pt x="4557992" y="153062"/>
                </a:cubicBezTo>
                <a:cubicBezTo>
                  <a:pt x="4565800" y="158712"/>
                  <a:pt x="4569041" y="163434"/>
                  <a:pt x="4567714" y="167227"/>
                </a:cubicBezTo>
                <a:cubicBezTo>
                  <a:pt x="4566388" y="171020"/>
                  <a:pt x="4555056" y="173612"/>
                  <a:pt x="4533717" y="175003"/>
                </a:cubicBezTo>
                <a:cubicBezTo>
                  <a:pt x="4512379" y="176394"/>
                  <a:pt x="4486581" y="178767"/>
                  <a:pt x="4456323" y="182122"/>
                </a:cubicBezTo>
                <a:lnTo>
                  <a:pt x="4456323" y="187091"/>
                </a:lnTo>
                <a:cubicBezTo>
                  <a:pt x="4476385" y="206307"/>
                  <a:pt x="4494823" y="221662"/>
                  <a:pt x="4511637" y="233156"/>
                </a:cubicBezTo>
                <a:cubicBezTo>
                  <a:pt x="4528451" y="244649"/>
                  <a:pt x="4544763" y="253031"/>
                  <a:pt x="4560573" y="258301"/>
                </a:cubicBezTo>
                <a:cubicBezTo>
                  <a:pt x="4576383" y="263571"/>
                  <a:pt x="4589282" y="268264"/>
                  <a:pt x="4599270" y="272380"/>
                </a:cubicBezTo>
                <a:cubicBezTo>
                  <a:pt x="4609258" y="276495"/>
                  <a:pt x="4605841" y="280313"/>
                  <a:pt x="4589020" y="283834"/>
                </a:cubicBezTo>
                <a:cubicBezTo>
                  <a:pt x="4572199" y="287355"/>
                  <a:pt x="4558852" y="289348"/>
                  <a:pt x="4548979" y="289814"/>
                </a:cubicBezTo>
                <a:cubicBezTo>
                  <a:pt x="4539106" y="290280"/>
                  <a:pt x="4530372" y="286731"/>
                  <a:pt x="4522779" y="279166"/>
                </a:cubicBezTo>
                <a:cubicBezTo>
                  <a:pt x="4515186" y="271602"/>
                  <a:pt x="4506417" y="263073"/>
                  <a:pt x="4496472" y="253580"/>
                </a:cubicBezTo>
                <a:cubicBezTo>
                  <a:pt x="4486527" y="244087"/>
                  <a:pt x="4473144" y="228506"/>
                  <a:pt x="4456323" y="206838"/>
                </a:cubicBezTo>
                <a:lnTo>
                  <a:pt x="4456323" y="271541"/>
                </a:lnTo>
                <a:cubicBezTo>
                  <a:pt x="4456323" y="286340"/>
                  <a:pt x="4454007" y="300175"/>
                  <a:pt x="4449375" y="313045"/>
                </a:cubicBezTo>
                <a:cubicBezTo>
                  <a:pt x="4444743" y="325915"/>
                  <a:pt x="4438868" y="326844"/>
                  <a:pt x="4431748" y="315831"/>
                </a:cubicBezTo>
                <a:cubicBezTo>
                  <a:pt x="4424628" y="304817"/>
                  <a:pt x="4422194" y="293747"/>
                  <a:pt x="4424445" y="282619"/>
                </a:cubicBezTo>
                <a:cubicBezTo>
                  <a:pt x="4426696" y="271491"/>
                  <a:pt x="4428270" y="260291"/>
                  <a:pt x="4429166" y="249020"/>
                </a:cubicBezTo>
                <a:cubicBezTo>
                  <a:pt x="4430063" y="237748"/>
                  <a:pt x="4430511" y="221436"/>
                  <a:pt x="4430511" y="200084"/>
                </a:cubicBezTo>
                <a:cubicBezTo>
                  <a:pt x="4411912" y="227115"/>
                  <a:pt x="4396661" y="246123"/>
                  <a:pt x="4384758" y="257107"/>
                </a:cubicBezTo>
                <a:cubicBezTo>
                  <a:pt x="4372856" y="268092"/>
                  <a:pt x="4359785" y="277488"/>
                  <a:pt x="4345545" y="285297"/>
                </a:cubicBezTo>
                <a:cubicBezTo>
                  <a:pt x="4331305" y="293105"/>
                  <a:pt x="4319188" y="298178"/>
                  <a:pt x="4309193" y="300515"/>
                </a:cubicBezTo>
                <a:cubicBezTo>
                  <a:pt x="4299198" y="302853"/>
                  <a:pt x="4300904" y="298984"/>
                  <a:pt x="4314312" y="288910"/>
                </a:cubicBezTo>
                <a:cubicBezTo>
                  <a:pt x="4327720" y="278836"/>
                  <a:pt x="4345108" y="263779"/>
                  <a:pt x="4366475" y="243739"/>
                </a:cubicBezTo>
                <a:cubicBezTo>
                  <a:pt x="4387842" y="223698"/>
                  <a:pt x="4405143" y="204644"/>
                  <a:pt x="4418379" y="186575"/>
                </a:cubicBezTo>
                <a:cubicBezTo>
                  <a:pt x="4391462" y="192756"/>
                  <a:pt x="4373146" y="197226"/>
                  <a:pt x="4363431" y="199987"/>
                </a:cubicBezTo>
                <a:cubicBezTo>
                  <a:pt x="4353716" y="202747"/>
                  <a:pt x="4343795" y="199833"/>
                  <a:pt x="4333671" y="191243"/>
                </a:cubicBezTo>
                <a:cubicBezTo>
                  <a:pt x="4323547" y="182653"/>
                  <a:pt x="4324365" y="178358"/>
                  <a:pt x="4336124" y="178358"/>
                </a:cubicBezTo>
                <a:cubicBezTo>
                  <a:pt x="4344886" y="178358"/>
                  <a:pt x="4356967" y="177258"/>
                  <a:pt x="4372368" y="175056"/>
                </a:cubicBezTo>
                <a:cubicBezTo>
                  <a:pt x="4387770" y="172855"/>
                  <a:pt x="4407151" y="169668"/>
                  <a:pt x="4430511" y="165495"/>
                </a:cubicBezTo>
                <a:lnTo>
                  <a:pt x="4430511" y="139338"/>
                </a:lnTo>
                <a:cubicBezTo>
                  <a:pt x="4426467" y="140228"/>
                  <a:pt x="4418852" y="141869"/>
                  <a:pt x="4407667" y="144264"/>
                </a:cubicBezTo>
                <a:cubicBezTo>
                  <a:pt x="4399923" y="154475"/>
                  <a:pt x="4393782" y="154320"/>
                  <a:pt x="4389243" y="143802"/>
                </a:cubicBezTo>
                <a:cubicBezTo>
                  <a:pt x="4384705" y="133283"/>
                  <a:pt x="4380603" y="122299"/>
                  <a:pt x="4376939" y="110848"/>
                </a:cubicBezTo>
                <a:cubicBezTo>
                  <a:pt x="4373275" y="99397"/>
                  <a:pt x="4369490" y="89538"/>
                  <a:pt x="4365582" y="81271"/>
                </a:cubicBezTo>
                <a:cubicBezTo>
                  <a:pt x="4361674" y="73004"/>
                  <a:pt x="4357121" y="65483"/>
                  <a:pt x="4351923" y="58707"/>
                </a:cubicBezTo>
                <a:cubicBezTo>
                  <a:pt x="4346725" y="51931"/>
                  <a:pt x="4347521" y="47676"/>
                  <a:pt x="4354311" y="45941"/>
                </a:cubicBezTo>
                <a:cubicBezTo>
                  <a:pt x="4361101" y="44205"/>
                  <a:pt x="4367658" y="44015"/>
                  <a:pt x="4373982" y="45371"/>
                </a:cubicBezTo>
                <a:cubicBezTo>
                  <a:pt x="4380306" y="46726"/>
                  <a:pt x="4393689" y="46063"/>
                  <a:pt x="4414131" y="43381"/>
                </a:cubicBezTo>
                <a:cubicBezTo>
                  <a:pt x="4434573" y="40699"/>
                  <a:pt x="4452111" y="38254"/>
                  <a:pt x="4466745" y="36046"/>
                </a:cubicBezTo>
                <a:cubicBezTo>
                  <a:pt x="4481379" y="33837"/>
                  <a:pt x="4491837" y="31353"/>
                  <a:pt x="4498118" y="28593"/>
                </a:cubicBezTo>
                <a:cubicBezTo>
                  <a:pt x="4501258" y="27212"/>
                  <a:pt x="4504787" y="26652"/>
                  <a:pt x="4508703" y="26912"/>
                </a:cubicBezTo>
                <a:close/>
                <a:moveTo>
                  <a:pt x="2013154" y="26912"/>
                </a:moveTo>
                <a:cubicBezTo>
                  <a:pt x="2017070" y="27172"/>
                  <a:pt x="2021375" y="28252"/>
                  <a:pt x="2026068" y="30152"/>
                </a:cubicBezTo>
                <a:cubicBezTo>
                  <a:pt x="2035453" y="33952"/>
                  <a:pt x="2043341" y="38814"/>
                  <a:pt x="2049729" y="44736"/>
                </a:cubicBezTo>
                <a:cubicBezTo>
                  <a:pt x="2056118" y="50659"/>
                  <a:pt x="2056663" y="55771"/>
                  <a:pt x="2051364" y="60073"/>
                </a:cubicBezTo>
                <a:cubicBezTo>
                  <a:pt x="2046065" y="64375"/>
                  <a:pt x="2041028" y="70434"/>
                  <a:pt x="2036253" y="78249"/>
                </a:cubicBezTo>
                <a:cubicBezTo>
                  <a:pt x="2031477" y="86065"/>
                  <a:pt x="2023383" y="99326"/>
                  <a:pt x="2011968" y="118032"/>
                </a:cubicBezTo>
                <a:cubicBezTo>
                  <a:pt x="2000553" y="136739"/>
                  <a:pt x="1992422" y="140694"/>
                  <a:pt x="1987575" y="129895"/>
                </a:cubicBezTo>
                <a:cubicBezTo>
                  <a:pt x="1979043" y="131688"/>
                  <a:pt x="1970109" y="133667"/>
                  <a:pt x="1960773" y="135832"/>
                </a:cubicBezTo>
                <a:lnTo>
                  <a:pt x="1960773" y="160784"/>
                </a:lnTo>
                <a:cubicBezTo>
                  <a:pt x="1997699" y="156382"/>
                  <a:pt x="2021923" y="152582"/>
                  <a:pt x="2033446" y="149384"/>
                </a:cubicBezTo>
                <a:cubicBezTo>
                  <a:pt x="2044968" y="146186"/>
                  <a:pt x="2054633" y="147412"/>
                  <a:pt x="2062442" y="153062"/>
                </a:cubicBezTo>
                <a:cubicBezTo>
                  <a:pt x="2070250" y="158712"/>
                  <a:pt x="2073491" y="163434"/>
                  <a:pt x="2072164" y="167227"/>
                </a:cubicBezTo>
                <a:cubicBezTo>
                  <a:pt x="2070838" y="171020"/>
                  <a:pt x="2059506" y="173612"/>
                  <a:pt x="2038167" y="175003"/>
                </a:cubicBezTo>
                <a:cubicBezTo>
                  <a:pt x="2016829" y="176394"/>
                  <a:pt x="1991031" y="178767"/>
                  <a:pt x="1960773" y="182122"/>
                </a:cubicBezTo>
                <a:lnTo>
                  <a:pt x="1960773" y="187091"/>
                </a:lnTo>
                <a:cubicBezTo>
                  <a:pt x="1980835" y="206307"/>
                  <a:pt x="1999273" y="221662"/>
                  <a:pt x="2016087" y="233156"/>
                </a:cubicBezTo>
                <a:cubicBezTo>
                  <a:pt x="2032901" y="244649"/>
                  <a:pt x="2049213" y="253031"/>
                  <a:pt x="2065023" y="258301"/>
                </a:cubicBezTo>
                <a:cubicBezTo>
                  <a:pt x="2080833" y="263571"/>
                  <a:pt x="2093732" y="268264"/>
                  <a:pt x="2103720" y="272380"/>
                </a:cubicBezTo>
                <a:cubicBezTo>
                  <a:pt x="2113708" y="276495"/>
                  <a:pt x="2110291" y="280313"/>
                  <a:pt x="2093470" y="283834"/>
                </a:cubicBezTo>
                <a:cubicBezTo>
                  <a:pt x="2076649" y="287355"/>
                  <a:pt x="2063302" y="289348"/>
                  <a:pt x="2053429" y="289814"/>
                </a:cubicBezTo>
                <a:cubicBezTo>
                  <a:pt x="2043556" y="290280"/>
                  <a:pt x="2034822" y="286731"/>
                  <a:pt x="2027229" y="279166"/>
                </a:cubicBezTo>
                <a:cubicBezTo>
                  <a:pt x="2019636" y="271602"/>
                  <a:pt x="2010867" y="263073"/>
                  <a:pt x="2000922" y="253580"/>
                </a:cubicBezTo>
                <a:cubicBezTo>
                  <a:pt x="1990977" y="244087"/>
                  <a:pt x="1977594" y="228506"/>
                  <a:pt x="1960773" y="206838"/>
                </a:cubicBezTo>
                <a:lnTo>
                  <a:pt x="1960773" y="271541"/>
                </a:lnTo>
                <a:cubicBezTo>
                  <a:pt x="1960773" y="286340"/>
                  <a:pt x="1958457" y="300175"/>
                  <a:pt x="1953825" y="313045"/>
                </a:cubicBezTo>
                <a:cubicBezTo>
                  <a:pt x="1949193" y="325915"/>
                  <a:pt x="1943318" y="326844"/>
                  <a:pt x="1936198" y="315831"/>
                </a:cubicBezTo>
                <a:cubicBezTo>
                  <a:pt x="1929078" y="304817"/>
                  <a:pt x="1926643" y="293747"/>
                  <a:pt x="1928895" y="282619"/>
                </a:cubicBezTo>
                <a:cubicBezTo>
                  <a:pt x="1931146" y="271491"/>
                  <a:pt x="1932720" y="260291"/>
                  <a:pt x="1933617" y="249020"/>
                </a:cubicBezTo>
                <a:cubicBezTo>
                  <a:pt x="1934513" y="237748"/>
                  <a:pt x="1934961" y="221436"/>
                  <a:pt x="1934961" y="200084"/>
                </a:cubicBezTo>
                <a:cubicBezTo>
                  <a:pt x="1916362" y="227115"/>
                  <a:pt x="1901111" y="246123"/>
                  <a:pt x="1889208" y="257107"/>
                </a:cubicBezTo>
                <a:cubicBezTo>
                  <a:pt x="1877306" y="268092"/>
                  <a:pt x="1864235" y="277488"/>
                  <a:pt x="1849995" y="285297"/>
                </a:cubicBezTo>
                <a:cubicBezTo>
                  <a:pt x="1835755" y="293105"/>
                  <a:pt x="1823638" y="298178"/>
                  <a:pt x="1813643" y="300515"/>
                </a:cubicBezTo>
                <a:cubicBezTo>
                  <a:pt x="1803648" y="302853"/>
                  <a:pt x="1805354" y="298984"/>
                  <a:pt x="1818762" y="288910"/>
                </a:cubicBezTo>
                <a:cubicBezTo>
                  <a:pt x="1832170" y="278836"/>
                  <a:pt x="1849558" y="263779"/>
                  <a:pt x="1870925" y="243739"/>
                </a:cubicBezTo>
                <a:cubicBezTo>
                  <a:pt x="1892292" y="223698"/>
                  <a:pt x="1909593" y="204644"/>
                  <a:pt x="1922829" y="186575"/>
                </a:cubicBezTo>
                <a:cubicBezTo>
                  <a:pt x="1895913" y="192756"/>
                  <a:pt x="1877597" y="197226"/>
                  <a:pt x="1867881" y="199987"/>
                </a:cubicBezTo>
                <a:cubicBezTo>
                  <a:pt x="1858165" y="202747"/>
                  <a:pt x="1848246" y="199833"/>
                  <a:pt x="1838121" y="191243"/>
                </a:cubicBezTo>
                <a:cubicBezTo>
                  <a:pt x="1827997" y="182653"/>
                  <a:pt x="1828815" y="178358"/>
                  <a:pt x="1840574" y="178358"/>
                </a:cubicBezTo>
                <a:cubicBezTo>
                  <a:pt x="1849335" y="178358"/>
                  <a:pt x="1861417" y="177258"/>
                  <a:pt x="1876819" y="175056"/>
                </a:cubicBezTo>
                <a:cubicBezTo>
                  <a:pt x="1892220" y="172855"/>
                  <a:pt x="1911601" y="169668"/>
                  <a:pt x="1934961" y="165495"/>
                </a:cubicBezTo>
                <a:lnTo>
                  <a:pt x="1934961" y="139338"/>
                </a:lnTo>
                <a:cubicBezTo>
                  <a:pt x="1930917" y="140228"/>
                  <a:pt x="1923302" y="141869"/>
                  <a:pt x="1912117" y="144264"/>
                </a:cubicBezTo>
                <a:cubicBezTo>
                  <a:pt x="1904373" y="154475"/>
                  <a:pt x="1898232" y="154320"/>
                  <a:pt x="1893693" y="143802"/>
                </a:cubicBezTo>
                <a:cubicBezTo>
                  <a:pt x="1889155" y="133283"/>
                  <a:pt x="1885053" y="122299"/>
                  <a:pt x="1881389" y="110848"/>
                </a:cubicBezTo>
                <a:cubicBezTo>
                  <a:pt x="1877726" y="99397"/>
                  <a:pt x="1873940" y="89538"/>
                  <a:pt x="1870032" y="81271"/>
                </a:cubicBezTo>
                <a:cubicBezTo>
                  <a:pt x="1866124" y="73004"/>
                  <a:pt x="1861571" y="65483"/>
                  <a:pt x="1856373" y="58707"/>
                </a:cubicBezTo>
                <a:cubicBezTo>
                  <a:pt x="1851175" y="51931"/>
                  <a:pt x="1851970" y="47676"/>
                  <a:pt x="1858761" y="45941"/>
                </a:cubicBezTo>
                <a:cubicBezTo>
                  <a:pt x="1865551" y="44205"/>
                  <a:pt x="1872108" y="44015"/>
                  <a:pt x="1878432" y="45371"/>
                </a:cubicBezTo>
                <a:cubicBezTo>
                  <a:pt x="1884756" y="46726"/>
                  <a:pt x="1898139" y="46063"/>
                  <a:pt x="1918581" y="43381"/>
                </a:cubicBezTo>
                <a:cubicBezTo>
                  <a:pt x="1939023" y="40699"/>
                  <a:pt x="1956561" y="38254"/>
                  <a:pt x="1971195" y="36046"/>
                </a:cubicBezTo>
                <a:cubicBezTo>
                  <a:pt x="1985829" y="33837"/>
                  <a:pt x="1996287" y="31353"/>
                  <a:pt x="2002568" y="28593"/>
                </a:cubicBezTo>
                <a:cubicBezTo>
                  <a:pt x="2005708" y="27212"/>
                  <a:pt x="2009237" y="26652"/>
                  <a:pt x="2013154" y="26912"/>
                </a:cubicBezTo>
                <a:close/>
                <a:moveTo>
                  <a:pt x="5074309" y="26099"/>
                </a:moveTo>
                <a:cubicBezTo>
                  <a:pt x="5075833" y="25867"/>
                  <a:pt x="5077856" y="26045"/>
                  <a:pt x="5080376" y="26635"/>
                </a:cubicBezTo>
                <a:cubicBezTo>
                  <a:pt x="5090457" y="28994"/>
                  <a:pt x="5099033" y="32023"/>
                  <a:pt x="5106102" y="35723"/>
                </a:cubicBezTo>
                <a:cubicBezTo>
                  <a:pt x="5113172" y="39423"/>
                  <a:pt x="5114893" y="44980"/>
                  <a:pt x="5111265" y="52394"/>
                </a:cubicBezTo>
                <a:cubicBezTo>
                  <a:pt x="5107637" y="59808"/>
                  <a:pt x="5105400" y="80637"/>
                  <a:pt x="5104554" y="114881"/>
                </a:cubicBezTo>
                <a:cubicBezTo>
                  <a:pt x="5105314" y="115039"/>
                  <a:pt x="5109053" y="113730"/>
                  <a:pt x="5115771" y="110956"/>
                </a:cubicBezTo>
                <a:cubicBezTo>
                  <a:pt x="5122490" y="108181"/>
                  <a:pt x="5128825" y="110059"/>
                  <a:pt x="5134776" y="116591"/>
                </a:cubicBezTo>
                <a:cubicBezTo>
                  <a:pt x="5140727" y="123123"/>
                  <a:pt x="5139774" y="127870"/>
                  <a:pt x="5131915" y="130831"/>
                </a:cubicBezTo>
                <a:cubicBezTo>
                  <a:pt x="5124057" y="133792"/>
                  <a:pt x="5114936" y="136012"/>
                  <a:pt x="5104554" y="137489"/>
                </a:cubicBezTo>
                <a:lnTo>
                  <a:pt x="5104554" y="163000"/>
                </a:lnTo>
                <a:cubicBezTo>
                  <a:pt x="5115022" y="165409"/>
                  <a:pt x="5123039" y="168922"/>
                  <a:pt x="5128602" y="173540"/>
                </a:cubicBezTo>
                <a:cubicBezTo>
                  <a:pt x="5134166" y="178157"/>
                  <a:pt x="5136048" y="184184"/>
                  <a:pt x="5134248" y="191619"/>
                </a:cubicBezTo>
                <a:cubicBezTo>
                  <a:pt x="5132449" y="199055"/>
                  <a:pt x="5127724" y="201066"/>
                  <a:pt x="5120073" y="197653"/>
                </a:cubicBezTo>
                <a:cubicBezTo>
                  <a:pt x="5112423" y="194240"/>
                  <a:pt x="5107250" y="188303"/>
                  <a:pt x="5104554" y="179842"/>
                </a:cubicBezTo>
                <a:cubicBezTo>
                  <a:pt x="5105429" y="234134"/>
                  <a:pt x="5103883" y="269078"/>
                  <a:pt x="5099918" y="284673"/>
                </a:cubicBezTo>
                <a:cubicBezTo>
                  <a:pt x="5095953" y="300268"/>
                  <a:pt x="5090085" y="302096"/>
                  <a:pt x="5082312" y="290158"/>
                </a:cubicBezTo>
                <a:cubicBezTo>
                  <a:pt x="5074540" y="278220"/>
                  <a:pt x="5072005" y="267160"/>
                  <a:pt x="5074708" y="256978"/>
                </a:cubicBezTo>
                <a:cubicBezTo>
                  <a:pt x="5077411" y="246797"/>
                  <a:pt x="5079437" y="234719"/>
                  <a:pt x="5080785" y="220744"/>
                </a:cubicBezTo>
                <a:cubicBezTo>
                  <a:pt x="5082133" y="206770"/>
                  <a:pt x="5082807" y="189085"/>
                  <a:pt x="5082807" y="167689"/>
                </a:cubicBezTo>
                <a:cubicBezTo>
                  <a:pt x="5067908" y="203654"/>
                  <a:pt x="5049785" y="229291"/>
                  <a:pt x="5028439" y="244599"/>
                </a:cubicBezTo>
                <a:cubicBezTo>
                  <a:pt x="5007094" y="259907"/>
                  <a:pt x="5002089" y="259972"/>
                  <a:pt x="5013425" y="244793"/>
                </a:cubicBezTo>
                <a:cubicBezTo>
                  <a:pt x="5024761" y="229614"/>
                  <a:pt x="5036018" y="212631"/>
                  <a:pt x="5047196" y="193846"/>
                </a:cubicBezTo>
                <a:cubicBezTo>
                  <a:pt x="5058375" y="175060"/>
                  <a:pt x="5066646" y="158691"/>
                  <a:pt x="5072009" y="144738"/>
                </a:cubicBezTo>
                <a:cubicBezTo>
                  <a:pt x="5059203" y="149183"/>
                  <a:pt x="5048946" y="152768"/>
                  <a:pt x="5041238" y="155493"/>
                </a:cubicBezTo>
                <a:cubicBezTo>
                  <a:pt x="5033530" y="158217"/>
                  <a:pt x="5024808" y="155883"/>
                  <a:pt x="5015071" y="148491"/>
                </a:cubicBezTo>
                <a:cubicBezTo>
                  <a:pt x="5005334" y="141099"/>
                  <a:pt x="5006388" y="136822"/>
                  <a:pt x="5018233" y="135660"/>
                </a:cubicBezTo>
                <a:cubicBezTo>
                  <a:pt x="5030078" y="134499"/>
                  <a:pt x="5051603" y="129695"/>
                  <a:pt x="5082807" y="121248"/>
                </a:cubicBezTo>
                <a:cubicBezTo>
                  <a:pt x="5082807" y="77410"/>
                  <a:pt x="5079881" y="50092"/>
                  <a:pt x="5074031" y="39294"/>
                </a:cubicBezTo>
                <a:cubicBezTo>
                  <a:pt x="5069642" y="31195"/>
                  <a:pt x="5069735" y="26797"/>
                  <a:pt x="5074309" y="26099"/>
                </a:cubicBezTo>
                <a:close/>
                <a:moveTo>
                  <a:pt x="2382276" y="25229"/>
                </a:moveTo>
                <a:cubicBezTo>
                  <a:pt x="2385755" y="25725"/>
                  <a:pt x="2389732" y="26933"/>
                  <a:pt x="2394206" y="28851"/>
                </a:cubicBezTo>
                <a:cubicBezTo>
                  <a:pt x="2403154" y="32687"/>
                  <a:pt x="2410787" y="37641"/>
                  <a:pt x="2417104" y="43714"/>
                </a:cubicBezTo>
                <a:cubicBezTo>
                  <a:pt x="2423421" y="49787"/>
                  <a:pt x="2424535" y="56201"/>
                  <a:pt x="2420449" y="62955"/>
                </a:cubicBezTo>
                <a:cubicBezTo>
                  <a:pt x="2416362" y="69710"/>
                  <a:pt x="2414103" y="80501"/>
                  <a:pt x="2413673" y="95328"/>
                </a:cubicBezTo>
                <a:cubicBezTo>
                  <a:pt x="2413243" y="110156"/>
                  <a:pt x="2413931" y="140116"/>
                  <a:pt x="2415738" y="185209"/>
                </a:cubicBezTo>
                <a:cubicBezTo>
                  <a:pt x="2417545" y="230302"/>
                  <a:pt x="2417979" y="258212"/>
                  <a:pt x="2417039" y="268938"/>
                </a:cubicBezTo>
                <a:cubicBezTo>
                  <a:pt x="2416100" y="279665"/>
                  <a:pt x="2411834" y="290893"/>
                  <a:pt x="2404240" y="302623"/>
                </a:cubicBezTo>
                <a:cubicBezTo>
                  <a:pt x="2396647" y="314354"/>
                  <a:pt x="2390008" y="311260"/>
                  <a:pt x="2384322" y="293342"/>
                </a:cubicBezTo>
                <a:cubicBezTo>
                  <a:pt x="2378636" y="275423"/>
                  <a:pt x="2373104" y="265299"/>
                  <a:pt x="2367727" y="262969"/>
                </a:cubicBezTo>
                <a:cubicBezTo>
                  <a:pt x="2362349" y="260639"/>
                  <a:pt x="2342961" y="261047"/>
                  <a:pt x="2309563" y="264195"/>
                </a:cubicBezTo>
                <a:cubicBezTo>
                  <a:pt x="2276165" y="267343"/>
                  <a:pt x="2254636" y="269368"/>
                  <a:pt x="2244978" y="270272"/>
                </a:cubicBezTo>
                <a:cubicBezTo>
                  <a:pt x="2235320" y="271175"/>
                  <a:pt x="2226210" y="270723"/>
                  <a:pt x="2217649" y="268917"/>
                </a:cubicBezTo>
                <a:cubicBezTo>
                  <a:pt x="2216402" y="274323"/>
                  <a:pt x="2213749" y="280174"/>
                  <a:pt x="2209691" y="286469"/>
                </a:cubicBezTo>
                <a:cubicBezTo>
                  <a:pt x="2205632" y="292764"/>
                  <a:pt x="2200470" y="289929"/>
                  <a:pt x="2194203" y="277962"/>
                </a:cubicBezTo>
                <a:cubicBezTo>
                  <a:pt x="2187937" y="265995"/>
                  <a:pt x="2186603" y="252906"/>
                  <a:pt x="2190202" y="238695"/>
                </a:cubicBezTo>
                <a:cubicBezTo>
                  <a:pt x="2193802" y="224483"/>
                  <a:pt x="2196501" y="203400"/>
                  <a:pt x="2198301" y="175443"/>
                </a:cubicBezTo>
                <a:cubicBezTo>
                  <a:pt x="2200101" y="147487"/>
                  <a:pt x="2201000" y="122381"/>
                  <a:pt x="2201000" y="100125"/>
                </a:cubicBezTo>
                <a:cubicBezTo>
                  <a:pt x="2201000" y="78457"/>
                  <a:pt x="2198753" y="62902"/>
                  <a:pt x="2194257" y="53458"/>
                </a:cubicBezTo>
                <a:cubicBezTo>
                  <a:pt x="2189761" y="44015"/>
                  <a:pt x="2191565" y="40226"/>
                  <a:pt x="2199667" y="42090"/>
                </a:cubicBezTo>
                <a:cubicBezTo>
                  <a:pt x="2207769" y="43955"/>
                  <a:pt x="2213720" y="45306"/>
                  <a:pt x="2217520" y="46145"/>
                </a:cubicBezTo>
                <a:cubicBezTo>
                  <a:pt x="2221320" y="46984"/>
                  <a:pt x="2236442" y="46073"/>
                  <a:pt x="2262886" y="43413"/>
                </a:cubicBezTo>
                <a:cubicBezTo>
                  <a:pt x="2289329" y="40753"/>
                  <a:pt x="2313105" y="37627"/>
                  <a:pt x="2334214" y="34035"/>
                </a:cubicBezTo>
                <a:cubicBezTo>
                  <a:pt x="2355323" y="30442"/>
                  <a:pt x="2368361" y="27721"/>
                  <a:pt x="2373330" y="25872"/>
                </a:cubicBezTo>
                <a:cubicBezTo>
                  <a:pt x="2375815" y="24947"/>
                  <a:pt x="2378796" y="24732"/>
                  <a:pt x="2382276" y="25229"/>
                </a:cubicBezTo>
                <a:close/>
                <a:moveTo>
                  <a:pt x="7065949" y="22239"/>
                </a:moveTo>
                <a:cubicBezTo>
                  <a:pt x="7069547" y="22603"/>
                  <a:pt x="7075167" y="24932"/>
                  <a:pt x="7082811" y="29227"/>
                </a:cubicBezTo>
                <a:cubicBezTo>
                  <a:pt x="7095531" y="36885"/>
                  <a:pt x="7099858" y="42814"/>
                  <a:pt x="7095793" y="47016"/>
                </a:cubicBezTo>
                <a:cubicBezTo>
                  <a:pt x="7091727" y="51218"/>
                  <a:pt x="7086335" y="56674"/>
                  <a:pt x="7079617" y="63385"/>
                </a:cubicBezTo>
                <a:cubicBezTo>
                  <a:pt x="7072899" y="70097"/>
                  <a:pt x="7064531" y="78235"/>
                  <a:pt x="7054514" y="87800"/>
                </a:cubicBezTo>
                <a:cubicBezTo>
                  <a:pt x="7044497" y="97365"/>
                  <a:pt x="7032315" y="105872"/>
                  <a:pt x="7017968" y="113322"/>
                </a:cubicBezTo>
                <a:cubicBezTo>
                  <a:pt x="7003621" y="120771"/>
                  <a:pt x="7003477" y="116434"/>
                  <a:pt x="7017538" y="100308"/>
                </a:cubicBezTo>
                <a:cubicBezTo>
                  <a:pt x="7031599" y="84182"/>
                  <a:pt x="7042619" y="69724"/>
                  <a:pt x="7050599" y="56932"/>
                </a:cubicBezTo>
                <a:cubicBezTo>
                  <a:pt x="7058579" y="44141"/>
                  <a:pt x="7062122" y="34178"/>
                  <a:pt x="7061225" y="27044"/>
                </a:cubicBezTo>
                <a:cubicBezTo>
                  <a:pt x="7060777" y="23477"/>
                  <a:pt x="7062352" y="21875"/>
                  <a:pt x="7065949" y="22239"/>
                </a:cubicBezTo>
                <a:close/>
                <a:moveTo>
                  <a:pt x="5189003" y="20254"/>
                </a:moveTo>
                <a:cubicBezTo>
                  <a:pt x="5190518" y="19959"/>
                  <a:pt x="5192529" y="20046"/>
                  <a:pt x="5195037" y="20515"/>
                </a:cubicBezTo>
                <a:cubicBezTo>
                  <a:pt x="5205068" y="22394"/>
                  <a:pt x="5213643" y="25456"/>
                  <a:pt x="5220763" y="29700"/>
                </a:cubicBezTo>
                <a:cubicBezTo>
                  <a:pt x="5227883" y="33945"/>
                  <a:pt x="5229629" y="39520"/>
                  <a:pt x="5226001" y="46425"/>
                </a:cubicBezTo>
                <a:cubicBezTo>
                  <a:pt x="5222373" y="53329"/>
                  <a:pt x="5220136" y="72549"/>
                  <a:pt x="5219290" y="104083"/>
                </a:cubicBezTo>
                <a:cubicBezTo>
                  <a:pt x="5232497" y="101573"/>
                  <a:pt x="5243822" y="98698"/>
                  <a:pt x="5253265" y="95457"/>
                </a:cubicBezTo>
                <a:cubicBezTo>
                  <a:pt x="5262708" y="92216"/>
                  <a:pt x="5271331" y="94403"/>
                  <a:pt x="5279131" y="102018"/>
                </a:cubicBezTo>
                <a:cubicBezTo>
                  <a:pt x="5286933" y="109633"/>
                  <a:pt x="5283753" y="115046"/>
                  <a:pt x="5269591" y="118258"/>
                </a:cubicBezTo>
                <a:cubicBezTo>
                  <a:pt x="5255431" y="121471"/>
                  <a:pt x="5238664" y="125099"/>
                  <a:pt x="5219290" y="129143"/>
                </a:cubicBezTo>
                <a:lnTo>
                  <a:pt x="5219290" y="154890"/>
                </a:lnTo>
                <a:cubicBezTo>
                  <a:pt x="5234032" y="172242"/>
                  <a:pt x="5249558" y="186869"/>
                  <a:pt x="5265870" y="198771"/>
                </a:cubicBezTo>
                <a:cubicBezTo>
                  <a:pt x="5282182" y="210674"/>
                  <a:pt x="5299419" y="220099"/>
                  <a:pt x="5317581" y="227047"/>
                </a:cubicBezTo>
                <a:cubicBezTo>
                  <a:pt x="5335743" y="233995"/>
                  <a:pt x="5337664" y="238436"/>
                  <a:pt x="5323346" y="240372"/>
                </a:cubicBezTo>
                <a:cubicBezTo>
                  <a:pt x="5309027" y="242308"/>
                  <a:pt x="5295877" y="243724"/>
                  <a:pt x="5283896" y="244621"/>
                </a:cubicBezTo>
                <a:cubicBezTo>
                  <a:pt x="5271914" y="245517"/>
                  <a:pt x="5261658" y="240777"/>
                  <a:pt x="5253125" y="230402"/>
                </a:cubicBezTo>
                <a:cubicBezTo>
                  <a:pt x="5244593" y="220027"/>
                  <a:pt x="5233314" y="202270"/>
                  <a:pt x="5219290" y="177132"/>
                </a:cubicBezTo>
                <a:cubicBezTo>
                  <a:pt x="5219290" y="206228"/>
                  <a:pt x="5219508" y="231836"/>
                  <a:pt x="5219945" y="253956"/>
                </a:cubicBezTo>
                <a:cubicBezTo>
                  <a:pt x="5220383" y="276076"/>
                  <a:pt x="5218175" y="293772"/>
                  <a:pt x="5213320" y="307044"/>
                </a:cubicBezTo>
                <a:cubicBezTo>
                  <a:pt x="5208467" y="320315"/>
                  <a:pt x="5202823" y="319355"/>
                  <a:pt x="5196392" y="304161"/>
                </a:cubicBezTo>
                <a:cubicBezTo>
                  <a:pt x="5189960" y="288968"/>
                  <a:pt x="5187871" y="276520"/>
                  <a:pt x="5190122" y="266819"/>
                </a:cubicBezTo>
                <a:cubicBezTo>
                  <a:pt x="5192373" y="257118"/>
                  <a:pt x="5193947" y="244230"/>
                  <a:pt x="5194843" y="228155"/>
                </a:cubicBezTo>
                <a:cubicBezTo>
                  <a:pt x="5195739" y="212079"/>
                  <a:pt x="5196188" y="191021"/>
                  <a:pt x="5196188" y="164979"/>
                </a:cubicBezTo>
                <a:cubicBezTo>
                  <a:pt x="5186838" y="188066"/>
                  <a:pt x="5176628" y="206067"/>
                  <a:pt x="5165557" y="218980"/>
                </a:cubicBezTo>
                <a:cubicBezTo>
                  <a:pt x="5154487" y="231894"/>
                  <a:pt x="5141075" y="242319"/>
                  <a:pt x="5125322" y="250256"/>
                </a:cubicBezTo>
                <a:cubicBezTo>
                  <a:pt x="5109569" y="258194"/>
                  <a:pt x="5108296" y="254745"/>
                  <a:pt x="5121504" y="239910"/>
                </a:cubicBezTo>
                <a:cubicBezTo>
                  <a:pt x="5134711" y="225075"/>
                  <a:pt x="5146908" y="208713"/>
                  <a:pt x="5158093" y="190823"/>
                </a:cubicBezTo>
                <a:cubicBezTo>
                  <a:pt x="5169278" y="172934"/>
                  <a:pt x="5179725" y="153973"/>
                  <a:pt x="5189433" y="133939"/>
                </a:cubicBezTo>
                <a:cubicBezTo>
                  <a:pt x="5182593" y="136635"/>
                  <a:pt x="5175810" y="138661"/>
                  <a:pt x="5169085" y="140016"/>
                </a:cubicBezTo>
                <a:cubicBezTo>
                  <a:pt x="5162359" y="141371"/>
                  <a:pt x="5154845" y="138819"/>
                  <a:pt x="5146542" y="132358"/>
                </a:cubicBezTo>
                <a:cubicBezTo>
                  <a:pt x="5138239" y="125898"/>
                  <a:pt x="5139318" y="122069"/>
                  <a:pt x="5149779" y="120872"/>
                </a:cubicBezTo>
                <a:cubicBezTo>
                  <a:pt x="5160240" y="119674"/>
                  <a:pt x="5175724" y="115792"/>
                  <a:pt x="5196231" y="109224"/>
                </a:cubicBezTo>
                <a:cubicBezTo>
                  <a:pt x="5197106" y="68928"/>
                  <a:pt x="5194617" y="43600"/>
                  <a:pt x="5188767" y="33239"/>
                </a:cubicBezTo>
                <a:cubicBezTo>
                  <a:pt x="5184378" y="25468"/>
                  <a:pt x="5184457" y="21140"/>
                  <a:pt x="5189003" y="20254"/>
                </a:cubicBezTo>
                <a:close/>
                <a:moveTo>
                  <a:pt x="826924" y="20161"/>
                </a:moveTo>
                <a:cubicBezTo>
                  <a:pt x="830979" y="20426"/>
                  <a:pt x="837061" y="22860"/>
                  <a:pt x="845171" y="27463"/>
                </a:cubicBezTo>
                <a:cubicBezTo>
                  <a:pt x="857862" y="36426"/>
                  <a:pt x="861529" y="43621"/>
                  <a:pt x="856173" y="49049"/>
                </a:cubicBezTo>
                <a:cubicBezTo>
                  <a:pt x="850817" y="54477"/>
                  <a:pt x="845727" y="60478"/>
                  <a:pt x="840902" y="67053"/>
                </a:cubicBezTo>
                <a:cubicBezTo>
                  <a:pt x="836076" y="73628"/>
                  <a:pt x="825848" y="89499"/>
                  <a:pt x="810217" y="114666"/>
                </a:cubicBezTo>
                <a:cubicBezTo>
                  <a:pt x="823711" y="124231"/>
                  <a:pt x="829544" y="134180"/>
                  <a:pt x="827715" y="144512"/>
                </a:cubicBezTo>
                <a:cubicBezTo>
                  <a:pt x="825886" y="154844"/>
                  <a:pt x="824528" y="170328"/>
                  <a:pt x="823639" y="190963"/>
                </a:cubicBezTo>
                <a:cubicBezTo>
                  <a:pt x="822749" y="211599"/>
                  <a:pt x="821617" y="231517"/>
                  <a:pt x="820240" y="250719"/>
                </a:cubicBezTo>
                <a:cubicBezTo>
                  <a:pt x="818863" y="269920"/>
                  <a:pt x="815128" y="284504"/>
                  <a:pt x="809034" y="294471"/>
                </a:cubicBezTo>
                <a:cubicBezTo>
                  <a:pt x="802938" y="304437"/>
                  <a:pt x="797310" y="302681"/>
                  <a:pt x="792148" y="289201"/>
                </a:cubicBezTo>
                <a:cubicBezTo>
                  <a:pt x="786985" y="275721"/>
                  <a:pt x="786204" y="264392"/>
                  <a:pt x="789803" y="255214"/>
                </a:cubicBezTo>
                <a:cubicBezTo>
                  <a:pt x="793402" y="246037"/>
                  <a:pt x="796102" y="233607"/>
                  <a:pt x="797902" y="217926"/>
                </a:cubicBezTo>
                <a:cubicBezTo>
                  <a:pt x="799702" y="202245"/>
                  <a:pt x="800390" y="183427"/>
                  <a:pt x="799968" y="161473"/>
                </a:cubicBezTo>
                <a:cubicBezTo>
                  <a:pt x="799544" y="139518"/>
                  <a:pt x="799561" y="128540"/>
                  <a:pt x="800021" y="128540"/>
                </a:cubicBezTo>
                <a:cubicBezTo>
                  <a:pt x="782583" y="151212"/>
                  <a:pt x="763249" y="169252"/>
                  <a:pt x="742019" y="182660"/>
                </a:cubicBezTo>
                <a:cubicBezTo>
                  <a:pt x="720788" y="196068"/>
                  <a:pt x="717711" y="193738"/>
                  <a:pt x="732790" y="175669"/>
                </a:cubicBezTo>
                <a:cubicBezTo>
                  <a:pt x="747869" y="157601"/>
                  <a:pt x="761862" y="139661"/>
                  <a:pt x="774768" y="121851"/>
                </a:cubicBezTo>
                <a:cubicBezTo>
                  <a:pt x="787673" y="104040"/>
                  <a:pt x="797461" y="88703"/>
                  <a:pt x="804129" y="75840"/>
                </a:cubicBezTo>
                <a:cubicBezTo>
                  <a:pt x="810797" y="62977"/>
                  <a:pt x="815250" y="52724"/>
                  <a:pt x="817487" y="45080"/>
                </a:cubicBezTo>
                <a:cubicBezTo>
                  <a:pt x="819725" y="37437"/>
                  <a:pt x="820843" y="31034"/>
                  <a:pt x="820843" y="25872"/>
                </a:cubicBezTo>
                <a:cubicBezTo>
                  <a:pt x="820843" y="21799"/>
                  <a:pt x="822870" y="19895"/>
                  <a:pt x="826924" y="20161"/>
                </a:cubicBezTo>
                <a:close/>
                <a:moveTo>
                  <a:pt x="4717659" y="19139"/>
                </a:moveTo>
                <a:cubicBezTo>
                  <a:pt x="4724477" y="20100"/>
                  <a:pt x="4732379" y="22907"/>
                  <a:pt x="4741363" y="27560"/>
                </a:cubicBezTo>
                <a:cubicBezTo>
                  <a:pt x="4750347" y="32213"/>
                  <a:pt x="4753251" y="37795"/>
                  <a:pt x="4750075" y="44306"/>
                </a:cubicBezTo>
                <a:cubicBezTo>
                  <a:pt x="4746898" y="50816"/>
                  <a:pt x="4744887" y="72542"/>
                  <a:pt x="4744041" y="109482"/>
                </a:cubicBezTo>
                <a:cubicBezTo>
                  <a:pt x="4746967" y="109554"/>
                  <a:pt x="4751193" y="108672"/>
                  <a:pt x="4756721" y="106836"/>
                </a:cubicBezTo>
                <a:cubicBezTo>
                  <a:pt x="4762250" y="105001"/>
                  <a:pt x="4767366" y="105822"/>
                  <a:pt x="4772069" y="109299"/>
                </a:cubicBezTo>
                <a:cubicBezTo>
                  <a:pt x="4776773" y="112777"/>
                  <a:pt x="4777744" y="117004"/>
                  <a:pt x="4774984" y="121980"/>
                </a:cubicBezTo>
                <a:cubicBezTo>
                  <a:pt x="4772223" y="126956"/>
                  <a:pt x="4761909" y="131566"/>
                  <a:pt x="4744041" y="135811"/>
                </a:cubicBezTo>
                <a:lnTo>
                  <a:pt x="4744041" y="153148"/>
                </a:lnTo>
                <a:cubicBezTo>
                  <a:pt x="4750523" y="153865"/>
                  <a:pt x="4758442" y="156934"/>
                  <a:pt x="4767799" y="162354"/>
                </a:cubicBezTo>
                <a:cubicBezTo>
                  <a:pt x="4777156" y="167775"/>
                  <a:pt x="4781530" y="175644"/>
                  <a:pt x="4780921" y="185962"/>
                </a:cubicBezTo>
                <a:cubicBezTo>
                  <a:pt x="4780311" y="196280"/>
                  <a:pt x="4774180" y="197642"/>
                  <a:pt x="4762529" y="190049"/>
                </a:cubicBezTo>
                <a:cubicBezTo>
                  <a:pt x="4750878" y="182456"/>
                  <a:pt x="4744715" y="175899"/>
                  <a:pt x="4744041" y="170378"/>
                </a:cubicBezTo>
                <a:lnTo>
                  <a:pt x="4744041" y="241835"/>
                </a:lnTo>
                <a:cubicBezTo>
                  <a:pt x="4744041" y="261682"/>
                  <a:pt x="4743095" y="276811"/>
                  <a:pt x="4741202" y="287222"/>
                </a:cubicBezTo>
                <a:cubicBezTo>
                  <a:pt x="4739309" y="297633"/>
                  <a:pt x="4736491" y="305057"/>
                  <a:pt x="4732748" y="309496"/>
                </a:cubicBezTo>
                <a:cubicBezTo>
                  <a:pt x="4729005" y="313934"/>
                  <a:pt x="4724302" y="310614"/>
                  <a:pt x="4718637" y="299536"/>
                </a:cubicBezTo>
                <a:cubicBezTo>
                  <a:pt x="4712973" y="288459"/>
                  <a:pt x="4711263" y="278514"/>
                  <a:pt x="4713507" y="269702"/>
                </a:cubicBezTo>
                <a:cubicBezTo>
                  <a:pt x="4715752" y="260890"/>
                  <a:pt x="4717555" y="247887"/>
                  <a:pt x="4718917" y="230693"/>
                </a:cubicBezTo>
                <a:cubicBezTo>
                  <a:pt x="4720279" y="213499"/>
                  <a:pt x="4721398" y="192046"/>
                  <a:pt x="4722273" y="166334"/>
                </a:cubicBezTo>
                <a:cubicBezTo>
                  <a:pt x="4717239" y="180645"/>
                  <a:pt x="4709693" y="193975"/>
                  <a:pt x="4699633" y="206322"/>
                </a:cubicBezTo>
                <a:cubicBezTo>
                  <a:pt x="4689574" y="218668"/>
                  <a:pt x="4675760" y="229262"/>
                  <a:pt x="4658193" y="238103"/>
                </a:cubicBezTo>
                <a:cubicBezTo>
                  <a:pt x="4640627" y="246944"/>
                  <a:pt x="4638465" y="244151"/>
                  <a:pt x="4651708" y="229725"/>
                </a:cubicBezTo>
                <a:cubicBezTo>
                  <a:pt x="4664951" y="215299"/>
                  <a:pt x="4677782" y="198327"/>
                  <a:pt x="4690201" y="178810"/>
                </a:cubicBezTo>
                <a:cubicBezTo>
                  <a:pt x="4702620" y="159293"/>
                  <a:pt x="4710162" y="146587"/>
                  <a:pt x="4712830" y="140694"/>
                </a:cubicBezTo>
                <a:cubicBezTo>
                  <a:pt x="4708972" y="142457"/>
                  <a:pt x="4703419" y="143798"/>
                  <a:pt x="4696170" y="144716"/>
                </a:cubicBezTo>
                <a:cubicBezTo>
                  <a:pt x="4688921" y="145634"/>
                  <a:pt x="4680887" y="143712"/>
                  <a:pt x="4672068" y="138951"/>
                </a:cubicBezTo>
                <a:cubicBezTo>
                  <a:pt x="4663248" y="134190"/>
                  <a:pt x="4664758" y="130584"/>
                  <a:pt x="4676596" y="128132"/>
                </a:cubicBezTo>
                <a:cubicBezTo>
                  <a:pt x="4688433" y="125679"/>
                  <a:pt x="4703215" y="121628"/>
                  <a:pt x="4720939" y="115978"/>
                </a:cubicBezTo>
                <a:lnTo>
                  <a:pt x="4720939" y="65020"/>
                </a:lnTo>
                <a:cubicBezTo>
                  <a:pt x="4720939" y="53190"/>
                  <a:pt x="4718688" y="42345"/>
                  <a:pt x="4714185" y="32486"/>
                </a:cubicBezTo>
                <a:cubicBezTo>
                  <a:pt x="4709682" y="22627"/>
                  <a:pt x="4710840" y="18178"/>
                  <a:pt x="4717659" y="19139"/>
                </a:cubicBezTo>
                <a:close/>
                <a:moveTo>
                  <a:pt x="1632636" y="18814"/>
                </a:moveTo>
                <a:cubicBezTo>
                  <a:pt x="1634525" y="18756"/>
                  <a:pt x="1636859" y="19141"/>
                  <a:pt x="1639639" y="19967"/>
                </a:cubicBezTo>
                <a:cubicBezTo>
                  <a:pt x="1650760" y="23272"/>
                  <a:pt x="1659110" y="27119"/>
                  <a:pt x="1664688" y="31507"/>
                </a:cubicBezTo>
                <a:cubicBezTo>
                  <a:pt x="1670266" y="35895"/>
                  <a:pt x="1670922" y="40714"/>
                  <a:pt x="1666656" y="45962"/>
                </a:cubicBezTo>
                <a:cubicBezTo>
                  <a:pt x="1662390" y="51211"/>
                  <a:pt x="1657349" y="59643"/>
                  <a:pt x="1651534" y="71258"/>
                </a:cubicBezTo>
                <a:cubicBezTo>
                  <a:pt x="1645719" y="82874"/>
                  <a:pt x="1637148" y="94719"/>
                  <a:pt x="1625819" y="106793"/>
                </a:cubicBezTo>
                <a:cubicBezTo>
                  <a:pt x="1654169" y="106005"/>
                  <a:pt x="1671697" y="103108"/>
                  <a:pt x="1678401" y="98103"/>
                </a:cubicBezTo>
                <a:cubicBezTo>
                  <a:pt x="1685105" y="93098"/>
                  <a:pt x="1692873" y="92525"/>
                  <a:pt x="1701707" y="96382"/>
                </a:cubicBezTo>
                <a:cubicBezTo>
                  <a:pt x="1710541" y="100240"/>
                  <a:pt x="1717650" y="105062"/>
                  <a:pt x="1723035" y="110848"/>
                </a:cubicBezTo>
                <a:cubicBezTo>
                  <a:pt x="1728419" y="116634"/>
                  <a:pt x="1728825" y="122019"/>
                  <a:pt x="1724250" y="127002"/>
                </a:cubicBezTo>
                <a:cubicBezTo>
                  <a:pt x="1719675" y="131985"/>
                  <a:pt x="1716503" y="143802"/>
                  <a:pt x="1714732" y="162451"/>
                </a:cubicBezTo>
                <a:cubicBezTo>
                  <a:pt x="1712961" y="181101"/>
                  <a:pt x="1711401" y="199858"/>
                  <a:pt x="1710053" y="218722"/>
                </a:cubicBezTo>
                <a:cubicBezTo>
                  <a:pt x="1708705" y="237587"/>
                  <a:pt x="1704726" y="253859"/>
                  <a:pt x="1698115" y="267540"/>
                </a:cubicBezTo>
                <a:cubicBezTo>
                  <a:pt x="1691504" y="281220"/>
                  <a:pt x="1681247" y="291621"/>
                  <a:pt x="1667344" y="298741"/>
                </a:cubicBezTo>
                <a:cubicBezTo>
                  <a:pt x="1653442" y="305861"/>
                  <a:pt x="1645963" y="304072"/>
                  <a:pt x="1644909" y="293374"/>
                </a:cubicBezTo>
                <a:cubicBezTo>
                  <a:pt x="1643855" y="282676"/>
                  <a:pt x="1638133" y="270501"/>
                  <a:pt x="1627744" y="256849"/>
                </a:cubicBezTo>
                <a:cubicBezTo>
                  <a:pt x="1617354" y="243197"/>
                  <a:pt x="1618760" y="239569"/>
                  <a:pt x="1631960" y="245965"/>
                </a:cubicBezTo>
                <a:cubicBezTo>
                  <a:pt x="1645160" y="252361"/>
                  <a:pt x="1654377" y="255960"/>
                  <a:pt x="1659611" y="256763"/>
                </a:cubicBezTo>
                <a:cubicBezTo>
                  <a:pt x="1664846" y="257566"/>
                  <a:pt x="1669718" y="252759"/>
                  <a:pt x="1674228" y="242341"/>
                </a:cubicBezTo>
                <a:cubicBezTo>
                  <a:pt x="1678738" y="231922"/>
                  <a:pt x="1681892" y="216145"/>
                  <a:pt x="1683692" y="195007"/>
                </a:cubicBezTo>
                <a:cubicBezTo>
                  <a:pt x="1685492" y="173870"/>
                  <a:pt x="1686392" y="156188"/>
                  <a:pt x="1686392" y="141963"/>
                </a:cubicBezTo>
                <a:cubicBezTo>
                  <a:pt x="1686392" y="129128"/>
                  <a:pt x="1685155" y="121883"/>
                  <a:pt x="1682681" y="120227"/>
                </a:cubicBezTo>
                <a:cubicBezTo>
                  <a:pt x="1680208" y="118570"/>
                  <a:pt x="1674059" y="118975"/>
                  <a:pt x="1664236" y="121442"/>
                </a:cubicBezTo>
                <a:lnTo>
                  <a:pt x="1636101" y="128497"/>
                </a:lnTo>
                <a:cubicBezTo>
                  <a:pt x="1629275" y="129429"/>
                  <a:pt x="1623209" y="127192"/>
                  <a:pt x="1617903" y="121786"/>
                </a:cubicBezTo>
                <a:cubicBezTo>
                  <a:pt x="1604179" y="137374"/>
                  <a:pt x="1589894" y="149369"/>
                  <a:pt x="1575044" y="157773"/>
                </a:cubicBezTo>
                <a:cubicBezTo>
                  <a:pt x="1571332" y="159874"/>
                  <a:pt x="1568536" y="161152"/>
                  <a:pt x="1566659" y="161608"/>
                </a:cubicBezTo>
                <a:lnTo>
                  <a:pt x="1564997" y="160975"/>
                </a:lnTo>
                <a:lnTo>
                  <a:pt x="1564679" y="166538"/>
                </a:lnTo>
                <a:cubicBezTo>
                  <a:pt x="1564473" y="173870"/>
                  <a:pt x="1564594" y="182933"/>
                  <a:pt x="1565042" y="193727"/>
                </a:cubicBezTo>
                <a:cubicBezTo>
                  <a:pt x="1565939" y="215316"/>
                  <a:pt x="1565228" y="231664"/>
                  <a:pt x="1562912" y="242771"/>
                </a:cubicBezTo>
                <a:cubicBezTo>
                  <a:pt x="1560596" y="253877"/>
                  <a:pt x="1557485" y="262811"/>
                  <a:pt x="1553577" y="269573"/>
                </a:cubicBezTo>
                <a:cubicBezTo>
                  <a:pt x="1549669" y="276334"/>
                  <a:pt x="1545485" y="276434"/>
                  <a:pt x="1541026" y="269874"/>
                </a:cubicBezTo>
                <a:cubicBezTo>
                  <a:pt x="1536566" y="263313"/>
                  <a:pt x="1533153" y="257864"/>
                  <a:pt x="1530787" y="253526"/>
                </a:cubicBezTo>
                <a:cubicBezTo>
                  <a:pt x="1528421" y="249188"/>
                  <a:pt x="1526108" y="246843"/>
                  <a:pt x="1523850" y="246492"/>
                </a:cubicBezTo>
                <a:cubicBezTo>
                  <a:pt x="1521591" y="246141"/>
                  <a:pt x="1510366" y="247614"/>
                  <a:pt x="1490175" y="250912"/>
                </a:cubicBezTo>
                <a:cubicBezTo>
                  <a:pt x="1485471" y="271017"/>
                  <a:pt x="1480105" y="276517"/>
                  <a:pt x="1474075" y="267411"/>
                </a:cubicBezTo>
                <a:cubicBezTo>
                  <a:pt x="1468045" y="258305"/>
                  <a:pt x="1465030" y="246180"/>
                  <a:pt x="1465030" y="231037"/>
                </a:cubicBezTo>
                <a:cubicBezTo>
                  <a:pt x="1465030" y="216768"/>
                  <a:pt x="1464588" y="199040"/>
                  <a:pt x="1463707" y="177853"/>
                </a:cubicBezTo>
                <a:cubicBezTo>
                  <a:pt x="1462824" y="156665"/>
                  <a:pt x="1459677" y="141328"/>
                  <a:pt x="1454264" y="131842"/>
                </a:cubicBezTo>
                <a:cubicBezTo>
                  <a:pt x="1448850" y="122356"/>
                  <a:pt x="1449772" y="117613"/>
                  <a:pt x="1457028" y="117613"/>
                </a:cubicBezTo>
                <a:cubicBezTo>
                  <a:pt x="1461817" y="117613"/>
                  <a:pt x="1467417" y="118050"/>
                  <a:pt x="1473827" y="118925"/>
                </a:cubicBezTo>
                <a:cubicBezTo>
                  <a:pt x="1480711" y="110278"/>
                  <a:pt x="1488390" y="96906"/>
                  <a:pt x="1496865" y="78808"/>
                </a:cubicBezTo>
                <a:cubicBezTo>
                  <a:pt x="1505340" y="60711"/>
                  <a:pt x="1508003" y="46453"/>
                  <a:pt x="1504856" y="36035"/>
                </a:cubicBezTo>
                <a:cubicBezTo>
                  <a:pt x="1501708" y="25617"/>
                  <a:pt x="1509635" y="24531"/>
                  <a:pt x="1528635" y="32776"/>
                </a:cubicBezTo>
                <a:cubicBezTo>
                  <a:pt x="1544840" y="40606"/>
                  <a:pt x="1549849" y="47500"/>
                  <a:pt x="1543661" y="53458"/>
                </a:cubicBezTo>
                <a:cubicBezTo>
                  <a:pt x="1537473" y="59417"/>
                  <a:pt x="1530808" y="67752"/>
                  <a:pt x="1523667" y="78464"/>
                </a:cubicBezTo>
                <a:cubicBezTo>
                  <a:pt x="1516525" y="89176"/>
                  <a:pt x="1505584" y="102663"/>
                  <a:pt x="1490842" y="118925"/>
                </a:cubicBezTo>
                <a:cubicBezTo>
                  <a:pt x="1508194" y="116430"/>
                  <a:pt x="1520254" y="112207"/>
                  <a:pt x="1527023" y="106256"/>
                </a:cubicBezTo>
                <a:cubicBezTo>
                  <a:pt x="1533791" y="100304"/>
                  <a:pt x="1541119" y="99250"/>
                  <a:pt x="1549006" y="103094"/>
                </a:cubicBezTo>
                <a:cubicBezTo>
                  <a:pt x="1556893" y="106937"/>
                  <a:pt x="1563794" y="110938"/>
                  <a:pt x="1569710" y="115096"/>
                </a:cubicBezTo>
                <a:cubicBezTo>
                  <a:pt x="1575625" y="119255"/>
                  <a:pt x="1576962" y="124134"/>
                  <a:pt x="1573721" y="129734"/>
                </a:cubicBezTo>
                <a:cubicBezTo>
                  <a:pt x="1570480" y="135334"/>
                  <a:pt x="1568000" y="142002"/>
                  <a:pt x="1566279" y="149739"/>
                </a:cubicBezTo>
                <a:cubicBezTo>
                  <a:pt x="1565849" y="151673"/>
                  <a:pt x="1565500" y="154040"/>
                  <a:pt x="1565233" y="156840"/>
                </a:cubicBezTo>
                <a:lnTo>
                  <a:pt x="1565212" y="157212"/>
                </a:lnTo>
                <a:lnTo>
                  <a:pt x="1566401" y="154478"/>
                </a:lnTo>
                <a:cubicBezTo>
                  <a:pt x="1568193" y="151645"/>
                  <a:pt x="1570902" y="147989"/>
                  <a:pt x="1574527" y="143511"/>
                </a:cubicBezTo>
                <a:cubicBezTo>
                  <a:pt x="1589033" y="125601"/>
                  <a:pt x="1602304" y="105126"/>
                  <a:pt x="1614343" y="82089"/>
                </a:cubicBezTo>
                <a:cubicBezTo>
                  <a:pt x="1626382" y="59051"/>
                  <a:pt x="1630827" y="42112"/>
                  <a:pt x="1627679" y="31271"/>
                </a:cubicBezTo>
                <a:cubicBezTo>
                  <a:pt x="1625319" y="23140"/>
                  <a:pt x="1626971" y="18988"/>
                  <a:pt x="1632636" y="18814"/>
                </a:cubicBezTo>
                <a:close/>
                <a:moveTo>
                  <a:pt x="494300" y="18299"/>
                </a:moveTo>
                <a:cubicBezTo>
                  <a:pt x="496076" y="18208"/>
                  <a:pt x="498337" y="18513"/>
                  <a:pt x="501081" y="19214"/>
                </a:cubicBezTo>
                <a:cubicBezTo>
                  <a:pt x="512059" y="22018"/>
                  <a:pt x="521086" y="25269"/>
                  <a:pt x="528163" y="28969"/>
                </a:cubicBezTo>
                <a:cubicBezTo>
                  <a:pt x="535240" y="32669"/>
                  <a:pt x="536738" y="38667"/>
                  <a:pt x="532658" y="46962"/>
                </a:cubicBezTo>
                <a:cubicBezTo>
                  <a:pt x="528579" y="55258"/>
                  <a:pt x="526116" y="81045"/>
                  <a:pt x="525269" y="124324"/>
                </a:cubicBezTo>
                <a:cubicBezTo>
                  <a:pt x="551569" y="120811"/>
                  <a:pt x="572724" y="117011"/>
                  <a:pt x="588736" y="112924"/>
                </a:cubicBezTo>
                <a:cubicBezTo>
                  <a:pt x="604747" y="108837"/>
                  <a:pt x="616846" y="110339"/>
                  <a:pt x="625034" y="117430"/>
                </a:cubicBezTo>
                <a:cubicBezTo>
                  <a:pt x="633223" y="124521"/>
                  <a:pt x="635252" y="129487"/>
                  <a:pt x="631122" y="132326"/>
                </a:cubicBezTo>
                <a:cubicBezTo>
                  <a:pt x="626992" y="135165"/>
                  <a:pt x="611386" y="137711"/>
                  <a:pt x="584305" y="139962"/>
                </a:cubicBezTo>
                <a:cubicBezTo>
                  <a:pt x="557223" y="142214"/>
                  <a:pt x="536964" y="144530"/>
                  <a:pt x="523527" y="146910"/>
                </a:cubicBezTo>
                <a:lnTo>
                  <a:pt x="521226" y="167216"/>
                </a:lnTo>
                <a:cubicBezTo>
                  <a:pt x="541603" y="196427"/>
                  <a:pt x="559084" y="218543"/>
                  <a:pt x="573668" y="233564"/>
                </a:cubicBezTo>
                <a:cubicBezTo>
                  <a:pt x="588252" y="248586"/>
                  <a:pt x="604173" y="260305"/>
                  <a:pt x="621431" y="268723"/>
                </a:cubicBezTo>
                <a:cubicBezTo>
                  <a:pt x="638690" y="277141"/>
                  <a:pt x="654650" y="284902"/>
                  <a:pt x="669314" y="292008"/>
                </a:cubicBezTo>
                <a:cubicBezTo>
                  <a:pt x="683976" y="299113"/>
                  <a:pt x="678681" y="302666"/>
                  <a:pt x="653428" y="302666"/>
                </a:cubicBezTo>
                <a:cubicBezTo>
                  <a:pt x="631703" y="302666"/>
                  <a:pt x="614644" y="302426"/>
                  <a:pt x="602255" y="301946"/>
                </a:cubicBezTo>
                <a:cubicBezTo>
                  <a:pt x="589865" y="301465"/>
                  <a:pt x="579182" y="294844"/>
                  <a:pt x="570205" y="282081"/>
                </a:cubicBezTo>
                <a:cubicBezTo>
                  <a:pt x="561227" y="269318"/>
                  <a:pt x="552867" y="256559"/>
                  <a:pt x="545123" y="243803"/>
                </a:cubicBezTo>
                <a:cubicBezTo>
                  <a:pt x="537380" y="231048"/>
                  <a:pt x="528044" y="211972"/>
                  <a:pt x="517117" y="186575"/>
                </a:cubicBezTo>
                <a:cubicBezTo>
                  <a:pt x="509703" y="221178"/>
                  <a:pt x="497865" y="246843"/>
                  <a:pt x="481604" y="263571"/>
                </a:cubicBezTo>
                <a:cubicBezTo>
                  <a:pt x="465342" y="280299"/>
                  <a:pt x="445581" y="292123"/>
                  <a:pt x="422321" y="299042"/>
                </a:cubicBezTo>
                <a:cubicBezTo>
                  <a:pt x="399061" y="305961"/>
                  <a:pt x="395476" y="303939"/>
                  <a:pt x="411566" y="292976"/>
                </a:cubicBezTo>
                <a:cubicBezTo>
                  <a:pt x="427656" y="282013"/>
                  <a:pt x="441412" y="270383"/>
                  <a:pt x="452833" y="258086"/>
                </a:cubicBezTo>
                <a:cubicBezTo>
                  <a:pt x="464255" y="245789"/>
                  <a:pt x="473989" y="230026"/>
                  <a:pt x="482033" y="210796"/>
                </a:cubicBezTo>
                <a:cubicBezTo>
                  <a:pt x="490079" y="191565"/>
                  <a:pt x="494990" y="171797"/>
                  <a:pt x="496769" y="151492"/>
                </a:cubicBezTo>
                <a:cubicBezTo>
                  <a:pt x="468461" y="155995"/>
                  <a:pt x="450941" y="159146"/>
                  <a:pt x="444208" y="160946"/>
                </a:cubicBezTo>
                <a:cubicBezTo>
                  <a:pt x="437475" y="162745"/>
                  <a:pt x="427907" y="158669"/>
                  <a:pt x="415502" y="148717"/>
                </a:cubicBezTo>
                <a:cubicBezTo>
                  <a:pt x="403098" y="138765"/>
                  <a:pt x="405145" y="134244"/>
                  <a:pt x="421644" y="135155"/>
                </a:cubicBezTo>
                <a:cubicBezTo>
                  <a:pt x="438142" y="136065"/>
                  <a:pt x="463664" y="133997"/>
                  <a:pt x="498209" y="128949"/>
                </a:cubicBezTo>
                <a:cubicBezTo>
                  <a:pt x="499056" y="107109"/>
                  <a:pt x="499256" y="87592"/>
                  <a:pt x="498812" y="70398"/>
                </a:cubicBezTo>
                <a:cubicBezTo>
                  <a:pt x="498368" y="53204"/>
                  <a:pt x="495890" y="39674"/>
                  <a:pt x="491380" y="29808"/>
                </a:cubicBezTo>
                <a:cubicBezTo>
                  <a:pt x="487998" y="22408"/>
                  <a:pt x="488971" y="18572"/>
                  <a:pt x="494300" y="18299"/>
                </a:cubicBezTo>
                <a:close/>
                <a:moveTo>
                  <a:pt x="6252004" y="17401"/>
                </a:moveTo>
                <a:cubicBezTo>
                  <a:pt x="6253969" y="17376"/>
                  <a:pt x="6256450" y="17776"/>
                  <a:pt x="6259445" y="18601"/>
                </a:cubicBezTo>
                <a:cubicBezTo>
                  <a:pt x="6271427" y="21899"/>
                  <a:pt x="6280224" y="25427"/>
                  <a:pt x="6285839" y="29184"/>
                </a:cubicBezTo>
                <a:cubicBezTo>
                  <a:pt x="6291453" y="32941"/>
                  <a:pt x="6292661" y="38050"/>
                  <a:pt x="6289463" y="44510"/>
                </a:cubicBezTo>
                <a:cubicBezTo>
                  <a:pt x="6286265" y="50970"/>
                  <a:pt x="6283368" y="66332"/>
                  <a:pt x="6280773" y="90596"/>
                </a:cubicBezTo>
                <a:cubicBezTo>
                  <a:pt x="6289951" y="88861"/>
                  <a:pt x="6297880" y="87301"/>
                  <a:pt x="6304563" y="85918"/>
                </a:cubicBezTo>
                <a:cubicBezTo>
                  <a:pt x="6311245" y="84534"/>
                  <a:pt x="6317949" y="87445"/>
                  <a:pt x="6324675" y="94651"/>
                </a:cubicBezTo>
                <a:cubicBezTo>
                  <a:pt x="6331401" y="101857"/>
                  <a:pt x="6329473" y="106596"/>
                  <a:pt x="6318889" y="108869"/>
                </a:cubicBezTo>
                <a:cubicBezTo>
                  <a:pt x="6308306" y="111142"/>
                  <a:pt x="6295048" y="113870"/>
                  <a:pt x="6279117" y="117054"/>
                </a:cubicBezTo>
                <a:cubicBezTo>
                  <a:pt x="6277482" y="137517"/>
                  <a:pt x="6275783" y="156138"/>
                  <a:pt x="6274019" y="172916"/>
                </a:cubicBezTo>
                <a:cubicBezTo>
                  <a:pt x="6308349" y="170306"/>
                  <a:pt x="6332422" y="167854"/>
                  <a:pt x="6346239" y="165560"/>
                </a:cubicBezTo>
                <a:cubicBezTo>
                  <a:pt x="6360056" y="163265"/>
                  <a:pt x="6372171" y="165825"/>
                  <a:pt x="6382581" y="173239"/>
                </a:cubicBezTo>
                <a:cubicBezTo>
                  <a:pt x="6392992" y="180653"/>
                  <a:pt x="6397567" y="186754"/>
                  <a:pt x="6396305" y="191544"/>
                </a:cubicBezTo>
                <a:cubicBezTo>
                  <a:pt x="6395042" y="196334"/>
                  <a:pt x="6385965" y="198280"/>
                  <a:pt x="6369073" y="197384"/>
                </a:cubicBezTo>
                <a:cubicBezTo>
                  <a:pt x="6352179" y="196488"/>
                  <a:pt x="6333065" y="196040"/>
                  <a:pt x="6311727" y="196040"/>
                </a:cubicBezTo>
                <a:cubicBezTo>
                  <a:pt x="6291377" y="196040"/>
                  <a:pt x="6264091" y="198287"/>
                  <a:pt x="6229869" y="202783"/>
                </a:cubicBezTo>
                <a:cubicBezTo>
                  <a:pt x="6195645" y="207279"/>
                  <a:pt x="6170554" y="211075"/>
                  <a:pt x="6154593" y="214173"/>
                </a:cubicBezTo>
                <a:cubicBezTo>
                  <a:pt x="6138633" y="217270"/>
                  <a:pt x="6126300" y="220196"/>
                  <a:pt x="6117595" y="222949"/>
                </a:cubicBezTo>
                <a:cubicBezTo>
                  <a:pt x="6108891" y="225702"/>
                  <a:pt x="6098788" y="222393"/>
                  <a:pt x="6087287" y="213022"/>
                </a:cubicBezTo>
                <a:cubicBezTo>
                  <a:pt x="6075786" y="203651"/>
                  <a:pt x="6078232" y="198689"/>
                  <a:pt x="6094623" y="198137"/>
                </a:cubicBezTo>
                <a:cubicBezTo>
                  <a:pt x="6111013" y="197585"/>
                  <a:pt x="6142003" y="193437"/>
                  <a:pt x="6187590" y="185693"/>
                </a:cubicBezTo>
                <a:cubicBezTo>
                  <a:pt x="6188407" y="169130"/>
                  <a:pt x="6188817" y="152331"/>
                  <a:pt x="6188817" y="135294"/>
                </a:cubicBezTo>
                <a:cubicBezTo>
                  <a:pt x="6176899" y="138894"/>
                  <a:pt x="6164921" y="137374"/>
                  <a:pt x="6152883" y="130734"/>
                </a:cubicBezTo>
                <a:cubicBezTo>
                  <a:pt x="6140845" y="124095"/>
                  <a:pt x="6141214" y="119588"/>
                  <a:pt x="6153991" y="117215"/>
                </a:cubicBezTo>
                <a:cubicBezTo>
                  <a:pt x="6166769" y="114842"/>
                  <a:pt x="6178377" y="112529"/>
                  <a:pt x="6188817" y="110278"/>
                </a:cubicBezTo>
                <a:cubicBezTo>
                  <a:pt x="6188817" y="103122"/>
                  <a:pt x="6188167" y="95852"/>
                  <a:pt x="6186869" y="88467"/>
                </a:cubicBezTo>
                <a:cubicBezTo>
                  <a:pt x="6185571" y="81081"/>
                  <a:pt x="6182649" y="73065"/>
                  <a:pt x="6178104" y="64418"/>
                </a:cubicBezTo>
                <a:cubicBezTo>
                  <a:pt x="6173558" y="55771"/>
                  <a:pt x="6175809" y="52150"/>
                  <a:pt x="6184859" y="53555"/>
                </a:cubicBezTo>
                <a:cubicBezTo>
                  <a:pt x="6193907" y="54961"/>
                  <a:pt x="6202256" y="57495"/>
                  <a:pt x="6209907" y="61159"/>
                </a:cubicBezTo>
                <a:cubicBezTo>
                  <a:pt x="6217557" y="64823"/>
                  <a:pt x="6220465" y="69681"/>
                  <a:pt x="6218629" y="75732"/>
                </a:cubicBezTo>
                <a:cubicBezTo>
                  <a:pt x="6216793" y="81784"/>
                  <a:pt x="6215460" y="91234"/>
                  <a:pt x="6214629" y="104083"/>
                </a:cubicBezTo>
                <a:cubicBezTo>
                  <a:pt x="6223362" y="102477"/>
                  <a:pt x="6236411" y="100018"/>
                  <a:pt x="6253777" y="96705"/>
                </a:cubicBezTo>
                <a:cubicBezTo>
                  <a:pt x="6254566" y="88933"/>
                  <a:pt x="6254961" y="78371"/>
                  <a:pt x="6254961" y="65020"/>
                </a:cubicBezTo>
                <a:cubicBezTo>
                  <a:pt x="6254961" y="51340"/>
                  <a:pt x="6252713" y="39358"/>
                  <a:pt x="6248217" y="29077"/>
                </a:cubicBezTo>
                <a:cubicBezTo>
                  <a:pt x="6244845" y="21365"/>
                  <a:pt x="6246107" y="17473"/>
                  <a:pt x="6252004" y="17401"/>
                </a:cubicBezTo>
                <a:close/>
                <a:moveTo>
                  <a:pt x="4885969" y="16502"/>
                </a:moveTo>
                <a:cubicBezTo>
                  <a:pt x="4887699" y="16378"/>
                  <a:pt x="4889942" y="16611"/>
                  <a:pt x="4892699" y="17203"/>
                </a:cubicBezTo>
                <a:cubicBezTo>
                  <a:pt x="4903726" y="19569"/>
                  <a:pt x="4912076" y="22645"/>
                  <a:pt x="4917747" y="26431"/>
                </a:cubicBezTo>
                <a:cubicBezTo>
                  <a:pt x="4923419" y="30217"/>
                  <a:pt x="4924900" y="34859"/>
                  <a:pt x="4922189" y="40359"/>
                </a:cubicBezTo>
                <a:cubicBezTo>
                  <a:pt x="4919479" y="45858"/>
                  <a:pt x="4918532" y="68448"/>
                  <a:pt x="4919350" y="108127"/>
                </a:cubicBezTo>
                <a:cubicBezTo>
                  <a:pt x="4927768" y="106406"/>
                  <a:pt x="4936394" y="104402"/>
                  <a:pt x="4945227" y="102115"/>
                </a:cubicBezTo>
                <a:cubicBezTo>
                  <a:pt x="4954061" y="99828"/>
                  <a:pt x="4961879" y="102007"/>
                  <a:pt x="4968684" y="108654"/>
                </a:cubicBezTo>
                <a:cubicBezTo>
                  <a:pt x="4975488" y="115301"/>
                  <a:pt x="4973599" y="120047"/>
                  <a:pt x="4963016" y="122894"/>
                </a:cubicBezTo>
                <a:cubicBezTo>
                  <a:pt x="4952433" y="125740"/>
                  <a:pt x="4937928" y="128368"/>
                  <a:pt x="4919500" y="130777"/>
                </a:cubicBezTo>
                <a:cubicBezTo>
                  <a:pt x="4919500" y="151183"/>
                  <a:pt x="4919716" y="172292"/>
                  <a:pt x="4920146" y="194104"/>
                </a:cubicBezTo>
                <a:cubicBezTo>
                  <a:pt x="4920576" y="215915"/>
                  <a:pt x="4921476" y="236956"/>
                  <a:pt x="4922845" y="257226"/>
                </a:cubicBezTo>
                <a:cubicBezTo>
                  <a:pt x="4924215" y="277496"/>
                  <a:pt x="4919984" y="293736"/>
                  <a:pt x="4910154" y="305947"/>
                </a:cubicBezTo>
                <a:cubicBezTo>
                  <a:pt x="4900324" y="318157"/>
                  <a:pt x="4893645" y="320599"/>
                  <a:pt x="4890117" y="313271"/>
                </a:cubicBezTo>
                <a:cubicBezTo>
                  <a:pt x="4886590" y="305943"/>
                  <a:pt x="4882018" y="299468"/>
                  <a:pt x="4876404" y="293847"/>
                </a:cubicBezTo>
                <a:cubicBezTo>
                  <a:pt x="4870790" y="288226"/>
                  <a:pt x="4864846" y="281963"/>
                  <a:pt x="4858573" y="275058"/>
                </a:cubicBezTo>
                <a:cubicBezTo>
                  <a:pt x="4852299" y="268153"/>
                  <a:pt x="4854220" y="266056"/>
                  <a:pt x="4864337" y="268766"/>
                </a:cubicBezTo>
                <a:cubicBezTo>
                  <a:pt x="4874454" y="271476"/>
                  <a:pt x="4882023" y="272831"/>
                  <a:pt x="4887041" y="272831"/>
                </a:cubicBezTo>
                <a:cubicBezTo>
                  <a:pt x="4890813" y="272831"/>
                  <a:pt x="4893315" y="268565"/>
                  <a:pt x="4894548" y="260033"/>
                </a:cubicBezTo>
                <a:cubicBezTo>
                  <a:pt x="4895782" y="251500"/>
                  <a:pt x="4896172" y="245309"/>
                  <a:pt x="4895721" y="241459"/>
                </a:cubicBezTo>
                <a:cubicBezTo>
                  <a:pt x="4895269" y="237608"/>
                  <a:pt x="4895043" y="201769"/>
                  <a:pt x="4895043" y="133939"/>
                </a:cubicBezTo>
                <a:cubicBezTo>
                  <a:pt x="4882754" y="135746"/>
                  <a:pt x="4874687" y="136650"/>
                  <a:pt x="4870844" y="136650"/>
                </a:cubicBezTo>
                <a:cubicBezTo>
                  <a:pt x="4867503" y="136650"/>
                  <a:pt x="4861702" y="133925"/>
                  <a:pt x="4853442" y="128476"/>
                </a:cubicBezTo>
                <a:cubicBezTo>
                  <a:pt x="4845182" y="123026"/>
                  <a:pt x="4846029" y="120302"/>
                  <a:pt x="4855980" y="120302"/>
                </a:cubicBezTo>
                <a:cubicBezTo>
                  <a:pt x="4862850" y="120302"/>
                  <a:pt x="4875871" y="118316"/>
                  <a:pt x="4895043" y="114343"/>
                </a:cubicBezTo>
                <a:lnTo>
                  <a:pt x="4893710" y="77367"/>
                </a:lnTo>
                <a:cubicBezTo>
                  <a:pt x="4892835" y="53075"/>
                  <a:pt x="4889691" y="36383"/>
                  <a:pt x="4884277" y="27291"/>
                </a:cubicBezTo>
                <a:cubicBezTo>
                  <a:pt x="4880217" y="20472"/>
                  <a:pt x="4880781" y="16876"/>
                  <a:pt x="4885969" y="16502"/>
                </a:cubicBezTo>
                <a:close/>
                <a:moveTo>
                  <a:pt x="1209874" y="12320"/>
                </a:moveTo>
                <a:cubicBezTo>
                  <a:pt x="1219382" y="12320"/>
                  <a:pt x="1227409" y="13331"/>
                  <a:pt x="1233956" y="15353"/>
                </a:cubicBezTo>
                <a:cubicBezTo>
                  <a:pt x="1240501" y="17375"/>
                  <a:pt x="1246011" y="21197"/>
                  <a:pt x="1250486" y="26818"/>
                </a:cubicBezTo>
                <a:cubicBezTo>
                  <a:pt x="1254960" y="32439"/>
                  <a:pt x="1254946" y="39301"/>
                  <a:pt x="1250443" y="47403"/>
                </a:cubicBezTo>
                <a:cubicBezTo>
                  <a:pt x="1284486" y="43919"/>
                  <a:pt x="1305603" y="40122"/>
                  <a:pt x="1313791" y="36014"/>
                </a:cubicBezTo>
                <a:cubicBezTo>
                  <a:pt x="1321979" y="31905"/>
                  <a:pt x="1331282" y="32712"/>
                  <a:pt x="1341701" y="38434"/>
                </a:cubicBezTo>
                <a:cubicBezTo>
                  <a:pt x="1352118" y="44155"/>
                  <a:pt x="1360662" y="50999"/>
                  <a:pt x="1367330" y="58965"/>
                </a:cubicBezTo>
                <a:cubicBezTo>
                  <a:pt x="1373998" y="66931"/>
                  <a:pt x="1371488" y="71724"/>
                  <a:pt x="1359802" y="73345"/>
                </a:cubicBezTo>
                <a:cubicBezTo>
                  <a:pt x="1348114" y="74965"/>
                  <a:pt x="1335265" y="79622"/>
                  <a:pt x="1321254" y="87316"/>
                </a:cubicBezTo>
                <a:cubicBezTo>
                  <a:pt x="1307244" y="95009"/>
                  <a:pt x="1302265" y="93600"/>
                  <a:pt x="1306316" y="83089"/>
                </a:cubicBezTo>
                <a:cubicBezTo>
                  <a:pt x="1310367" y="72578"/>
                  <a:pt x="1313289" y="65601"/>
                  <a:pt x="1315081" y="62159"/>
                </a:cubicBezTo>
                <a:cubicBezTo>
                  <a:pt x="1316874" y="58718"/>
                  <a:pt x="1315999" y="56997"/>
                  <a:pt x="1312457" y="56997"/>
                </a:cubicBezTo>
                <a:cubicBezTo>
                  <a:pt x="1306591" y="56997"/>
                  <a:pt x="1289767" y="59238"/>
                  <a:pt x="1261983" y="63719"/>
                </a:cubicBezTo>
                <a:cubicBezTo>
                  <a:pt x="1234199" y="68200"/>
                  <a:pt x="1210911" y="71577"/>
                  <a:pt x="1192118" y="73850"/>
                </a:cubicBezTo>
                <a:cubicBezTo>
                  <a:pt x="1173324" y="76123"/>
                  <a:pt x="1160837" y="76808"/>
                  <a:pt x="1154657" y="75905"/>
                </a:cubicBezTo>
                <a:cubicBezTo>
                  <a:pt x="1148893" y="93471"/>
                  <a:pt x="1141299" y="106861"/>
                  <a:pt x="1131878" y="116075"/>
                </a:cubicBezTo>
                <a:cubicBezTo>
                  <a:pt x="1122457" y="125289"/>
                  <a:pt x="1115989" y="125134"/>
                  <a:pt x="1112476" y="115613"/>
                </a:cubicBezTo>
                <a:cubicBezTo>
                  <a:pt x="1108962" y="106091"/>
                  <a:pt x="1109737" y="97816"/>
                  <a:pt x="1114799" y="90790"/>
                </a:cubicBezTo>
                <a:cubicBezTo>
                  <a:pt x="1119861" y="83763"/>
                  <a:pt x="1124586" y="76471"/>
                  <a:pt x="1128973" y="68914"/>
                </a:cubicBezTo>
                <a:cubicBezTo>
                  <a:pt x="1133362" y="61356"/>
                  <a:pt x="1138420" y="53405"/>
                  <a:pt x="1144149" y="45059"/>
                </a:cubicBezTo>
                <a:cubicBezTo>
                  <a:pt x="1149878" y="36713"/>
                  <a:pt x="1154571" y="41538"/>
                  <a:pt x="1158227" y="59535"/>
                </a:cubicBezTo>
                <a:cubicBezTo>
                  <a:pt x="1171392" y="59621"/>
                  <a:pt x="1197578" y="56897"/>
                  <a:pt x="1236784" y="51361"/>
                </a:cubicBezTo>
                <a:cubicBezTo>
                  <a:pt x="1224050" y="43488"/>
                  <a:pt x="1213668" y="35013"/>
                  <a:pt x="1205637" y="25936"/>
                </a:cubicBezTo>
                <a:cubicBezTo>
                  <a:pt x="1197606" y="16859"/>
                  <a:pt x="1199018" y="12320"/>
                  <a:pt x="1209874" y="12320"/>
                </a:cubicBezTo>
                <a:close/>
                <a:moveTo>
                  <a:pt x="3741131" y="9803"/>
                </a:moveTo>
                <a:cubicBezTo>
                  <a:pt x="3744519" y="9018"/>
                  <a:pt x="3750839" y="10097"/>
                  <a:pt x="3760092" y="13041"/>
                </a:cubicBezTo>
                <a:cubicBezTo>
                  <a:pt x="3778598" y="18927"/>
                  <a:pt x="3785578" y="26345"/>
                  <a:pt x="3781032" y="35293"/>
                </a:cubicBezTo>
                <a:cubicBezTo>
                  <a:pt x="3776486" y="44241"/>
                  <a:pt x="3772909" y="63120"/>
                  <a:pt x="3770298" y="91930"/>
                </a:cubicBezTo>
                <a:cubicBezTo>
                  <a:pt x="3789658" y="83842"/>
                  <a:pt x="3803271" y="83236"/>
                  <a:pt x="3811136" y="90112"/>
                </a:cubicBezTo>
                <a:cubicBezTo>
                  <a:pt x="3819002" y="96988"/>
                  <a:pt x="3815728" y="103284"/>
                  <a:pt x="3801316" y="108998"/>
                </a:cubicBezTo>
                <a:cubicBezTo>
                  <a:pt x="3786904" y="114713"/>
                  <a:pt x="3767631" y="120072"/>
                  <a:pt x="3743497" y="125077"/>
                </a:cubicBezTo>
                <a:cubicBezTo>
                  <a:pt x="3719362" y="130082"/>
                  <a:pt x="3702577" y="132584"/>
                  <a:pt x="3693141" y="132584"/>
                </a:cubicBezTo>
                <a:cubicBezTo>
                  <a:pt x="3692323" y="153765"/>
                  <a:pt x="3691047" y="170363"/>
                  <a:pt x="3689312" y="182381"/>
                </a:cubicBezTo>
                <a:cubicBezTo>
                  <a:pt x="3731788" y="173647"/>
                  <a:pt x="3755940" y="166739"/>
                  <a:pt x="3761770" y="161655"/>
                </a:cubicBezTo>
                <a:cubicBezTo>
                  <a:pt x="3767599" y="156572"/>
                  <a:pt x="3774224" y="155471"/>
                  <a:pt x="3781645" y="158354"/>
                </a:cubicBezTo>
                <a:cubicBezTo>
                  <a:pt x="3789066" y="161236"/>
                  <a:pt x="3795777" y="164846"/>
                  <a:pt x="3801779" y="169184"/>
                </a:cubicBezTo>
                <a:cubicBezTo>
                  <a:pt x="3807780" y="173522"/>
                  <a:pt x="3808494" y="178484"/>
                  <a:pt x="3803919" y="184069"/>
                </a:cubicBezTo>
                <a:cubicBezTo>
                  <a:pt x="3799345" y="189655"/>
                  <a:pt x="3796638" y="195577"/>
                  <a:pt x="3795799" y="201837"/>
                </a:cubicBezTo>
                <a:cubicBezTo>
                  <a:pt x="3794960" y="208096"/>
                  <a:pt x="3794992" y="225204"/>
                  <a:pt x="3795896" y="253160"/>
                </a:cubicBezTo>
                <a:cubicBezTo>
                  <a:pt x="3796799" y="281117"/>
                  <a:pt x="3795211" y="301304"/>
                  <a:pt x="3791131" y="313723"/>
                </a:cubicBezTo>
                <a:cubicBezTo>
                  <a:pt x="3787052" y="326141"/>
                  <a:pt x="3781631" y="327547"/>
                  <a:pt x="3774869" y="317939"/>
                </a:cubicBezTo>
                <a:cubicBezTo>
                  <a:pt x="3768108" y="308331"/>
                  <a:pt x="3765405" y="298146"/>
                  <a:pt x="3766760" y="287383"/>
                </a:cubicBezTo>
                <a:cubicBezTo>
                  <a:pt x="3768115" y="276621"/>
                  <a:pt x="3768567" y="257979"/>
                  <a:pt x="3768115" y="231456"/>
                </a:cubicBezTo>
                <a:cubicBezTo>
                  <a:pt x="3767663" y="204934"/>
                  <a:pt x="3766857" y="190375"/>
                  <a:pt x="3765695" y="187780"/>
                </a:cubicBezTo>
                <a:cubicBezTo>
                  <a:pt x="3764534" y="185184"/>
                  <a:pt x="3761322" y="184775"/>
                  <a:pt x="3756059" y="186554"/>
                </a:cubicBezTo>
                <a:cubicBezTo>
                  <a:pt x="3750796" y="188332"/>
                  <a:pt x="3740198" y="191031"/>
                  <a:pt x="3724266" y="194652"/>
                </a:cubicBezTo>
                <a:cubicBezTo>
                  <a:pt x="3708335" y="198273"/>
                  <a:pt x="3696303" y="199632"/>
                  <a:pt x="3688172" y="198728"/>
                </a:cubicBezTo>
                <a:cubicBezTo>
                  <a:pt x="3681461" y="221587"/>
                  <a:pt x="3672728" y="239336"/>
                  <a:pt x="3661972" y="251977"/>
                </a:cubicBezTo>
                <a:cubicBezTo>
                  <a:pt x="3651217" y="264618"/>
                  <a:pt x="3635737" y="274875"/>
                  <a:pt x="3615532" y="282748"/>
                </a:cubicBezTo>
                <a:cubicBezTo>
                  <a:pt x="3595327" y="290620"/>
                  <a:pt x="3592093" y="288889"/>
                  <a:pt x="3605831" y="277553"/>
                </a:cubicBezTo>
                <a:cubicBezTo>
                  <a:pt x="3619569" y="266217"/>
                  <a:pt x="3631285" y="253945"/>
                  <a:pt x="3640978" y="240738"/>
                </a:cubicBezTo>
                <a:cubicBezTo>
                  <a:pt x="3650673" y="227531"/>
                  <a:pt x="3657302" y="211563"/>
                  <a:pt x="3660865" y="192835"/>
                </a:cubicBezTo>
                <a:cubicBezTo>
                  <a:pt x="3664428" y="174106"/>
                  <a:pt x="3666433" y="155833"/>
                  <a:pt x="3666877" y="138016"/>
                </a:cubicBezTo>
                <a:cubicBezTo>
                  <a:pt x="3667322" y="120198"/>
                  <a:pt x="3666662" y="104029"/>
                  <a:pt x="3664898" y="89510"/>
                </a:cubicBezTo>
                <a:cubicBezTo>
                  <a:pt x="3663134" y="74990"/>
                  <a:pt x="3660434" y="63895"/>
                  <a:pt x="3656799" y="56223"/>
                </a:cubicBezTo>
                <a:cubicBezTo>
                  <a:pt x="3653164" y="48551"/>
                  <a:pt x="3654523" y="44715"/>
                  <a:pt x="3660875" y="44715"/>
                </a:cubicBezTo>
                <a:cubicBezTo>
                  <a:pt x="3666124" y="44715"/>
                  <a:pt x="3673975" y="47246"/>
                  <a:pt x="3684429" y="52308"/>
                </a:cubicBezTo>
                <a:cubicBezTo>
                  <a:pt x="3694883" y="57370"/>
                  <a:pt x="3698970" y="64052"/>
                  <a:pt x="3696690" y="72355"/>
                </a:cubicBezTo>
                <a:cubicBezTo>
                  <a:pt x="3694410" y="80658"/>
                  <a:pt x="3692847" y="94382"/>
                  <a:pt x="3692001" y="113526"/>
                </a:cubicBezTo>
                <a:cubicBezTo>
                  <a:pt x="3698081" y="112809"/>
                  <a:pt x="3715641" y="108177"/>
                  <a:pt x="3744680" y="99630"/>
                </a:cubicBezTo>
                <a:cubicBezTo>
                  <a:pt x="3746357" y="86222"/>
                  <a:pt x="3747196" y="71538"/>
                  <a:pt x="3747196" y="55577"/>
                </a:cubicBezTo>
                <a:cubicBezTo>
                  <a:pt x="3747196" y="39387"/>
                  <a:pt x="3744719" y="26779"/>
                  <a:pt x="3739764" y="17751"/>
                </a:cubicBezTo>
                <a:cubicBezTo>
                  <a:pt x="3737287" y="13238"/>
                  <a:pt x="3737743" y="10588"/>
                  <a:pt x="3741131" y="9803"/>
                </a:cubicBezTo>
                <a:close/>
                <a:moveTo>
                  <a:pt x="6575077" y="6921"/>
                </a:moveTo>
                <a:cubicBezTo>
                  <a:pt x="6579250" y="6921"/>
                  <a:pt x="6587054" y="9018"/>
                  <a:pt x="6598491" y="13213"/>
                </a:cubicBezTo>
                <a:cubicBezTo>
                  <a:pt x="6609927" y="17407"/>
                  <a:pt x="6613974" y="22053"/>
                  <a:pt x="6610633" y="27151"/>
                </a:cubicBezTo>
                <a:cubicBezTo>
                  <a:pt x="6607292" y="32249"/>
                  <a:pt x="6604237" y="38484"/>
                  <a:pt x="6601470" y="45855"/>
                </a:cubicBezTo>
                <a:cubicBezTo>
                  <a:pt x="6598702" y="53225"/>
                  <a:pt x="6595332" y="60037"/>
                  <a:pt x="6591361" y="66289"/>
                </a:cubicBezTo>
                <a:cubicBezTo>
                  <a:pt x="6606173" y="64540"/>
                  <a:pt x="6622363" y="62314"/>
                  <a:pt x="6639931" y="59610"/>
                </a:cubicBezTo>
                <a:cubicBezTo>
                  <a:pt x="6657497" y="56907"/>
                  <a:pt x="6671553" y="54645"/>
                  <a:pt x="6682101" y="52824"/>
                </a:cubicBezTo>
                <a:cubicBezTo>
                  <a:pt x="6692649" y="51003"/>
                  <a:pt x="6703074" y="51049"/>
                  <a:pt x="6713377" y="52964"/>
                </a:cubicBezTo>
                <a:cubicBezTo>
                  <a:pt x="6723681" y="54878"/>
                  <a:pt x="6731339" y="59449"/>
                  <a:pt x="6736351" y="66677"/>
                </a:cubicBezTo>
                <a:cubicBezTo>
                  <a:pt x="6741363" y="73904"/>
                  <a:pt x="6740552" y="78149"/>
                  <a:pt x="6733919" y="79411"/>
                </a:cubicBezTo>
                <a:cubicBezTo>
                  <a:pt x="6727287" y="80673"/>
                  <a:pt x="6716690" y="80852"/>
                  <a:pt x="6702127" y="79948"/>
                </a:cubicBezTo>
                <a:cubicBezTo>
                  <a:pt x="6687565" y="79045"/>
                  <a:pt x="6670761" y="79264"/>
                  <a:pt x="6651719" y="80605"/>
                </a:cubicBezTo>
                <a:cubicBezTo>
                  <a:pt x="6632674" y="81945"/>
                  <a:pt x="6610763" y="84322"/>
                  <a:pt x="6585983" y="87735"/>
                </a:cubicBezTo>
                <a:cubicBezTo>
                  <a:pt x="6578454" y="104499"/>
                  <a:pt x="6570797" y="118187"/>
                  <a:pt x="6563010" y="128798"/>
                </a:cubicBezTo>
                <a:cubicBezTo>
                  <a:pt x="6565059" y="130318"/>
                  <a:pt x="6573883" y="129311"/>
                  <a:pt x="6589478" y="125776"/>
                </a:cubicBezTo>
                <a:cubicBezTo>
                  <a:pt x="6605073" y="122241"/>
                  <a:pt x="6615771" y="119316"/>
                  <a:pt x="6621571" y="117000"/>
                </a:cubicBezTo>
                <a:cubicBezTo>
                  <a:pt x="6627371" y="114684"/>
                  <a:pt x="6633781" y="114720"/>
                  <a:pt x="6640801" y="117108"/>
                </a:cubicBezTo>
                <a:cubicBezTo>
                  <a:pt x="6647821" y="119495"/>
                  <a:pt x="6654155" y="122274"/>
                  <a:pt x="6659806" y="125443"/>
                </a:cubicBezTo>
                <a:cubicBezTo>
                  <a:pt x="6665456" y="128612"/>
                  <a:pt x="6666703" y="135395"/>
                  <a:pt x="6663549" y="145792"/>
                </a:cubicBezTo>
                <a:cubicBezTo>
                  <a:pt x="6660393" y="156188"/>
                  <a:pt x="6659261" y="167352"/>
                  <a:pt x="6660151" y="179283"/>
                </a:cubicBezTo>
                <a:cubicBezTo>
                  <a:pt x="6661039" y="191214"/>
                  <a:pt x="6661931" y="205271"/>
                  <a:pt x="6662828" y="221454"/>
                </a:cubicBezTo>
                <a:cubicBezTo>
                  <a:pt x="6663724" y="237637"/>
                  <a:pt x="6664635" y="252393"/>
                  <a:pt x="6665560" y="265722"/>
                </a:cubicBezTo>
                <a:cubicBezTo>
                  <a:pt x="6666485" y="279052"/>
                  <a:pt x="6665015" y="290309"/>
                  <a:pt x="6661151" y="299493"/>
                </a:cubicBezTo>
                <a:cubicBezTo>
                  <a:pt x="6657285" y="308678"/>
                  <a:pt x="6651467" y="316229"/>
                  <a:pt x="6643695" y="322144"/>
                </a:cubicBezTo>
                <a:cubicBezTo>
                  <a:pt x="6635922" y="328059"/>
                  <a:pt x="6630907" y="326851"/>
                  <a:pt x="6628648" y="318519"/>
                </a:cubicBezTo>
                <a:cubicBezTo>
                  <a:pt x="6626389" y="310188"/>
                  <a:pt x="6620707" y="300261"/>
                  <a:pt x="6611601" y="288738"/>
                </a:cubicBezTo>
                <a:cubicBezTo>
                  <a:pt x="6602495" y="277216"/>
                  <a:pt x="6602635" y="272828"/>
                  <a:pt x="6612021" y="275574"/>
                </a:cubicBezTo>
                <a:cubicBezTo>
                  <a:pt x="6621406" y="278320"/>
                  <a:pt x="6627705" y="279672"/>
                  <a:pt x="6630918" y="279629"/>
                </a:cubicBezTo>
                <a:cubicBezTo>
                  <a:pt x="6634129" y="279586"/>
                  <a:pt x="6635736" y="269239"/>
                  <a:pt x="6635736" y="248589"/>
                </a:cubicBezTo>
                <a:cubicBezTo>
                  <a:pt x="6635736" y="224512"/>
                  <a:pt x="6634868" y="200356"/>
                  <a:pt x="6633133" y="176121"/>
                </a:cubicBezTo>
                <a:cubicBezTo>
                  <a:pt x="6631397" y="151886"/>
                  <a:pt x="6627995" y="139023"/>
                  <a:pt x="6622927" y="137532"/>
                </a:cubicBezTo>
                <a:cubicBezTo>
                  <a:pt x="6617857" y="136040"/>
                  <a:pt x="6599233" y="138643"/>
                  <a:pt x="6567053" y="145340"/>
                </a:cubicBezTo>
                <a:lnTo>
                  <a:pt x="6567053" y="172916"/>
                </a:lnTo>
                <a:cubicBezTo>
                  <a:pt x="6573550" y="173002"/>
                  <a:pt x="6583373" y="171224"/>
                  <a:pt x="6596523" y="167581"/>
                </a:cubicBezTo>
                <a:cubicBezTo>
                  <a:pt x="6609672" y="163939"/>
                  <a:pt x="6618173" y="165552"/>
                  <a:pt x="6622023" y="172421"/>
                </a:cubicBezTo>
                <a:cubicBezTo>
                  <a:pt x="6625873" y="179290"/>
                  <a:pt x="6621335" y="184044"/>
                  <a:pt x="6608407" y="186683"/>
                </a:cubicBezTo>
                <a:cubicBezTo>
                  <a:pt x="6595479" y="189321"/>
                  <a:pt x="6581695" y="190641"/>
                  <a:pt x="6567053" y="190641"/>
                </a:cubicBezTo>
                <a:cubicBezTo>
                  <a:pt x="6567053" y="199704"/>
                  <a:pt x="6566157" y="209096"/>
                  <a:pt x="6564365" y="218819"/>
                </a:cubicBezTo>
                <a:cubicBezTo>
                  <a:pt x="6577056" y="218891"/>
                  <a:pt x="6588564" y="217109"/>
                  <a:pt x="6598889" y="213474"/>
                </a:cubicBezTo>
                <a:cubicBezTo>
                  <a:pt x="6609214" y="209838"/>
                  <a:pt x="6617061" y="211681"/>
                  <a:pt x="6622431" y="219002"/>
                </a:cubicBezTo>
                <a:cubicBezTo>
                  <a:pt x="6627802" y="226323"/>
                  <a:pt x="6621653" y="231524"/>
                  <a:pt x="6603987" y="234608"/>
                </a:cubicBezTo>
                <a:cubicBezTo>
                  <a:pt x="6586319" y="237691"/>
                  <a:pt x="6572969" y="237433"/>
                  <a:pt x="6563935" y="233833"/>
                </a:cubicBezTo>
                <a:cubicBezTo>
                  <a:pt x="6562328" y="257079"/>
                  <a:pt x="6557951" y="275488"/>
                  <a:pt x="6550803" y="289061"/>
                </a:cubicBezTo>
                <a:cubicBezTo>
                  <a:pt x="6543653" y="302634"/>
                  <a:pt x="6537351" y="304746"/>
                  <a:pt x="6531895" y="295396"/>
                </a:cubicBezTo>
                <a:cubicBezTo>
                  <a:pt x="6526438" y="286046"/>
                  <a:pt x="6525747" y="276707"/>
                  <a:pt x="6529819" y="267379"/>
                </a:cubicBezTo>
                <a:cubicBezTo>
                  <a:pt x="6533891" y="258050"/>
                  <a:pt x="6537039" y="247611"/>
                  <a:pt x="6539263" y="236060"/>
                </a:cubicBezTo>
                <a:cubicBezTo>
                  <a:pt x="6541485" y="224509"/>
                  <a:pt x="6543269" y="208218"/>
                  <a:pt x="6544619" y="187188"/>
                </a:cubicBezTo>
                <a:cubicBezTo>
                  <a:pt x="6545966" y="166158"/>
                  <a:pt x="6546583" y="152911"/>
                  <a:pt x="6546469" y="147448"/>
                </a:cubicBezTo>
                <a:cubicBezTo>
                  <a:pt x="6536143" y="166277"/>
                  <a:pt x="6523857" y="182578"/>
                  <a:pt x="6509610" y="196352"/>
                </a:cubicBezTo>
                <a:cubicBezTo>
                  <a:pt x="6495363" y="210125"/>
                  <a:pt x="6478176" y="221615"/>
                  <a:pt x="6458050" y="230822"/>
                </a:cubicBezTo>
                <a:cubicBezTo>
                  <a:pt x="6437923" y="240028"/>
                  <a:pt x="6436529" y="236945"/>
                  <a:pt x="6453867" y="221572"/>
                </a:cubicBezTo>
                <a:cubicBezTo>
                  <a:pt x="6471204" y="206200"/>
                  <a:pt x="6489243" y="187131"/>
                  <a:pt x="6507987" y="164366"/>
                </a:cubicBezTo>
                <a:cubicBezTo>
                  <a:pt x="6526729" y="141601"/>
                  <a:pt x="6543665" y="116609"/>
                  <a:pt x="6558794" y="89391"/>
                </a:cubicBezTo>
                <a:cubicBezTo>
                  <a:pt x="6524362" y="93851"/>
                  <a:pt x="6502135" y="97218"/>
                  <a:pt x="6492112" y="99491"/>
                </a:cubicBezTo>
                <a:cubicBezTo>
                  <a:pt x="6482088" y="101763"/>
                  <a:pt x="6472473" y="99236"/>
                  <a:pt x="6463267" y="91908"/>
                </a:cubicBezTo>
                <a:cubicBezTo>
                  <a:pt x="6454060" y="84580"/>
                  <a:pt x="6452049" y="80518"/>
                  <a:pt x="6457233" y="79723"/>
                </a:cubicBezTo>
                <a:cubicBezTo>
                  <a:pt x="6462417" y="78927"/>
                  <a:pt x="6472199" y="78303"/>
                  <a:pt x="6486583" y="77851"/>
                </a:cubicBezTo>
                <a:cubicBezTo>
                  <a:pt x="6500967" y="77399"/>
                  <a:pt x="6526650" y="74600"/>
                  <a:pt x="6563633" y="69451"/>
                </a:cubicBezTo>
                <a:cubicBezTo>
                  <a:pt x="6573901" y="44342"/>
                  <a:pt x="6577013" y="27643"/>
                  <a:pt x="6572969" y="19354"/>
                </a:cubicBezTo>
                <a:cubicBezTo>
                  <a:pt x="6568925" y="11065"/>
                  <a:pt x="6569627" y="6921"/>
                  <a:pt x="6575077" y="6921"/>
                </a:cubicBezTo>
                <a:close/>
                <a:moveTo>
                  <a:pt x="3003202" y="6921"/>
                </a:moveTo>
                <a:cubicBezTo>
                  <a:pt x="3007375" y="6921"/>
                  <a:pt x="3015180" y="9018"/>
                  <a:pt x="3026616" y="13213"/>
                </a:cubicBezTo>
                <a:cubicBezTo>
                  <a:pt x="3038052" y="17407"/>
                  <a:pt x="3042100" y="22053"/>
                  <a:pt x="3038758" y="27151"/>
                </a:cubicBezTo>
                <a:cubicBezTo>
                  <a:pt x="3035417" y="32249"/>
                  <a:pt x="3032363" y="38484"/>
                  <a:pt x="3029595" y="45855"/>
                </a:cubicBezTo>
                <a:cubicBezTo>
                  <a:pt x="3026827" y="53225"/>
                  <a:pt x="3023457" y="60037"/>
                  <a:pt x="3019485" y="66289"/>
                </a:cubicBezTo>
                <a:cubicBezTo>
                  <a:pt x="3034299" y="64540"/>
                  <a:pt x="3050489" y="62314"/>
                  <a:pt x="3068055" y="59610"/>
                </a:cubicBezTo>
                <a:cubicBezTo>
                  <a:pt x="3085622" y="56907"/>
                  <a:pt x="3099679" y="54645"/>
                  <a:pt x="3110227" y="52824"/>
                </a:cubicBezTo>
                <a:cubicBezTo>
                  <a:pt x="3120774" y="51003"/>
                  <a:pt x="3131199" y="51049"/>
                  <a:pt x="3141503" y="52964"/>
                </a:cubicBezTo>
                <a:cubicBezTo>
                  <a:pt x="3151806" y="54878"/>
                  <a:pt x="3159464" y="59449"/>
                  <a:pt x="3164476" y="66677"/>
                </a:cubicBezTo>
                <a:cubicBezTo>
                  <a:pt x="3169488" y="73904"/>
                  <a:pt x="3168677" y="78149"/>
                  <a:pt x="3162045" y="79411"/>
                </a:cubicBezTo>
                <a:cubicBezTo>
                  <a:pt x="3155412" y="80673"/>
                  <a:pt x="3144815" y="80852"/>
                  <a:pt x="3130253" y="79948"/>
                </a:cubicBezTo>
                <a:cubicBezTo>
                  <a:pt x="3115690" y="79045"/>
                  <a:pt x="3098887" y="79264"/>
                  <a:pt x="3079843" y="80605"/>
                </a:cubicBezTo>
                <a:cubicBezTo>
                  <a:pt x="3060799" y="81945"/>
                  <a:pt x="3038888" y="84322"/>
                  <a:pt x="3014108" y="87735"/>
                </a:cubicBezTo>
                <a:cubicBezTo>
                  <a:pt x="3006579" y="104499"/>
                  <a:pt x="2998921" y="118187"/>
                  <a:pt x="2991135" y="128798"/>
                </a:cubicBezTo>
                <a:cubicBezTo>
                  <a:pt x="2993185" y="130318"/>
                  <a:pt x="3002008" y="129311"/>
                  <a:pt x="3017603" y="125776"/>
                </a:cubicBezTo>
                <a:cubicBezTo>
                  <a:pt x="3033198" y="122241"/>
                  <a:pt x="3043896" y="119316"/>
                  <a:pt x="3049697" y="117000"/>
                </a:cubicBezTo>
                <a:cubicBezTo>
                  <a:pt x="3055497" y="114684"/>
                  <a:pt x="3061907" y="114720"/>
                  <a:pt x="3068927" y="117108"/>
                </a:cubicBezTo>
                <a:cubicBezTo>
                  <a:pt x="3075946" y="119495"/>
                  <a:pt x="3082281" y="122274"/>
                  <a:pt x="3087931" y="125443"/>
                </a:cubicBezTo>
                <a:cubicBezTo>
                  <a:pt x="3093581" y="128612"/>
                  <a:pt x="3094829" y="135395"/>
                  <a:pt x="3091674" y="145792"/>
                </a:cubicBezTo>
                <a:cubicBezTo>
                  <a:pt x="3088519" y="156188"/>
                  <a:pt x="3087386" y="167352"/>
                  <a:pt x="3088275" y="179283"/>
                </a:cubicBezTo>
                <a:cubicBezTo>
                  <a:pt x="3089164" y="191214"/>
                  <a:pt x="3090057" y="205271"/>
                  <a:pt x="3090954" y="221454"/>
                </a:cubicBezTo>
                <a:cubicBezTo>
                  <a:pt x="3091849" y="237637"/>
                  <a:pt x="3092760" y="252393"/>
                  <a:pt x="3093685" y="265722"/>
                </a:cubicBezTo>
                <a:cubicBezTo>
                  <a:pt x="3094610" y="279052"/>
                  <a:pt x="3093140" y="290309"/>
                  <a:pt x="3089276" y="299493"/>
                </a:cubicBezTo>
                <a:cubicBezTo>
                  <a:pt x="3085411" y="308678"/>
                  <a:pt x="3079592" y="316229"/>
                  <a:pt x="3071820" y="322144"/>
                </a:cubicBezTo>
                <a:cubicBezTo>
                  <a:pt x="3064047" y="328059"/>
                  <a:pt x="3059032" y="326851"/>
                  <a:pt x="3056774" y="318519"/>
                </a:cubicBezTo>
                <a:cubicBezTo>
                  <a:pt x="3054515" y="310188"/>
                  <a:pt x="3048833" y="300261"/>
                  <a:pt x="3039726" y="288738"/>
                </a:cubicBezTo>
                <a:cubicBezTo>
                  <a:pt x="3030620" y="277216"/>
                  <a:pt x="3030760" y="272828"/>
                  <a:pt x="3040146" y="275574"/>
                </a:cubicBezTo>
                <a:cubicBezTo>
                  <a:pt x="3049532" y="278320"/>
                  <a:pt x="3055830" y="279672"/>
                  <a:pt x="3059043" y="279629"/>
                </a:cubicBezTo>
                <a:cubicBezTo>
                  <a:pt x="3062255" y="279586"/>
                  <a:pt x="3063861" y="269239"/>
                  <a:pt x="3063861" y="248589"/>
                </a:cubicBezTo>
                <a:cubicBezTo>
                  <a:pt x="3063861" y="224512"/>
                  <a:pt x="3062993" y="200356"/>
                  <a:pt x="3061258" y="176121"/>
                </a:cubicBezTo>
                <a:cubicBezTo>
                  <a:pt x="3059523" y="151886"/>
                  <a:pt x="3056121" y="139023"/>
                  <a:pt x="3051052" y="137532"/>
                </a:cubicBezTo>
                <a:cubicBezTo>
                  <a:pt x="3045982" y="136040"/>
                  <a:pt x="3027358" y="138643"/>
                  <a:pt x="2995179" y="145340"/>
                </a:cubicBezTo>
                <a:lnTo>
                  <a:pt x="2995179" y="172916"/>
                </a:lnTo>
                <a:cubicBezTo>
                  <a:pt x="3001675" y="173002"/>
                  <a:pt x="3011498" y="171224"/>
                  <a:pt x="3024648" y="167581"/>
                </a:cubicBezTo>
                <a:cubicBezTo>
                  <a:pt x="3037798" y="163939"/>
                  <a:pt x="3046298" y="165552"/>
                  <a:pt x="3050148" y="172421"/>
                </a:cubicBezTo>
                <a:cubicBezTo>
                  <a:pt x="3053999" y="179290"/>
                  <a:pt x="3049460" y="184044"/>
                  <a:pt x="3036532" y="186683"/>
                </a:cubicBezTo>
                <a:cubicBezTo>
                  <a:pt x="3023605" y="189321"/>
                  <a:pt x="3009820" y="190641"/>
                  <a:pt x="2995179" y="190641"/>
                </a:cubicBezTo>
                <a:cubicBezTo>
                  <a:pt x="2995179" y="199704"/>
                  <a:pt x="2994282" y="209096"/>
                  <a:pt x="2992490" y="218819"/>
                </a:cubicBezTo>
                <a:cubicBezTo>
                  <a:pt x="3005181" y="218891"/>
                  <a:pt x="3016689" y="217109"/>
                  <a:pt x="3027014" y="213474"/>
                </a:cubicBezTo>
                <a:cubicBezTo>
                  <a:pt x="3037339" y="209838"/>
                  <a:pt x="3045187" y="211681"/>
                  <a:pt x="3050557" y="219002"/>
                </a:cubicBezTo>
                <a:cubicBezTo>
                  <a:pt x="3055927" y="226323"/>
                  <a:pt x="3049779" y="231524"/>
                  <a:pt x="3032112" y="234608"/>
                </a:cubicBezTo>
                <a:cubicBezTo>
                  <a:pt x="3014445" y="237691"/>
                  <a:pt x="3001094" y="237433"/>
                  <a:pt x="2992060" y="233833"/>
                </a:cubicBezTo>
                <a:cubicBezTo>
                  <a:pt x="2990454" y="257079"/>
                  <a:pt x="2986076" y="275488"/>
                  <a:pt x="2978928" y="289061"/>
                </a:cubicBezTo>
                <a:cubicBezTo>
                  <a:pt x="2971779" y="302634"/>
                  <a:pt x="2965476" y="304746"/>
                  <a:pt x="2960020" y="295396"/>
                </a:cubicBezTo>
                <a:cubicBezTo>
                  <a:pt x="2954564" y="286046"/>
                  <a:pt x="2953871" y="276707"/>
                  <a:pt x="2957944" y="267379"/>
                </a:cubicBezTo>
                <a:cubicBezTo>
                  <a:pt x="2962017" y="258050"/>
                  <a:pt x="2965164" y="247611"/>
                  <a:pt x="2967387" y="236060"/>
                </a:cubicBezTo>
                <a:cubicBezTo>
                  <a:pt x="2969610" y="224509"/>
                  <a:pt x="2971395" y="208218"/>
                  <a:pt x="2972743" y="187188"/>
                </a:cubicBezTo>
                <a:cubicBezTo>
                  <a:pt x="2974091" y="166158"/>
                  <a:pt x="2974708" y="152911"/>
                  <a:pt x="2974593" y="147448"/>
                </a:cubicBezTo>
                <a:cubicBezTo>
                  <a:pt x="2964268" y="166277"/>
                  <a:pt x="2951982" y="182578"/>
                  <a:pt x="2937736" y="196352"/>
                </a:cubicBezTo>
                <a:cubicBezTo>
                  <a:pt x="2923488" y="210125"/>
                  <a:pt x="2906301" y="221615"/>
                  <a:pt x="2886175" y="230822"/>
                </a:cubicBezTo>
                <a:cubicBezTo>
                  <a:pt x="2866049" y="240028"/>
                  <a:pt x="2864654" y="236945"/>
                  <a:pt x="2881991" y="221572"/>
                </a:cubicBezTo>
                <a:cubicBezTo>
                  <a:pt x="2899329" y="206200"/>
                  <a:pt x="2917368" y="187131"/>
                  <a:pt x="2936111" y="164366"/>
                </a:cubicBezTo>
                <a:cubicBezTo>
                  <a:pt x="2954854" y="141601"/>
                  <a:pt x="2971790" y="116609"/>
                  <a:pt x="2986919" y="89391"/>
                </a:cubicBezTo>
                <a:cubicBezTo>
                  <a:pt x="2952488" y="93851"/>
                  <a:pt x="2930260" y="97218"/>
                  <a:pt x="2920237" y="99491"/>
                </a:cubicBezTo>
                <a:cubicBezTo>
                  <a:pt x="2910213" y="101763"/>
                  <a:pt x="2900598" y="99236"/>
                  <a:pt x="2891391" y="91908"/>
                </a:cubicBezTo>
                <a:cubicBezTo>
                  <a:pt x="2882185" y="84580"/>
                  <a:pt x="2880174" y="80518"/>
                  <a:pt x="2885358" y="79723"/>
                </a:cubicBezTo>
                <a:cubicBezTo>
                  <a:pt x="2890542" y="78927"/>
                  <a:pt x="2900325" y="78303"/>
                  <a:pt x="2914708" y="77851"/>
                </a:cubicBezTo>
                <a:cubicBezTo>
                  <a:pt x="2929092" y="77399"/>
                  <a:pt x="2954775" y="74600"/>
                  <a:pt x="2991758" y="69451"/>
                </a:cubicBezTo>
                <a:cubicBezTo>
                  <a:pt x="3002026" y="44342"/>
                  <a:pt x="3005138" y="27643"/>
                  <a:pt x="3001094" y="19354"/>
                </a:cubicBezTo>
                <a:cubicBezTo>
                  <a:pt x="2997050" y="11065"/>
                  <a:pt x="2997753" y="6921"/>
                  <a:pt x="3003202" y="6921"/>
                </a:cubicBezTo>
                <a:close/>
                <a:moveTo>
                  <a:pt x="138474" y="419"/>
                </a:moveTo>
                <a:cubicBezTo>
                  <a:pt x="139998" y="213"/>
                  <a:pt x="142021" y="405"/>
                  <a:pt x="144541" y="995"/>
                </a:cubicBezTo>
                <a:cubicBezTo>
                  <a:pt x="154622" y="3354"/>
                  <a:pt x="162750" y="6211"/>
                  <a:pt x="168923" y="9567"/>
                </a:cubicBezTo>
                <a:cubicBezTo>
                  <a:pt x="175097" y="12922"/>
                  <a:pt x="177032" y="16307"/>
                  <a:pt x="174731" y="19720"/>
                </a:cubicBezTo>
                <a:cubicBezTo>
                  <a:pt x="172430" y="23133"/>
                  <a:pt x="170876" y="30561"/>
                  <a:pt x="170074" y="42004"/>
                </a:cubicBezTo>
                <a:cubicBezTo>
                  <a:pt x="187196" y="40298"/>
                  <a:pt x="200673" y="37846"/>
                  <a:pt x="210502" y="34648"/>
                </a:cubicBezTo>
                <a:cubicBezTo>
                  <a:pt x="220333" y="31450"/>
                  <a:pt x="228876" y="34013"/>
                  <a:pt x="236132" y="42338"/>
                </a:cubicBezTo>
                <a:cubicBezTo>
                  <a:pt x="243389" y="50662"/>
                  <a:pt x="237623" y="55864"/>
                  <a:pt x="218837" y="57943"/>
                </a:cubicBezTo>
                <a:cubicBezTo>
                  <a:pt x="200052" y="60023"/>
                  <a:pt x="183797" y="61672"/>
                  <a:pt x="170074" y="62891"/>
                </a:cubicBezTo>
                <a:cubicBezTo>
                  <a:pt x="189061" y="79224"/>
                  <a:pt x="209104" y="92005"/>
                  <a:pt x="230205" y="101233"/>
                </a:cubicBezTo>
                <a:cubicBezTo>
                  <a:pt x="251307" y="110461"/>
                  <a:pt x="268967" y="116222"/>
                  <a:pt x="283186" y="118516"/>
                </a:cubicBezTo>
                <a:cubicBezTo>
                  <a:pt x="297404" y="120811"/>
                  <a:pt x="306177" y="124023"/>
                  <a:pt x="309504" y="128153"/>
                </a:cubicBezTo>
                <a:cubicBezTo>
                  <a:pt x="312830" y="132283"/>
                  <a:pt x="301451" y="135854"/>
                  <a:pt x="275366" y="138865"/>
                </a:cubicBezTo>
                <a:cubicBezTo>
                  <a:pt x="249282" y="141877"/>
                  <a:pt x="231915" y="140055"/>
                  <a:pt x="223269" y="133402"/>
                </a:cubicBezTo>
                <a:cubicBezTo>
                  <a:pt x="214622" y="126748"/>
                  <a:pt x="206695" y="119818"/>
                  <a:pt x="199490" y="112612"/>
                </a:cubicBezTo>
                <a:cubicBezTo>
                  <a:pt x="192283" y="105406"/>
                  <a:pt x="182478" y="94066"/>
                  <a:pt x="170074" y="78593"/>
                </a:cubicBezTo>
                <a:cubicBezTo>
                  <a:pt x="171866" y="100519"/>
                  <a:pt x="170783" y="118377"/>
                  <a:pt x="166826" y="132165"/>
                </a:cubicBezTo>
                <a:cubicBezTo>
                  <a:pt x="165836" y="135612"/>
                  <a:pt x="164727" y="138310"/>
                  <a:pt x="163498" y="140258"/>
                </a:cubicBezTo>
                <a:lnTo>
                  <a:pt x="160874" y="142592"/>
                </a:lnTo>
                <a:lnTo>
                  <a:pt x="176484" y="136757"/>
                </a:lnTo>
                <a:cubicBezTo>
                  <a:pt x="180743" y="132971"/>
                  <a:pt x="186881" y="133516"/>
                  <a:pt x="194897" y="138392"/>
                </a:cubicBezTo>
                <a:cubicBezTo>
                  <a:pt x="202913" y="143268"/>
                  <a:pt x="210003" y="149215"/>
                  <a:pt x="216170" y="156235"/>
                </a:cubicBezTo>
                <a:cubicBezTo>
                  <a:pt x="222337" y="163254"/>
                  <a:pt x="221178" y="167345"/>
                  <a:pt x="212697" y="168506"/>
                </a:cubicBezTo>
                <a:cubicBezTo>
                  <a:pt x="204215" y="169668"/>
                  <a:pt x="190007" y="177813"/>
                  <a:pt x="170074" y="192942"/>
                </a:cubicBezTo>
                <a:cubicBezTo>
                  <a:pt x="173487" y="196183"/>
                  <a:pt x="175724" y="198506"/>
                  <a:pt x="176784" y="199911"/>
                </a:cubicBezTo>
                <a:cubicBezTo>
                  <a:pt x="196647" y="198219"/>
                  <a:pt x="213800" y="196696"/>
                  <a:pt x="228249" y="195341"/>
                </a:cubicBezTo>
                <a:cubicBezTo>
                  <a:pt x="242696" y="193985"/>
                  <a:pt x="256925" y="192161"/>
                  <a:pt x="270935" y="189866"/>
                </a:cubicBezTo>
                <a:cubicBezTo>
                  <a:pt x="284946" y="187572"/>
                  <a:pt x="296160" y="191849"/>
                  <a:pt x="304578" y="202697"/>
                </a:cubicBezTo>
                <a:cubicBezTo>
                  <a:pt x="312995" y="213545"/>
                  <a:pt x="309031" y="218521"/>
                  <a:pt x="292682" y="217625"/>
                </a:cubicBezTo>
                <a:cubicBezTo>
                  <a:pt x="276335" y="216729"/>
                  <a:pt x="260632" y="216281"/>
                  <a:pt x="245575" y="216281"/>
                </a:cubicBezTo>
                <a:cubicBezTo>
                  <a:pt x="231479" y="216281"/>
                  <a:pt x="209910" y="217930"/>
                  <a:pt x="180872" y="221228"/>
                </a:cubicBezTo>
                <a:cubicBezTo>
                  <a:pt x="184471" y="253522"/>
                  <a:pt x="182948" y="276101"/>
                  <a:pt x="176301" y="288964"/>
                </a:cubicBezTo>
                <a:cubicBezTo>
                  <a:pt x="169654" y="301827"/>
                  <a:pt x="161394" y="310926"/>
                  <a:pt x="151521" y="316261"/>
                </a:cubicBezTo>
                <a:cubicBezTo>
                  <a:pt x="141648" y="321595"/>
                  <a:pt x="135396" y="320914"/>
                  <a:pt x="132764" y="314217"/>
                </a:cubicBezTo>
                <a:cubicBezTo>
                  <a:pt x="130133" y="307520"/>
                  <a:pt x="122392" y="299619"/>
                  <a:pt x="109543" y="290513"/>
                </a:cubicBezTo>
                <a:cubicBezTo>
                  <a:pt x="96695" y="281407"/>
                  <a:pt x="97455" y="277980"/>
                  <a:pt x="111824" y="280231"/>
                </a:cubicBezTo>
                <a:cubicBezTo>
                  <a:pt x="126193" y="282482"/>
                  <a:pt x="135743" y="283278"/>
                  <a:pt x="140475" y="282619"/>
                </a:cubicBezTo>
                <a:cubicBezTo>
                  <a:pt x="145208" y="281959"/>
                  <a:pt x="149273" y="276553"/>
                  <a:pt x="152672" y="266400"/>
                </a:cubicBezTo>
                <a:cubicBezTo>
                  <a:pt x="156071" y="256247"/>
                  <a:pt x="156988" y="241792"/>
                  <a:pt x="155425" y="223035"/>
                </a:cubicBezTo>
                <a:cubicBezTo>
                  <a:pt x="92902" y="231983"/>
                  <a:pt x="58683" y="237142"/>
                  <a:pt x="52767" y="238512"/>
                </a:cubicBezTo>
                <a:cubicBezTo>
                  <a:pt x="46852" y="239881"/>
                  <a:pt x="37904" y="236497"/>
                  <a:pt x="25923" y="228359"/>
                </a:cubicBezTo>
                <a:cubicBezTo>
                  <a:pt x="13941" y="220221"/>
                  <a:pt x="15170" y="216152"/>
                  <a:pt x="29611" y="216152"/>
                </a:cubicBezTo>
                <a:cubicBezTo>
                  <a:pt x="41829" y="216152"/>
                  <a:pt x="57787" y="215711"/>
                  <a:pt x="77483" y="214829"/>
                </a:cubicBezTo>
                <a:cubicBezTo>
                  <a:pt x="97179" y="213947"/>
                  <a:pt x="122141" y="211075"/>
                  <a:pt x="152371" y="206214"/>
                </a:cubicBezTo>
                <a:cubicBezTo>
                  <a:pt x="148398" y="200277"/>
                  <a:pt x="142906" y="193695"/>
                  <a:pt x="135894" y="186468"/>
                </a:cubicBezTo>
                <a:cubicBezTo>
                  <a:pt x="128882" y="179240"/>
                  <a:pt x="129455" y="176103"/>
                  <a:pt x="137615" y="177057"/>
                </a:cubicBezTo>
                <a:cubicBezTo>
                  <a:pt x="145775" y="178010"/>
                  <a:pt x="153368" y="180230"/>
                  <a:pt x="160394" y="183714"/>
                </a:cubicBezTo>
                <a:cubicBezTo>
                  <a:pt x="166746" y="175368"/>
                  <a:pt x="171723" y="169431"/>
                  <a:pt x="175322" y="165904"/>
                </a:cubicBezTo>
                <a:cubicBezTo>
                  <a:pt x="178922" y="162376"/>
                  <a:pt x="179836" y="160440"/>
                  <a:pt x="178065" y="160096"/>
                </a:cubicBezTo>
                <a:cubicBezTo>
                  <a:pt x="176294" y="159752"/>
                  <a:pt x="167317" y="162025"/>
                  <a:pt x="151134" y="166915"/>
                </a:cubicBezTo>
                <a:cubicBezTo>
                  <a:pt x="134951" y="171805"/>
                  <a:pt x="124049" y="175404"/>
                  <a:pt x="118427" y="177713"/>
                </a:cubicBezTo>
                <a:cubicBezTo>
                  <a:pt x="112806" y="180022"/>
                  <a:pt x="105134" y="176426"/>
                  <a:pt x="95411" y="166925"/>
                </a:cubicBezTo>
                <a:cubicBezTo>
                  <a:pt x="85689" y="157425"/>
                  <a:pt x="86402" y="153349"/>
                  <a:pt x="97552" y="154697"/>
                </a:cubicBezTo>
                <a:cubicBezTo>
                  <a:pt x="108701" y="156045"/>
                  <a:pt x="123580" y="154338"/>
                  <a:pt x="142185" y="149577"/>
                </a:cubicBezTo>
                <a:lnTo>
                  <a:pt x="158150" y="143610"/>
                </a:lnTo>
                <a:lnTo>
                  <a:pt x="154690" y="142958"/>
                </a:lnTo>
                <a:cubicBezTo>
                  <a:pt x="152982" y="141909"/>
                  <a:pt x="151155" y="140111"/>
                  <a:pt x="149209" y="137564"/>
                </a:cubicBezTo>
                <a:cubicBezTo>
                  <a:pt x="141422" y="127375"/>
                  <a:pt x="138881" y="119187"/>
                  <a:pt x="141583" y="112999"/>
                </a:cubicBezTo>
                <a:cubicBezTo>
                  <a:pt x="144286" y="106811"/>
                  <a:pt x="146083" y="96698"/>
                  <a:pt x="146972" y="82659"/>
                </a:cubicBezTo>
                <a:cubicBezTo>
                  <a:pt x="138181" y="99896"/>
                  <a:pt x="125311" y="115613"/>
                  <a:pt x="108360" y="129809"/>
                </a:cubicBezTo>
                <a:cubicBezTo>
                  <a:pt x="91411" y="144006"/>
                  <a:pt x="70886" y="154317"/>
                  <a:pt x="46788" y="160741"/>
                </a:cubicBezTo>
                <a:cubicBezTo>
                  <a:pt x="22689" y="167166"/>
                  <a:pt x="19401" y="164868"/>
                  <a:pt x="36925" y="153847"/>
                </a:cubicBezTo>
                <a:cubicBezTo>
                  <a:pt x="54449" y="142827"/>
                  <a:pt x="72080" y="130003"/>
                  <a:pt x="89819" y="115376"/>
                </a:cubicBezTo>
                <a:cubicBezTo>
                  <a:pt x="107557" y="100749"/>
                  <a:pt x="122105" y="84889"/>
                  <a:pt x="133463" y="67795"/>
                </a:cubicBezTo>
                <a:cubicBezTo>
                  <a:pt x="120256" y="70505"/>
                  <a:pt x="109149" y="72760"/>
                  <a:pt x="100144" y="74560"/>
                </a:cubicBezTo>
                <a:cubicBezTo>
                  <a:pt x="91138" y="76360"/>
                  <a:pt x="82520" y="73413"/>
                  <a:pt x="74288" y="65719"/>
                </a:cubicBezTo>
                <a:cubicBezTo>
                  <a:pt x="66057" y="58026"/>
                  <a:pt x="68717" y="54179"/>
                  <a:pt x="82269" y="54179"/>
                </a:cubicBezTo>
                <a:cubicBezTo>
                  <a:pt x="92823" y="54179"/>
                  <a:pt x="114391" y="51670"/>
                  <a:pt x="146972" y="46650"/>
                </a:cubicBezTo>
                <a:cubicBezTo>
                  <a:pt x="146972" y="34605"/>
                  <a:pt x="144046" y="23394"/>
                  <a:pt x="138195" y="13019"/>
                </a:cubicBezTo>
                <a:cubicBezTo>
                  <a:pt x="133807" y="5238"/>
                  <a:pt x="133900" y="1038"/>
                  <a:pt x="138474" y="419"/>
                </a:cubicBezTo>
                <a:close/>
                <a:moveTo>
                  <a:pt x="4131287" y="291"/>
                </a:moveTo>
                <a:cubicBezTo>
                  <a:pt x="4134110" y="719"/>
                  <a:pt x="4137553" y="1620"/>
                  <a:pt x="4141617" y="2995"/>
                </a:cubicBezTo>
                <a:cubicBezTo>
                  <a:pt x="4157871" y="8495"/>
                  <a:pt x="4164371" y="14177"/>
                  <a:pt x="4161116" y="20042"/>
                </a:cubicBezTo>
                <a:cubicBezTo>
                  <a:pt x="4157860" y="25907"/>
                  <a:pt x="4154089" y="34124"/>
                  <a:pt x="4149801" y="44693"/>
                </a:cubicBezTo>
                <a:cubicBezTo>
                  <a:pt x="4170007" y="42040"/>
                  <a:pt x="4184978" y="39803"/>
                  <a:pt x="4194715" y="37982"/>
                </a:cubicBezTo>
                <a:cubicBezTo>
                  <a:pt x="4204452" y="36161"/>
                  <a:pt x="4213798" y="40226"/>
                  <a:pt x="4222753" y="50178"/>
                </a:cubicBezTo>
                <a:cubicBezTo>
                  <a:pt x="4231709" y="60130"/>
                  <a:pt x="4226518" y="64655"/>
                  <a:pt x="4207180" y="63751"/>
                </a:cubicBezTo>
                <a:cubicBezTo>
                  <a:pt x="4187842" y="62848"/>
                  <a:pt x="4166550" y="63658"/>
                  <a:pt x="4143305" y="66182"/>
                </a:cubicBezTo>
                <a:cubicBezTo>
                  <a:pt x="4139232" y="78400"/>
                  <a:pt x="4133195" y="88248"/>
                  <a:pt x="4125193" y="95726"/>
                </a:cubicBezTo>
                <a:lnTo>
                  <a:pt x="4120268" y="99770"/>
                </a:lnTo>
                <a:lnTo>
                  <a:pt x="4124497" y="98786"/>
                </a:lnTo>
                <a:cubicBezTo>
                  <a:pt x="4132440" y="96865"/>
                  <a:pt x="4138473" y="95314"/>
                  <a:pt x="4142595" y="94134"/>
                </a:cubicBezTo>
                <a:cubicBezTo>
                  <a:pt x="4150841" y="91776"/>
                  <a:pt x="4159051" y="94679"/>
                  <a:pt x="4167225" y="102846"/>
                </a:cubicBezTo>
                <a:cubicBezTo>
                  <a:pt x="4175398" y="111013"/>
                  <a:pt x="4171932" y="116437"/>
                  <a:pt x="4156824" y="119119"/>
                </a:cubicBezTo>
                <a:cubicBezTo>
                  <a:pt x="4141717" y="121800"/>
                  <a:pt x="4124527" y="124489"/>
                  <a:pt x="4105253" y="127185"/>
                </a:cubicBezTo>
                <a:cubicBezTo>
                  <a:pt x="4113355" y="131487"/>
                  <a:pt x="4115826" y="136345"/>
                  <a:pt x="4112664" y="141758"/>
                </a:cubicBezTo>
                <a:cubicBezTo>
                  <a:pt x="4109502" y="147172"/>
                  <a:pt x="4108329" y="161609"/>
                  <a:pt x="4109147" y="185069"/>
                </a:cubicBezTo>
                <a:cubicBezTo>
                  <a:pt x="4123014" y="185141"/>
                  <a:pt x="4138852" y="183840"/>
                  <a:pt x="4156663" y="181165"/>
                </a:cubicBezTo>
                <a:cubicBezTo>
                  <a:pt x="4174474" y="178491"/>
                  <a:pt x="4187269" y="176447"/>
                  <a:pt x="4195048" y="175035"/>
                </a:cubicBezTo>
                <a:cubicBezTo>
                  <a:pt x="4202828" y="173622"/>
                  <a:pt x="4212109" y="174605"/>
                  <a:pt x="4222893" y="177982"/>
                </a:cubicBezTo>
                <a:cubicBezTo>
                  <a:pt x="4233677" y="181359"/>
                  <a:pt x="4241736" y="187686"/>
                  <a:pt x="4247071" y="196965"/>
                </a:cubicBezTo>
                <a:cubicBezTo>
                  <a:pt x="4252405" y="206243"/>
                  <a:pt x="4248032" y="210430"/>
                  <a:pt x="4233950" y="209527"/>
                </a:cubicBezTo>
                <a:cubicBezTo>
                  <a:pt x="4219868" y="208623"/>
                  <a:pt x="4202541" y="207497"/>
                  <a:pt x="4181970" y="206149"/>
                </a:cubicBezTo>
                <a:cubicBezTo>
                  <a:pt x="4161399" y="204801"/>
                  <a:pt x="4137175" y="205361"/>
                  <a:pt x="4109297" y="207827"/>
                </a:cubicBezTo>
                <a:cubicBezTo>
                  <a:pt x="4109297" y="225695"/>
                  <a:pt x="4109061" y="241993"/>
                  <a:pt x="4108587" y="256720"/>
                </a:cubicBezTo>
                <a:cubicBezTo>
                  <a:pt x="4108114" y="271448"/>
                  <a:pt x="4107186" y="284565"/>
                  <a:pt x="4105802" y="296073"/>
                </a:cubicBezTo>
                <a:cubicBezTo>
                  <a:pt x="4104418" y="307581"/>
                  <a:pt x="4100991" y="316956"/>
                  <a:pt x="4095520" y="324198"/>
                </a:cubicBezTo>
                <a:cubicBezTo>
                  <a:pt x="4090049" y="331440"/>
                  <a:pt x="4086453" y="325421"/>
                  <a:pt x="4084732" y="306140"/>
                </a:cubicBezTo>
                <a:cubicBezTo>
                  <a:pt x="4083012" y="286860"/>
                  <a:pt x="4082151" y="254655"/>
                  <a:pt x="4082151" y="209527"/>
                </a:cubicBezTo>
                <a:cubicBezTo>
                  <a:pt x="4048710" y="213083"/>
                  <a:pt x="4025471" y="215757"/>
                  <a:pt x="4012436" y="217550"/>
                </a:cubicBezTo>
                <a:cubicBezTo>
                  <a:pt x="3999401" y="219342"/>
                  <a:pt x="3988316" y="221605"/>
                  <a:pt x="3979181" y="224336"/>
                </a:cubicBezTo>
                <a:cubicBezTo>
                  <a:pt x="3970047" y="227068"/>
                  <a:pt x="3959951" y="223910"/>
                  <a:pt x="3948895" y="214861"/>
                </a:cubicBezTo>
                <a:cubicBezTo>
                  <a:pt x="3937838" y="205812"/>
                  <a:pt x="3939086" y="201288"/>
                  <a:pt x="3952638" y="201288"/>
                </a:cubicBezTo>
                <a:cubicBezTo>
                  <a:pt x="3964396" y="201288"/>
                  <a:pt x="3977439" y="200639"/>
                  <a:pt x="3991765" y="199341"/>
                </a:cubicBezTo>
                <a:cubicBezTo>
                  <a:pt x="4006091" y="198044"/>
                  <a:pt x="4036219" y="194799"/>
                  <a:pt x="4082151" y="189608"/>
                </a:cubicBezTo>
                <a:lnTo>
                  <a:pt x="4082151" y="151406"/>
                </a:lnTo>
                <a:cubicBezTo>
                  <a:pt x="4082151" y="140435"/>
                  <a:pt x="4081828" y="134162"/>
                  <a:pt x="4081183" y="132584"/>
                </a:cubicBezTo>
                <a:cubicBezTo>
                  <a:pt x="4070872" y="134348"/>
                  <a:pt x="4062666" y="135467"/>
                  <a:pt x="4056565" y="135940"/>
                </a:cubicBezTo>
                <a:cubicBezTo>
                  <a:pt x="4050463" y="136413"/>
                  <a:pt x="4043304" y="133398"/>
                  <a:pt x="4035087" y="126895"/>
                </a:cubicBezTo>
                <a:cubicBezTo>
                  <a:pt x="4026870" y="120391"/>
                  <a:pt x="4028910" y="116559"/>
                  <a:pt x="4041206" y="115397"/>
                </a:cubicBezTo>
                <a:cubicBezTo>
                  <a:pt x="4053503" y="114236"/>
                  <a:pt x="4071414" y="110991"/>
                  <a:pt x="4094939" y="105664"/>
                </a:cubicBezTo>
                <a:lnTo>
                  <a:pt x="4115599" y="100857"/>
                </a:lnTo>
                <a:lnTo>
                  <a:pt x="4114697" y="100254"/>
                </a:lnTo>
                <a:cubicBezTo>
                  <a:pt x="4114365" y="99390"/>
                  <a:pt x="4114311" y="98071"/>
                  <a:pt x="4114535" y="96296"/>
                </a:cubicBezTo>
                <a:cubicBezTo>
                  <a:pt x="4115431" y="89198"/>
                  <a:pt x="4117235" y="80149"/>
                  <a:pt x="4119945" y="69150"/>
                </a:cubicBezTo>
                <a:lnTo>
                  <a:pt x="4076903" y="75410"/>
                </a:lnTo>
                <a:cubicBezTo>
                  <a:pt x="4077806" y="89707"/>
                  <a:pt x="4077021" y="98989"/>
                  <a:pt x="4074547" y="103255"/>
                </a:cubicBezTo>
                <a:cubicBezTo>
                  <a:pt x="4072074" y="107521"/>
                  <a:pt x="4068725" y="107245"/>
                  <a:pt x="4064502" y="102427"/>
                </a:cubicBezTo>
                <a:cubicBezTo>
                  <a:pt x="4060279" y="97608"/>
                  <a:pt x="4056661" y="90116"/>
                  <a:pt x="4053650" y="79948"/>
                </a:cubicBezTo>
                <a:cubicBezTo>
                  <a:pt x="4031093" y="84365"/>
                  <a:pt x="4016154" y="87495"/>
                  <a:pt x="4008833" y="89338"/>
                </a:cubicBezTo>
                <a:cubicBezTo>
                  <a:pt x="4001512" y="91180"/>
                  <a:pt x="3992105" y="87803"/>
                  <a:pt x="3980612" y="79206"/>
                </a:cubicBezTo>
                <a:cubicBezTo>
                  <a:pt x="3969118" y="70609"/>
                  <a:pt x="3971495" y="66311"/>
                  <a:pt x="3987742" y="66311"/>
                </a:cubicBezTo>
                <a:cubicBezTo>
                  <a:pt x="4001007" y="66311"/>
                  <a:pt x="4021678" y="64296"/>
                  <a:pt x="4049757" y="60267"/>
                </a:cubicBezTo>
                <a:cubicBezTo>
                  <a:pt x="4044666" y="47834"/>
                  <a:pt x="4039568" y="37856"/>
                  <a:pt x="4034463" y="30335"/>
                </a:cubicBezTo>
                <a:cubicBezTo>
                  <a:pt x="4029358" y="22813"/>
                  <a:pt x="4034707" y="20519"/>
                  <a:pt x="4050509" y="23452"/>
                </a:cubicBezTo>
                <a:cubicBezTo>
                  <a:pt x="4066312" y="26384"/>
                  <a:pt x="4073981" y="31109"/>
                  <a:pt x="4073515" y="37627"/>
                </a:cubicBezTo>
                <a:cubicBezTo>
                  <a:pt x="4073049" y="44145"/>
                  <a:pt x="4073153" y="50099"/>
                  <a:pt x="4073827" y="55491"/>
                </a:cubicBezTo>
                <a:lnTo>
                  <a:pt x="4121752" y="49253"/>
                </a:lnTo>
                <a:cubicBezTo>
                  <a:pt x="4125939" y="32217"/>
                  <a:pt x="4126233" y="18873"/>
                  <a:pt x="4122634" y="9223"/>
                </a:cubicBezTo>
                <a:cubicBezTo>
                  <a:pt x="4119934" y="1984"/>
                  <a:pt x="4122819" y="-993"/>
                  <a:pt x="4131287" y="29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2787457" y="3326132"/>
            <a:ext cx="361386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【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方法二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】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TextBox 12_1_1"/>
          <p:cNvSpPr txBox="1"/>
          <p:nvPr/>
        </p:nvSpPr>
        <p:spPr>
          <a:xfrm>
            <a:off x="828096" y="315134"/>
            <a:ext cx="3917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rPr>
              <a:t>课堂练习</a:t>
            </a: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65" t="14461" b="11465"/>
          <a:stretch>
            <a:fillRect/>
          </a:stretch>
        </p:blipFill>
        <p:spPr>
          <a:xfrm flipH="1">
            <a:off x="942638" y="4375119"/>
            <a:ext cx="1656414" cy="2117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utoUpdateAnimBg="0"/>
      <p:bldP spid="20" grpId="0" autoUpdateAnimBg="0"/>
      <p:bldP spid="21" grpId="0" autoUpdateAnimBg="0"/>
      <p:bldP spid="22" grpId="0"/>
      <p:bldP spid="26" grpId="0"/>
      <p:bldP spid="28" grpId="0"/>
      <p:bldP spid="29" grpId="0"/>
      <p:bldP spid="30" grpId="0"/>
      <p:bldP spid="15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多边形: 形状 14"/>
          <p:cNvSpPr>
            <a:spLocks noChangeArrowheads="1"/>
          </p:cNvSpPr>
          <p:nvPr/>
        </p:nvSpPr>
        <p:spPr bwMode="auto">
          <a:xfrm>
            <a:off x="1602730" y="1624599"/>
            <a:ext cx="7297794" cy="1344663"/>
          </a:xfrm>
          <a:custGeom>
            <a:avLst/>
            <a:gdLst/>
            <a:ahLst/>
            <a:cxnLst/>
            <a:rect l="l" t="t" r="r" b="b"/>
            <a:pathLst>
              <a:path w="7297794" h="1344663">
                <a:moveTo>
                  <a:pt x="1859032" y="1269409"/>
                </a:moveTo>
                <a:lnTo>
                  <a:pt x="1905085" y="1269409"/>
                </a:lnTo>
                <a:lnTo>
                  <a:pt x="1905085" y="1315441"/>
                </a:lnTo>
                <a:lnTo>
                  <a:pt x="1859032" y="1315441"/>
                </a:lnTo>
                <a:close/>
                <a:moveTo>
                  <a:pt x="160516" y="1198705"/>
                </a:moveTo>
                <a:cubicBezTo>
                  <a:pt x="162773" y="1198898"/>
                  <a:pt x="165523" y="1199723"/>
                  <a:pt x="168763" y="1201178"/>
                </a:cubicBezTo>
                <a:cubicBezTo>
                  <a:pt x="181727" y="1207000"/>
                  <a:pt x="189402" y="1214092"/>
                  <a:pt x="191790" y="1222452"/>
                </a:cubicBezTo>
                <a:cubicBezTo>
                  <a:pt x="194178" y="1230812"/>
                  <a:pt x="193210" y="1238502"/>
                  <a:pt x="188886" y="1245522"/>
                </a:cubicBezTo>
                <a:cubicBezTo>
                  <a:pt x="184563" y="1252541"/>
                  <a:pt x="178533" y="1251652"/>
                  <a:pt x="170796" y="1242855"/>
                </a:cubicBezTo>
                <a:cubicBezTo>
                  <a:pt x="163060" y="1234057"/>
                  <a:pt x="157284" y="1224438"/>
                  <a:pt x="153469" y="1213999"/>
                </a:cubicBezTo>
                <a:cubicBezTo>
                  <a:pt x="151394" y="1203222"/>
                  <a:pt x="153743" y="1198124"/>
                  <a:pt x="160516" y="1198705"/>
                </a:cubicBezTo>
                <a:close/>
                <a:moveTo>
                  <a:pt x="231681" y="1171894"/>
                </a:moveTo>
                <a:cubicBezTo>
                  <a:pt x="233337" y="1171932"/>
                  <a:pt x="235345" y="1172372"/>
                  <a:pt x="237704" y="1173215"/>
                </a:cubicBezTo>
                <a:cubicBezTo>
                  <a:pt x="247140" y="1176585"/>
                  <a:pt x="254815" y="1180930"/>
                  <a:pt x="260731" y="1186250"/>
                </a:cubicBezTo>
                <a:cubicBezTo>
                  <a:pt x="266646" y="1191570"/>
                  <a:pt x="267442" y="1196622"/>
                  <a:pt x="263118" y="1201404"/>
                </a:cubicBezTo>
                <a:cubicBezTo>
                  <a:pt x="258795" y="1206187"/>
                  <a:pt x="252403" y="1216368"/>
                  <a:pt x="243942" y="1231949"/>
                </a:cubicBezTo>
                <a:cubicBezTo>
                  <a:pt x="235481" y="1247530"/>
                  <a:pt x="226942" y="1261357"/>
                  <a:pt x="218323" y="1273432"/>
                </a:cubicBezTo>
                <a:cubicBezTo>
                  <a:pt x="247993" y="1269947"/>
                  <a:pt x="269794" y="1266828"/>
                  <a:pt x="283725" y="1264075"/>
                </a:cubicBezTo>
                <a:cubicBezTo>
                  <a:pt x="297657" y="1261321"/>
                  <a:pt x="308236" y="1262960"/>
                  <a:pt x="315464" y="1268990"/>
                </a:cubicBezTo>
                <a:cubicBezTo>
                  <a:pt x="322691" y="1275020"/>
                  <a:pt x="326305" y="1280128"/>
                  <a:pt x="326305" y="1284316"/>
                </a:cubicBezTo>
                <a:cubicBezTo>
                  <a:pt x="326305" y="1290668"/>
                  <a:pt x="319519" y="1293393"/>
                  <a:pt x="305946" y="1292490"/>
                </a:cubicBezTo>
                <a:cubicBezTo>
                  <a:pt x="292373" y="1291586"/>
                  <a:pt x="274723" y="1291805"/>
                  <a:pt x="252998" y="1293146"/>
                </a:cubicBezTo>
                <a:cubicBezTo>
                  <a:pt x="231273" y="1294487"/>
                  <a:pt x="208457" y="1296964"/>
                  <a:pt x="184552" y="1300578"/>
                </a:cubicBezTo>
                <a:cubicBezTo>
                  <a:pt x="160647" y="1304191"/>
                  <a:pt x="143234" y="1306898"/>
                  <a:pt x="132314" y="1308698"/>
                </a:cubicBezTo>
                <a:cubicBezTo>
                  <a:pt x="121394" y="1310497"/>
                  <a:pt x="110926" y="1306643"/>
                  <a:pt x="100909" y="1297136"/>
                </a:cubicBezTo>
                <a:cubicBezTo>
                  <a:pt x="90892" y="1287628"/>
                  <a:pt x="92807" y="1283333"/>
                  <a:pt x="106653" y="1284251"/>
                </a:cubicBezTo>
                <a:cubicBezTo>
                  <a:pt x="120498" y="1285169"/>
                  <a:pt x="133010" y="1284957"/>
                  <a:pt x="144188" y="1283617"/>
                </a:cubicBezTo>
                <a:cubicBezTo>
                  <a:pt x="155366" y="1282276"/>
                  <a:pt x="173991" y="1279928"/>
                  <a:pt x="200061" y="1276572"/>
                </a:cubicBezTo>
                <a:cubicBezTo>
                  <a:pt x="207747" y="1257758"/>
                  <a:pt x="214483" y="1239736"/>
                  <a:pt x="220270" y="1222506"/>
                </a:cubicBezTo>
                <a:cubicBezTo>
                  <a:pt x="226056" y="1205276"/>
                  <a:pt x="228049" y="1191911"/>
                  <a:pt x="226250" y="1182411"/>
                </a:cubicBezTo>
                <a:cubicBezTo>
                  <a:pt x="224900" y="1175285"/>
                  <a:pt x="226710" y="1171780"/>
                  <a:pt x="231681" y="1171894"/>
                </a:cubicBezTo>
                <a:close/>
                <a:moveTo>
                  <a:pt x="1502024" y="1160005"/>
                </a:moveTo>
                <a:cubicBezTo>
                  <a:pt x="1500410" y="1160071"/>
                  <a:pt x="1498229" y="1160517"/>
                  <a:pt x="1495479" y="1161341"/>
                </a:cubicBezTo>
                <a:cubicBezTo>
                  <a:pt x="1489980" y="1162990"/>
                  <a:pt x="1482017" y="1165407"/>
                  <a:pt x="1471592" y="1168590"/>
                </a:cubicBezTo>
                <a:cubicBezTo>
                  <a:pt x="1472453" y="1184479"/>
                  <a:pt x="1473284" y="1200978"/>
                  <a:pt x="1474087" y="1218086"/>
                </a:cubicBezTo>
                <a:cubicBezTo>
                  <a:pt x="1480268" y="1217383"/>
                  <a:pt x="1490672" y="1214185"/>
                  <a:pt x="1505299" y="1208492"/>
                </a:cubicBezTo>
                <a:cubicBezTo>
                  <a:pt x="1507020" y="1192359"/>
                  <a:pt x="1507665" y="1180747"/>
                  <a:pt x="1507235" y="1173656"/>
                </a:cubicBezTo>
                <a:cubicBezTo>
                  <a:pt x="1506805" y="1166565"/>
                  <a:pt x="1506112" y="1162327"/>
                  <a:pt x="1505159" y="1160943"/>
                </a:cubicBezTo>
                <a:cubicBezTo>
                  <a:pt x="1504682" y="1160251"/>
                  <a:pt x="1503637" y="1159939"/>
                  <a:pt x="1502024" y="1160005"/>
                </a:cubicBezTo>
                <a:close/>
                <a:moveTo>
                  <a:pt x="1282286" y="1139662"/>
                </a:moveTo>
                <a:cubicBezTo>
                  <a:pt x="1284189" y="1139882"/>
                  <a:pt x="1286503" y="1140462"/>
                  <a:pt x="1289228" y="1141401"/>
                </a:cubicBezTo>
                <a:cubicBezTo>
                  <a:pt x="1297416" y="1144470"/>
                  <a:pt x="1304188" y="1149174"/>
                  <a:pt x="1309544" y="1155512"/>
                </a:cubicBezTo>
                <a:cubicBezTo>
                  <a:pt x="1314901" y="1161850"/>
                  <a:pt x="1314958" y="1167353"/>
                  <a:pt x="1309716" y="1172021"/>
                </a:cubicBezTo>
                <a:cubicBezTo>
                  <a:pt x="1304475" y="1176689"/>
                  <a:pt x="1296470" y="1189115"/>
                  <a:pt x="1285700" y="1209299"/>
                </a:cubicBezTo>
                <a:cubicBezTo>
                  <a:pt x="1274930" y="1229482"/>
                  <a:pt x="1261798" y="1248010"/>
                  <a:pt x="1246304" y="1264881"/>
                </a:cubicBezTo>
                <a:cubicBezTo>
                  <a:pt x="1230809" y="1281752"/>
                  <a:pt x="1212286" y="1296835"/>
                  <a:pt x="1190732" y="1310128"/>
                </a:cubicBezTo>
                <a:cubicBezTo>
                  <a:pt x="1169179" y="1323422"/>
                  <a:pt x="1145987" y="1332804"/>
                  <a:pt x="1121157" y="1338274"/>
                </a:cubicBezTo>
                <a:cubicBezTo>
                  <a:pt x="1096327" y="1343745"/>
                  <a:pt x="1094721" y="1340949"/>
                  <a:pt x="1116339" y="1329885"/>
                </a:cubicBezTo>
                <a:cubicBezTo>
                  <a:pt x="1137956" y="1318822"/>
                  <a:pt x="1159019" y="1305270"/>
                  <a:pt x="1179525" y="1289231"/>
                </a:cubicBezTo>
                <a:cubicBezTo>
                  <a:pt x="1200032" y="1273191"/>
                  <a:pt x="1217613" y="1256958"/>
                  <a:pt x="1232269" y="1240532"/>
                </a:cubicBezTo>
                <a:cubicBezTo>
                  <a:pt x="1246924" y="1224105"/>
                  <a:pt x="1258482" y="1206409"/>
                  <a:pt x="1266943" y="1187444"/>
                </a:cubicBezTo>
                <a:cubicBezTo>
                  <a:pt x="1275404" y="1168479"/>
                  <a:pt x="1278508" y="1155125"/>
                  <a:pt x="1276257" y="1147381"/>
                </a:cubicBezTo>
                <a:cubicBezTo>
                  <a:pt x="1274568" y="1141573"/>
                  <a:pt x="1276578" y="1139000"/>
                  <a:pt x="1282286" y="1139662"/>
                </a:cubicBezTo>
                <a:close/>
                <a:moveTo>
                  <a:pt x="1512109" y="1131025"/>
                </a:moveTo>
                <a:cubicBezTo>
                  <a:pt x="1515474" y="1130694"/>
                  <a:pt x="1519266" y="1131485"/>
                  <a:pt x="1523486" y="1133399"/>
                </a:cubicBezTo>
                <a:cubicBezTo>
                  <a:pt x="1531925" y="1137228"/>
                  <a:pt x="1538884" y="1141322"/>
                  <a:pt x="1544362" y="1145682"/>
                </a:cubicBezTo>
                <a:cubicBezTo>
                  <a:pt x="1549839" y="1150041"/>
                  <a:pt x="1549814" y="1155243"/>
                  <a:pt x="1544286" y="1161288"/>
                </a:cubicBezTo>
                <a:cubicBezTo>
                  <a:pt x="1538758" y="1167332"/>
                  <a:pt x="1533427" y="1182464"/>
                  <a:pt x="1528293" y="1206685"/>
                </a:cubicBezTo>
                <a:cubicBezTo>
                  <a:pt x="1538188" y="1216981"/>
                  <a:pt x="1538077" y="1223226"/>
                  <a:pt x="1527960" y="1225421"/>
                </a:cubicBezTo>
                <a:cubicBezTo>
                  <a:pt x="1517843" y="1227615"/>
                  <a:pt x="1500401" y="1231271"/>
                  <a:pt x="1475636" y="1236391"/>
                </a:cubicBezTo>
                <a:cubicBezTo>
                  <a:pt x="1475636" y="1243919"/>
                  <a:pt x="1473653" y="1249978"/>
                  <a:pt x="1469688" y="1254567"/>
                </a:cubicBezTo>
                <a:cubicBezTo>
                  <a:pt x="1465723" y="1259156"/>
                  <a:pt x="1462335" y="1258464"/>
                  <a:pt x="1459525" y="1252491"/>
                </a:cubicBezTo>
                <a:cubicBezTo>
                  <a:pt x="1456714" y="1246519"/>
                  <a:pt x="1454620" y="1238954"/>
                  <a:pt x="1453244" y="1229798"/>
                </a:cubicBezTo>
                <a:cubicBezTo>
                  <a:pt x="1451867" y="1220642"/>
                  <a:pt x="1450297" y="1209230"/>
                  <a:pt x="1448533" y="1195564"/>
                </a:cubicBezTo>
                <a:cubicBezTo>
                  <a:pt x="1446769" y="1181898"/>
                  <a:pt x="1443396" y="1170089"/>
                  <a:pt x="1438412" y="1160137"/>
                </a:cubicBezTo>
                <a:cubicBezTo>
                  <a:pt x="1433429" y="1150185"/>
                  <a:pt x="1434501" y="1145682"/>
                  <a:pt x="1441628" y="1146628"/>
                </a:cubicBezTo>
                <a:cubicBezTo>
                  <a:pt x="1448755" y="1147575"/>
                  <a:pt x="1454399" y="1148475"/>
                  <a:pt x="1458557" y="1149328"/>
                </a:cubicBezTo>
                <a:cubicBezTo>
                  <a:pt x="1462715" y="1150181"/>
                  <a:pt x="1469957" y="1149360"/>
                  <a:pt x="1480282" y="1146865"/>
                </a:cubicBezTo>
                <a:cubicBezTo>
                  <a:pt x="1490607" y="1144370"/>
                  <a:pt x="1498279" y="1140544"/>
                  <a:pt x="1503298" y="1135389"/>
                </a:cubicBezTo>
                <a:cubicBezTo>
                  <a:pt x="1505808" y="1132811"/>
                  <a:pt x="1508745" y="1131357"/>
                  <a:pt x="1512109" y="1131025"/>
                </a:cubicBezTo>
                <a:close/>
                <a:moveTo>
                  <a:pt x="262409" y="1125753"/>
                </a:moveTo>
                <a:cubicBezTo>
                  <a:pt x="267023" y="1126251"/>
                  <a:pt x="271310" y="1127914"/>
                  <a:pt x="275272" y="1130743"/>
                </a:cubicBezTo>
                <a:cubicBezTo>
                  <a:pt x="283195" y="1136400"/>
                  <a:pt x="284055" y="1141322"/>
                  <a:pt x="277853" y="1145510"/>
                </a:cubicBezTo>
                <a:cubicBezTo>
                  <a:pt x="271651" y="1149697"/>
                  <a:pt x="256902" y="1154992"/>
                  <a:pt x="233606" y="1161395"/>
                </a:cubicBezTo>
                <a:cubicBezTo>
                  <a:pt x="210310" y="1167798"/>
                  <a:pt x="193228" y="1171451"/>
                  <a:pt x="182358" y="1172355"/>
                </a:cubicBezTo>
                <a:cubicBezTo>
                  <a:pt x="171488" y="1173258"/>
                  <a:pt x="161690" y="1170881"/>
                  <a:pt x="152964" y="1165224"/>
                </a:cubicBezTo>
                <a:cubicBezTo>
                  <a:pt x="144238" y="1159567"/>
                  <a:pt x="143560" y="1155734"/>
                  <a:pt x="150931" y="1153727"/>
                </a:cubicBezTo>
                <a:cubicBezTo>
                  <a:pt x="158302" y="1151719"/>
                  <a:pt x="172126" y="1148514"/>
                  <a:pt x="192403" y="1144112"/>
                </a:cubicBezTo>
                <a:cubicBezTo>
                  <a:pt x="218660" y="1136870"/>
                  <a:pt x="237055" y="1131417"/>
                  <a:pt x="247588" y="1127753"/>
                </a:cubicBezTo>
                <a:cubicBezTo>
                  <a:pt x="252854" y="1125921"/>
                  <a:pt x="257795" y="1125254"/>
                  <a:pt x="262409" y="1125753"/>
                </a:cubicBezTo>
                <a:close/>
                <a:moveTo>
                  <a:pt x="1146698" y="1111029"/>
                </a:moveTo>
                <a:cubicBezTo>
                  <a:pt x="1148621" y="1110803"/>
                  <a:pt x="1151002" y="1112233"/>
                  <a:pt x="1153842" y="1115320"/>
                </a:cubicBezTo>
                <a:cubicBezTo>
                  <a:pt x="1159521" y="1121493"/>
                  <a:pt x="1162360" y="1130582"/>
                  <a:pt x="1162360" y="1142584"/>
                </a:cubicBezTo>
                <a:cubicBezTo>
                  <a:pt x="1162360" y="1153999"/>
                  <a:pt x="1157828" y="1167665"/>
                  <a:pt x="1148765" y="1183583"/>
                </a:cubicBezTo>
                <a:cubicBezTo>
                  <a:pt x="1139702" y="1199501"/>
                  <a:pt x="1132253" y="1202318"/>
                  <a:pt x="1126416" y="1192037"/>
                </a:cubicBezTo>
                <a:cubicBezTo>
                  <a:pt x="1120580" y="1181755"/>
                  <a:pt x="1119468" y="1173333"/>
                  <a:pt x="1123082" y="1166773"/>
                </a:cubicBezTo>
                <a:cubicBezTo>
                  <a:pt x="1126696" y="1160212"/>
                  <a:pt x="1130352" y="1151848"/>
                  <a:pt x="1134053" y="1141681"/>
                </a:cubicBezTo>
                <a:cubicBezTo>
                  <a:pt x="1137537" y="1132087"/>
                  <a:pt x="1140287" y="1123752"/>
                  <a:pt x="1142301" y="1116675"/>
                </a:cubicBezTo>
                <a:cubicBezTo>
                  <a:pt x="1143309" y="1113137"/>
                  <a:pt x="1144774" y="1111255"/>
                  <a:pt x="1146698" y="1111029"/>
                </a:cubicBezTo>
                <a:close/>
                <a:moveTo>
                  <a:pt x="1317277" y="1095315"/>
                </a:moveTo>
                <a:cubicBezTo>
                  <a:pt x="1321307" y="1094376"/>
                  <a:pt x="1329911" y="1096230"/>
                  <a:pt x="1343090" y="1100876"/>
                </a:cubicBezTo>
                <a:cubicBezTo>
                  <a:pt x="1358376" y="1103945"/>
                  <a:pt x="1366270" y="1112126"/>
                  <a:pt x="1366772" y="1125419"/>
                </a:cubicBezTo>
                <a:cubicBezTo>
                  <a:pt x="1367274" y="1138712"/>
                  <a:pt x="1361556" y="1142807"/>
                  <a:pt x="1349618" y="1137701"/>
                </a:cubicBezTo>
                <a:cubicBezTo>
                  <a:pt x="1337680" y="1132596"/>
                  <a:pt x="1324379" y="1124831"/>
                  <a:pt x="1309716" y="1114406"/>
                </a:cubicBezTo>
                <a:cubicBezTo>
                  <a:pt x="1295053" y="1103980"/>
                  <a:pt x="1291640" y="1098427"/>
                  <a:pt x="1299477" y="1097746"/>
                </a:cubicBezTo>
                <a:cubicBezTo>
                  <a:pt x="1307315" y="1097065"/>
                  <a:pt x="1313247" y="1096255"/>
                  <a:pt x="1317277" y="1095315"/>
                </a:cubicBezTo>
                <a:close/>
                <a:moveTo>
                  <a:pt x="580085" y="1093890"/>
                </a:moveTo>
                <a:cubicBezTo>
                  <a:pt x="578185" y="1094206"/>
                  <a:pt x="575620" y="1094910"/>
                  <a:pt x="572390" y="1096004"/>
                </a:cubicBezTo>
                <a:cubicBezTo>
                  <a:pt x="565929" y="1098191"/>
                  <a:pt x="555056" y="1101614"/>
                  <a:pt x="539769" y="1106275"/>
                </a:cubicBezTo>
                <a:cubicBezTo>
                  <a:pt x="549664" y="1111351"/>
                  <a:pt x="552987" y="1116482"/>
                  <a:pt x="549739" y="1121666"/>
                </a:cubicBezTo>
                <a:cubicBezTo>
                  <a:pt x="546491" y="1126850"/>
                  <a:pt x="543760" y="1134977"/>
                  <a:pt x="541544" y="1146047"/>
                </a:cubicBezTo>
                <a:cubicBezTo>
                  <a:pt x="539328" y="1157118"/>
                  <a:pt x="535137" y="1172871"/>
                  <a:pt x="528971" y="1193306"/>
                </a:cubicBezTo>
                <a:cubicBezTo>
                  <a:pt x="537963" y="1194869"/>
                  <a:pt x="544484" y="1198447"/>
                  <a:pt x="548535" y="1204039"/>
                </a:cubicBezTo>
                <a:cubicBezTo>
                  <a:pt x="552586" y="1209632"/>
                  <a:pt x="556562" y="1215232"/>
                  <a:pt x="560462" y="1220839"/>
                </a:cubicBezTo>
                <a:cubicBezTo>
                  <a:pt x="564363" y="1226446"/>
                  <a:pt x="568629" y="1232727"/>
                  <a:pt x="573261" y="1239682"/>
                </a:cubicBezTo>
                <a:cubicBezTo>
                  <a:pt x="576918" y="1228712"/>
                  <a:pt x="579646" y="1216576"/>
                  <a:pt x="581445" y="1203276"/>
                </a:cubicBezTo>
                <a:cubicBezTo>
                  <a:pt x="583245" y="1189975"/>
                  <a:pt x="583790" y="1181794"/>
                  <a:pt x="583080" y="1178732"/>
                </a:cubicBezTo>
                <a:cubicBezTo>
                  <a:pt x="582370" y="1175671"/>
                  <a:pt x="577871" y="1172663"/>
                  <a:pt x="569583" y="1169709"/>
                </a:cubicBezTo>
                <a:cubicBezTo>
                  <a:pt x="561294" y="1166755"/>
                  <a:pt x="559634" y="1160499"/>
                  <a:pt x="564603" y="1150941"/>
                </a:cubicBezTo>
                <a:cubicBezTo>
                  <a:pt x="569572" y="1141383"/>
                  <a:pt x="574297" y="1129753"/>
                  <a:pt x="578778" y="1116051"/>
                </a:cubicBezTo>
                <a:cubicBezTo>
                  <a:pt x="583260" y="1102349"/>
                  <a:pt x="584930" y="1095036"/>
                  <a:pt x="583790" y="1094111"/>
                </a:cubicBezTo>
                <a:cubicBezTo>
                  <a:pt x="583221" y="1093648"/>
                  <a:pt x="581985" y="1093575"/>
                  <a:pt x="580085" y="1093890"/>
                </a:cubicBezTo>
                <a:close/>
                <a:moveTo>
                  <a:pt x="876406" y="1072482"/>
                </a:moveTo>
                <a:cubicBezTo>
                  <a:pt x="872512" y="1076311"/>
                  <a:pt x="867719" y="1080601"/>
                  <a:pt x="862024" y="1085353"/>
                </a:cubicBezTo>
                <a:lnTo>
                  <a:pt x="845442" y="1098460"/>
                </a:lnTo>
                <a:lnTo>
                  <a:pt x="855487" y="1098133"/>
                </a:lnTo>
                <a:cubicBezTo>
                  <a:pt x="866221" y="1100048"/>
                  <a:pt x="874122" y="1103568"/>
                  <a:pt x="879191" y="1108695"/>
                </a:cubicBezTo>
                <a:cubicBezTo>
                  <a:pt x="884261" y="1113821"/>
                  <a:pt x="886343" y="1117890"/>
                  <a:pt x="885440" y="1120902"/>
                </a:cubicBezTo>
                <a:cubicBezTo>
                  <a:pt x="887663" y="1117217"/>
                  <a:pt x="893180" y="1110523"/>
                  <a:pt x="901992" y="1100822"/>
                </a:cubicBezTo>
                <a:cubicBezTo>
                  <a:pt x="910804" y="1091121"/>
                  <a:pt x="916071" y="1084420"/>
                  <a:pt x="917792" y="1080721"/>
                </a:cubicBezTo>
                <a:cubicBezTo>
                  <a:pt x="919512" y="1077021"/>
                  <a:pt x="918150" y="1075171"/>
                  <a:pt x="913705" y="1075171"/>
                </a:cubicBezTo>
                <a:cubicBezTo>
                  <a:pt x="907797" y="1075171"/>
                  <a:pt x="901465" y="1075623"/>
                  <a:pt x="894711" y="1076526"/>
                </a:cubicBezTo>
                <a:cubicBezTo>
                  <a:pt x="887957" y="1077430"/>
                  <a:pt x="881855" y="1076082"/>
                  <a:pt x="876406" y="1072482"/>
                </a:cubicBezTo>
                <a:close/>
                <a:moveTo>
                  <a:pt x="586995" y="1066892"/>
                </a:moveTo>
                <a:cubicBezTo>
                  <a:pt x="590204" y="1066553"/>
                  <a:pt x="593774" y="1067105"/>
                  <a:pt x="597707" y="1068546"/>
                </a:cubicBezTo>
                <a:cubicBezTo>
                  <a:pt x="605573" y="1071428"/>
                  <a:pt x="613180" y="1075594"/>
                  <a:pt x="620530" y="1081043"/>
                </a:cubicBezTo>
                <a:cubicBezTo>
                  <a:pt x="627879" y="1086493"/>
                  <a:pt x="628234" y="1091623"/>
                  <a:pt x="621594" y="1096434"/>
                </a:cubicBezTo>
                <a:cubicBezTo>
                  <a:pt x="614955" y="1101245"/>
                  <a:pt x="609032" y="1108641"/>
                  <a:pt x="603827" y="1118622"/>
                </a:cubicBezTo>
                <a:cubicBezTo>
                  <a:pt x="598622" y="1128603"/>
                  <a:pt x="594069" y="1137300"/>
                  <a:pt x="590168" y="1144714"/>
                </a:cubicBezTo>
                <a:cubicBezTo>
                  <a:pt x="586267" y="1152128"/>
                  <a:pt x="586637" y="1156369"/>
                  <a:pt x="591276" y="1157437"/>
                </a:cubicBezTo>
                <a:cubicBezTo>
                  <a:pt x="595915" y="1158505"/>
                  <a:pt x="601988" y="1160872"/>
                  <a:pt x="609495" y="1164536"/>
                </a:cubicBezTo>
                <a:cubicBezTo>
                  <a:pt x="617002" y="1168199"/>
                  <a:pt x="618913" y="1173810"/>
                  <a:pt x="615227" y="1181367"/>
                </a:cubicBezTo>
                <a:cubicBezTo>
                  <a:pt x="611542" y="1188925"/>
                  <a:pt x="608355" y="1199891"/>
                  <a:pt x="605666" y="1214267"/>
                </a:cubicBezTo>
                <a:cubicBezTo>
                  <a:pt x="602977" y="1228643"/>
                  <a:pt x="599460" y="1242406"/>
                  <a:pt x="595115" y="1255556"/>
                </a:cubicBezTo>
                <a:cubicBezTo>
                  <a:pt x="606759" y="1266183"/>
                  <a:pt x="619404" y="1274572"/>
                  <a:pt x="633049" y="1280724"/>
                </a:cubicBezTo>
                <a:cubicBezTo>
                  <a:pt x="646693" y="1286876"/>
                  <a:pt x="662005" y="1292457"/>
                  <a:pt x="678984" y="1297469"/>
                </a:cubicBezTo>
                <a:cubicBezTo>
                  <a:pt x="695963" y="1302481"/>
                  <a:pt x="692026" y="1306730"/>
                  <a:pt x="667175" y="1310214"/>
                </a:cubicBezTo>
                <a:cubicBezTo>
                  <a:pt x="642323" y="1313699"/>
                  <a:pt x="625266" y="1314480"/>
                  <a:pt x="616002" y="1312559"/>
                </a:cubicBezTo>
                <a:cubicBezTo>
                  <a:pt x="606738" y="1310637"/>
                  <a:pt x="599457" y="1306299"/>
                  <a:pt x="594158" y="1299545"/>
                </a:cubicBezTo>
                <a:cubicBezTo>
                  <a:pt x="588859" y="1292791"/>
                  <a:pt x="583292" y="1285492"/>
                  <a:pt x="577455" y="1277648"/>
                </a:cubicBezTo>
                <a:cubicBezTo>
                  <a:pt x="569267" y="1287958"/>
                  <a:pt x="557440" y="1296383"/>
                  <a:pt x="541974" y="1302922"/>
                </a:cubicBezTo>
                <a:cubicBezTo>
                  <a:pt x="526509" y="1309461"/>
                  <a:pt x="512573" y="1312369"/>
                  <a:pt x="500169" y="1311645"/>
                </a:cubicBezTo>
                <a:cubicBezTo>
                  <a:pt x="487765" y="1310920"/>
                  <a:pt x="487062" y="1308045"/>
                  <a:pt x="498061" y="1303019"/>
                </a:cubicBezTo>
                <a:cubicBezTo>
                  <a:pt x="509060" y="1297993"/>
                  <a:pt x="520887" y="1291554"/>
                  <a:pt x="533542" y="1283703"/>
                </a:cubicBezTo>
                <a:cubicBezTo>
                  <a:pt x="546197" y="1275851"/>
                  <a:pt x="555866" y="1267609"/>
                  <a:pt x="562549" y="1258977"/>
                </a:cubicBezTo>
                <a:cubicBezTo>
                  <a:pt x="554977" y="1247806"/>
                  <a:pt x="547667" y="1237377"/>
                  <a:pt x="540619" y="1227690"/>
                </a:cubicBezTo>
                <a:cubicBezTo>
                  <a:pt x="533571" y="1218003"/>
                  <a:pt x="528010" y="1210808"/>
                  <a:pt x="523938" y="1206104"/>
                </a:cubicBezTo>
                <a:cubicBezTo>
                  <a:pt x="514315" y="1231831"/>
                  <a:pt x="501875" y="1253237"/>
                  <a:pt x="486617" y="1270323"/>
                </a:cubicBezTo>
                <a:cubicBezTo>
                  <a:pt x="471359" y="1287410"/>
                  <a:pt x="455456" y="1298975"/>
                  <a:pt x="438907" y="1305019"/>
                </a:cubicBezTo>
                <a:cubicBezTo>
                  <a:pt x="422359" y="1311064"/>
                  <a:pt x="419838" y="1309092"/>
                  <a:pt x="431346" y="1299104"/>
                </a:cubicBezTo>
                <a:cubicBezTo>
                  <a:pt x="442854" y="1289116"/>
                  <a:pt x="455033" y="1275701"/>
                  <a:pt x="467882" y="1258858"/>
                </a:cubicBezTo>
                <a:cubicBezTo>
                  <a:pt x="480731" y="1242016"/>
                  <a:pt x="492074" y="1220401"/>
                  <a:pt x="501911" y="1194015"/>
                </a:cubicBezTo>
                <a:cubicBezTo>
                  <a:pt x="511749" y="1167629"/>
                  <a:pt x="517119" y="1141064"/>
                  <a:pt x="518022" y="1114320"/>
                </a:cubicBezTo>
                <a:cubicBezTo>
                  <a:pt x="511383" y="1117016"/>
                  <a:pt x="503646" y="1115083"/>
                  <a:pt x="494813" y="1108523"/>
                </a:cubicBezTo>
                <a:cubicBezTo>
                  <a:pt x="485979" y="1101962"/>
                  <a:pt x="486155" y="1098352"/>
                  <a:pt x="495340" y="1097692"/>
                </a:cubicBezTo>
                <a:cubicBezTo>
                  <a:pt x="504525" y="1097033"/>
                  <a:pt x="513226" y="1095624"/>
                  <a:pt x="521443" y="1093466"/>
                </a:cubicBezTo>
                <a:cubicBezTo>
                  <a:pt x="529659" y="1091307"/>
                  <a:pt x="539974" y="1088013"/>
                  <a:pt x="552385" y="1083582"/>
                </a:cubicBezTo>
                <a:cubicBezTo>
                  <a:pt x="564796" y="1079150"/>
                  <a:pt x="573487" y="1074816"/>
                  <a:pt x="578456" y="1070579"/>
                </a:cubicBezTo>
                <a:cubicBezTo>
                  <a:pt x="580940" y="1068460"/>
                  <a:pt x="583787" y="1067231"/>
                  <a:pt x="586995" y="1066892"/>
                </a:cubicBezTo>
                <a:close/>
                <a:moveTo>
                  <a:pt x="1887597" y="1060329"/>
                </a:moveTo>
                <a:cubicBezTo>
                  <a:pt x="1913582" y="1056629"/>
                  <a:pt x="1934210" y="1069449"/>
                  <a:pt x="1949483" y="1098789"/>
                </a:cubicBezTo>
                <a:cubicBezTo>
                  <a:pt x="1958574" y="1130754"/>
                  <a:pt x="1946134" y="1162474"/>
                  <a:pt x="1912162" y="1193951"/>
                </a:cubicBezTo>
                <a:cubicBezTo>
                  <a:pt x="1902038" y="1209151"/>
                  <a:pt x="1896976" y="1227148"/>
                  <a:pt x="1896976" y="1247942"/>
                </a:cubicBezTo>
                <a:lnTo>
                  <a:pt x="1864538" y="1247942"/>
                </a:lnTo>
                <a:cubicBezTo>
                  <a:pt x="1863563" y="1211432"/>
                  <a:pt x="1878513" y="1178184"/>
                  <a:pt x="1909387" y="1148199"/>
                </a:cubicBezTo>
                <a:cubicBezTo>
                  <a:pt x="1916314" y="1137845"/>
                  <a:pt x="1919340" y="1126839"/>
                  <a:pt x="1918465" y="1115180"/>
                </a:cubicBezTo>
                <a:cubicBezTo>
                  <a:pt x="1913747" y="1099306"/>
                  <a:pt x="1904791" y="1091820"/>
                  <a:pt x="1891598" y="1092723"/>
                </a:cubicBezTo>
                <a:lnTo>
                  <a:pt x="1886307" y="1092723"/>
                </a:lnTo>
                <a:cubicBezTo>
                  <a:pt x="1870031" y="1093498"/>
                  <a:pt x="1862344" y="1107444"/>
                  <a:pt x="1863248" y="1134561"/>
                </a:cubicBezTo>
                <a:lnTo>
                  <a:pt x="1829434" y="1134561"/>
                </a:lnTo>
                <a:cubicBezTo>
                  <a:pt x="1828473" y="1097449"/>
                  <a:pt x="1840210" y="1074662"/>
                  <a:pt x="1864646" y="1066201"/>
                </a:cubicBezTo>
                <a:cubicBezTo>
                  <a:pt x="1868618" y="1063218"/>
                  <a:pt x="1876269" y="1061261"/>
                  <a:pt x="1887597" y="1060329"/>
                </a:cubicBezTo>
                <a:close/>
                <a:moveTo>
                  <a:pt x="64193" y="1059991"/>
                </a:moveTo>
                <a:cubicBezTo>
                  <a:pt x="65825" y="1059723"/>
                  <a:pt x="67953" y="1059825"/>
                  <a:pt x="70580" y="1060297"/>
                </a:cubicBezTo>
                <a:cubicBezTo>
                  <a:pt x="81084" y="1062182"/>
                  <a:pt x="90111" y="1065459"/>
                  <a:pt x="97661" y="1070127"/>
                </a:cubicBezTo>
                <a:cubicBezTo>
                  <a:pt x="105211" y="1074795"/>
                  <a:pt x="107172" y="1081241"/>
                  <a:pt x="103544" y="1089465"/>
                </a:cubicBezTo>
                <a:cubicBezTo>
                  <a:pt x="99916" y="1097689"/>
                  <a:pt x="97679" y="1118521"/>
                  <a:pt x="96833" y="1151963"/>
                </a:cubicBezTo>
                <a:cubicBezTo>
                  <a:pt x="98181" y="1151318"/>
                  <a:pt x="102207" y="1149579"/>
                  <a:pt x="108911" y="1146747"/>
                </a:cubicBezTo>
                <a:cubicBezTo>
                  <a:pt x="115615" y="1143914"/>
                  <a:pt x="122251" y="1145108"/>
                  <a:pt x="128819" y="1150328"/>
                </a:cubicBezTo>
                <a:cubicBezTo>
                  <a:pt x="135386" y="1155548"/>
                  <a:pt x="134842" y="1160721"/>
                  <a:pt x="127184" y="1165848"/>
                </a:cubicBezTo>
                <a:cubicBezTo>
                  <a:pt x="119526" y="1170974"/>
                  <a:pt x="109352" y="1175122"/>
                  <a:pt x="96661" y="1178291"/>
                </a:cubicBezTo>
                <a:cubicBezTo>
                  <a:pt x="95872" y="1201781"/>
                  <a:pt x="95478" y="1218645"/>
                  <a:pt x="95478" y="1228884"/>
                </a:cubicBezTo>
                <a:cubicBezTo>
                  <a:pt x="109560" y="1222803"/>
                  <a:pt x="120957" y="1218584"/>
                  <a:pt x="129669" y="1216225"/>
                </a:cubicBezTo>
                <a:cubicBezTo>
                  <a:pt x="138380" y="1213866"/>
                  <a:pt x="138552" y="1216906"/>
                  <a:pt x="130185" y="1225345"/>
                </a:cubicBezTo>
                <a:cubicBezTo>
                  <a:pt x="121817" y="1233784"/>
                  <a:pt x="105373" y="1245586"/>
                  <a:pt x="80851" y="1260751"/>
                </a:cubicBezTo>
                <a:cubicBezTo>
                  <a:pt x="56329" y="1275916"/>
                  <a:pt x="42003" y="1285897"/>
                  <a:pt x="37873" y="1290694"/>
                </a:cubicBezTo>
                <a:cubicBezTo>
                  <a:pt x="33744" y="1295490"/>
                  <a:pt x="28373" y="1296415"/>
                  <a:pt x="21762" y="1293468"/>
                </a:cubicBezTo>
                <a:cubicBezTo>
                  <a:pt x="15151" y="1290522"/>
                  <a:pt x="8888" y="1284875"/>
                  <a:pt x="2973" y="1276529"/>
                </a:cubicBezTo>
                <a:cubicBezTo>
                  <a:pt x="-2943" y="1268183"/>
                  <a:pt x="-28" y="1264010"/>
                  <a:pt x="11717" y="1264010"/>
                </a:cubicBezTo>
                <a:cubicBezTo>
                  <a:pt x="19862" y="1264010"/>
                  <a:pt x="40082" y="1255513"/>
                  <a:pt x="72376" y="1238520"/>
                </a:cubicBezTo>
                <a:lnTo>
                  <a:pt x="72376" y="1183153"/>
                </a:lnTo>
                <a:cubicBezTo>
                  <a:pt x="66525" y="1184945"/>
                  <a:pt x="60011" y="1186071"/>
                  <a:pt x="52833" y="1186530"/>
                </a:cubicBezTo>
                <a:cubicBezTo>
                  <a:pt x="45656" y="1186989"/>
                  <a:pt x="38572" y="1185451"/>
                  <a:pt x="31582" y="1181916"/>
                </a:cubicBezTo>
                <a:cubicBezTo>
                  <a:pt x="24591" y="1178381"/>
                  <a:pt x="26057" y="1174785"/>
                  <a:pt x="35981" y="1171129"/>
                </a:cubicBezTo>
                <a:cubicBezTo>
                  <a:pt x="45904" y="1167472"/>
                  <a:pt x="58036" y="1163256"/>
                  <a:pt x="72376" y="1158480"/>
                </a:cubicBezTo>
                <a:cubicBezTo>
                  <a:pt x="72376" y="1148872"/>
                  <a:pt x="72154" y="1134604"/>
                  <a:pt x="71709" y="1115675"/>
                </a:cubicBezTo>
                <a:cubicBezTo>
                  <a:pt x="71264" y="1096746"/>
                  <a:pt x="68339" y="1082312"/>
                  <a:pt x="62933" y="1072375"/>
                </a:cubicBezTo>
                <a:cubicBezTo>
                  <a:pt x="58878" y="1064921"/>
                  <a:pt x="59298" y="1060793"/>
                  <a:pt x="64193" y="1059991"/>
                </a:cubicBezTo>
                <a:close/>
                <a:moveTo>
                  <a:pt x="189943" y="1059288"/>
                </a:moveTo>
                <a:cubicBezTo>
                  <a:pt x="193724" y="1059487"/>
                  <a:pt x="198509" y="1060271"/>
                  <a:pt x="204299" y="1061641"/>
                </a:cubicBezTo>
                <a:cubicBezTo>
                  <a:pt x="220919" y="1065556"/>
                  <a:pt x="231459" y="1070772"/>
                  <a:pt x="235919" y="1077290"/>
                </a:cubicBezTo>
                <a:cubicBezTo>
                  <a:pt x="240379" y="1083807"/>
                  <a:pt x="241468" y="1091383"/>
                  <a:pt x="239188" y="1100015"/>
                </a:cubicBezTo>
                <a:cubicBezTo>
                  <a:pt x="236908" y="1108648"/>
                  <a:pt x="229229" y="1109663"/>
                  <a:pt x="216151" y="1103059"/>
                </a:cubicBezTo>
                <a:cubicBezTo>
                  <a:pt x="203072" y="1096455"/>
                  <a:pt x="192038" y="1086532"/>
                  <a:pt x="183046" y="1073289"/>
                </a:cubicBezTo>
                <a:cubicBezTo>
                  <a:pt x="176303" y="1063356"/>
                  <a:pt x="178602" y="1058689"/>
                  <a:pt x="189943" y="1059288"/>
                </a:cubicBezTo>
                <a:close/>
                <a:moveTo>
                  <a:pt x="1602637" y="1047287"/>
                </a:moveTo>
                <a:cubicBezTo>
                  <a:pt x="1604461" y="1047202"/>
                  <a:pt x="1606757" y="1047512"/>
                  <a:pt x="1609527" y="1048219"/>
                </a:cubicBezTo>
                <a:cubicBezTo>
                  <a:pt x="1620605" y="1051044"/>
                  <a:pt x="1628954" y="1054586"/>
                  <a:pt x="1634576" y="1058845"/>
                </a:cubicBezTo>
                <a:cubicBezTo>
                  <a:pt x="1640197" y="1063104"/>
                  <a:pt x="1641843" y="1067797"/>
                  <a:pt x="1639512" y="1072923"/>
                </a:cubicBezTo>
                <a:cubicBezTo>
                  <a:pt x="1637182" y="1078050"/>
                  <a:pt x="1635146" y="1085180"/>
                  <a:pt x="1633403" y="1094315"/>
                </a:cubicBezTo>
                <a:cubicBezTo>
                  <a:pt x="1631661" y="1103450"/>
                  <a:pt x="1630367" y="1112312"/>
                  <a:pt x="1629521" y="1120902"/>
                </a:cubicBezTo>
                <a:cubicBezTo>
                  <a:pt x="1643388" y="1116686"/>
                  <a:pt x="1654078" y="1112710"/>
                  <a:pt x="1661593" y="1108974"/>
                </a:cubicBezTo>
                <a:cubicBezTo>
                  <a:pt x="1669107" y="1105239"/>
                  <a:pt x="1677338" y="1106547"/>
                  <a:pt x="1686286" y="1112900"/>
                </a:cubicBezTo>
                <a:cubicBezTo>
                  <a:pt x="1695235" y="1119253"/>
                  <a:pt x="1690653" y="1125781"/>
                  <a:pt x="1672541" y="1132485"/>
                </a:cubicBezTo>
                <a:cubicBezTo>
                  <a:pt x="1654430" y="1139189"/>
                  <a:pt x="1639982" y="1144083"/>
                  <a:pt x="1629198" y="1147166"/>
                </a:cubicBezTo>
                <a:cubicBezTo>
                  <a:pt x="1627606" y="1164647"/>
                  <a:pt x="1626810" y="1182887"/>
                  <a:pt x="1626810" y="1201888"/>
                </a:cubicBezTo>
                <a:cubicBezTo>
                  <a:pt x="1639602" y="1198633"/>
                  <a:pt x="1650056" y="1195779"/>
                  <a:pt x="1658172" y="1193327"/>
                </a:cubicBezTo>
                <a:cubicBezTo>
                  <a:pt x="1664152" y="1174312"/>
                  <a:pt x="1665568" y="1161087"/>
                  <a:pt x="1662421" y="1153651"/>
                </a:cubicBezTo>
                <a:cubicBezTo>
                  <a:pt x="1659273" y="1146216"/>
                  <a:pt x="1662568" y="1143692"/>
                  <a:pt x="1672305" y="1146080"/>
                </a:cubicBezTo>
                <a:cubicBezTo>
                  <a:pt x="1682042" y="1148467"/>
                  <a:pt x="1690169" y="1152121"/>
                  <a:pt x="1696687" y="1157039"/>
                </a:cubicBezTo>
                <a:cubicBezTo>
                  <a:pt x="1703204" y="1161958"/>
                  <a:pt x="1704308" y="1166601"/>
                  <a:pt x="1699999" y="1170967"/>
                </a:cubicBezTo>
                <a:cubicBezTo>
                  <a:pt x="1695690" y="1175334"/>
                  <a:pt x="1691073" y="1182450"/>
                  <a:pt x="1686147" y="1192316"/>
                </a:cubicBezTo>
                <a:cubicBezTo>
                  <a:pt x="1681221" y="1202182"/>
                  <a:pt x="1675162" y="1210098"/>
                  <a:pt x="1667970" y="1216064"/>
                </a:cubicBezTo>
                <a:cubicBezTo>
                  <a:pt x="1660779" y="1222029"/>
                  <a:pt x="1656617" y="1220057"/>
                  <a:pt x="1655484" y="1210148"/>
                </a:cubicBezTo>
                <a:cubicBezTo>
                  <a:pt x="1645245" y="1214651"/>
                  <a:pt x="1635637" y="1218745"/>
                  <a:pt x="1626660" y="1222431"/>
                </a:cubicBezTo>
                <a:cubicBezTo>
                  <a:pt x="1625842" y="1247196"/>
                  <a:pt x="1628144" y="1264591"/>
                  <a:pt x="1633565" y="1274615"/>
                </a:cubicBezTo>
                <a:cubicBezTo>
                  <a:pt x="1638985" y="1284638"/>
                  <a:pt x="1650658" y="1289650"/>
                  <a:pt x="1668583" y="1289650"/>
                </a:cubicBezTo>
                <a:cubicBezTo>
                  <a:pt x="1687814" y="1289650"/>
                  <a:pt x="1701706" y="1288227"/>
                  <a:pt x="1710260" y="1285381"/>
                </a:cubicBezTo>
                <a:cubicBezTo>
                  <a:pt x="1718814" y="1282534"/>
                  <a:pt x="1724797" y="1276844"/>
                  <a:pt x="1728210" y="1268312"/>
                </a:cubicBezTo>
                <a:cubicBezTo>
                  <a:pt x="1731623" y="1259780"/>
                  <a:pt x="1735825" y="1249501"/>
                  <a:pt x="1740815" y="1237477"/>
                </a:cubicBezTo>
                <a:cubicBezTo>
                  <a:pt x="1745806" y="1225453"/>
                  <a:pt x="1748301" y="1228919"/>
                  <a:pt x="1748301" y="1247877"/>
                </a:cubicBezTo>
                <a:cubicBezTo>
                  <a:pt x="1748301" y="1263049"/>
                  <a:pt x="1750326" y="1276339"/>
                  <a:pt x="1754377" y="1287747"/>
                </a:cubicBezTo>
                <a:cubicBezTo>
                  <a:pt x="1758428" y="1299154"/>
                  <a:pt x="1749459" y="1307522"/>
                  <a:pt x="1727468" y="1312849"/>
                </a:cubicBezTo>
                <a:cubicBezTo>
                  <a:pt x="1705477" y="1318177"/>
                  <a:pt x="1683243" y="1319449"/>
                  <a:pt x="1660764" y="1316667"/>
                </a:cubicBezTo>
                <a:cubicBezTo>
                  <a:pt x="1638286" y="1313885"/>
                  <a:pt x="1622709" y="1306217"/>
                  <a:pt x="1614033" y="1293662"/>
                </a:cubicBezTo>
                <a:cubicBezTo>
                  <a:pt x="1605358" y="1281107"/>
                  <a:pt x="1601464" y="1259572"/>
                  <a:pt x="1602353" y="1229056"/>
                </a:cubicBezTo>
                <a:cubicBezTo>
                  <a:pt x="1580527" y="1237703"/>
                  <a:pt x="1565442" y="1245938"/>
                  <a:pt x="1557096" y="1253760"/>
                </a:cubicBezTo>
                <a:cubicBezTo>
                  <a:pt x="1548750" y="1261583"/>
                  <a:pt x="1542286" y="1260920"/>
                  <a:pt x="1537704" y="1251771"/>
                </a:cubicBezTo>
                <a:cubicBezTo>
                  <a:pt x="1533122" y="1242622"/>
                  <a:pt x="1533348" y="1235900"/>
                  <a:pt x="1538382" y="1231605"/>
                </a:cubicBezTo>
                <a:cubicBezTo>
                  <a:pt x="1543415" y="1227310"/>
                  <a:pt x="1547688" y="1220254"/>
                  <a:pt x="1551202" y="1210439"/>
                </a:cubicBezTo>
                <a:cubicBezTo>
                  <a:pt x="1554715" y="1200623"/>
                  <a:pt x="1554220" y="1190445"/>
                  <a:pt x="1549717" y="1179905"/>
                </a:cubicBezTo>
                <a:cubicBezTo>
                  <a:pt x="1545215" y="1169365"/>
                  <a:pt x="1549965" y="1167113"/>
                  <a:pt x="1563968" y="1173150"/>
                </a:cubicBezTo>
                <a:cubicBezTo>
                  <a:pt x="1577971" y="1179188"/>
                  <a:pt x="1583582" y="1184848"/>
                  <a:pt x="1580800" y="1190133"/>
                </a:cubicBezTo>
                <a:cubicBezTo>
                  <a:pt x="1578018" y="1195417"/>
                  <a:pt x="1576161" y="1200386"/>
                  <a:pt x="1575229" y="1205040"/>
                </a:cubicBezTo>
                <a:cubicBezTo>
                  <a:pt x="1574297" y="1209693"/>
                  <a:pt x="1573440" y="1212808"/>
                  <a:pt x="1572658" y="1214386"/>
                </a:cubicBezTo>
                <a:cubicBezTo>
                  <a:pt x="1571877" y="1215963"/>
                  <a:pt x="1573687" y="1216343"/>
                  <a:pt x="1578090" y="1215526"/>
                </a:cubicBezTo>
                <a:cubicBezTo>
                  <a:pt x="1582492" y="1214708"/>
                  <a:pt x="1590580" y="1212342"/>
                  <a:pt x="1602353" y="1208427"/>
                </a:cubicBezTo>
                <a:cubicBezTo>
                  <a:pt x="1602353" y="1188767"/>
                  <a:pt x="1602805" y="1169544"/>
                  <a:pt x="1603708" y="1150758"/>
                </a:cubicBezTo>
                <a:cubicBezTo>
                  <a:pt x="1598818" y="1152551"/>
                  <a:pt x="1592946" y="1153676"/>
                  <a:pt x="1586091" y="1154135"/>
                </a:cubicBezTo>
                <a:cubicBezTo>
                  <a:pt x="1579237" y="1154594"/>
                  <a:pt x="1572361" y="1152321"/>
                  <a:pt x="1565463" y="1147317"/>
                </a:cubicBezTo>
                <a:cubicBezTo>
                  <a:pt x="1558565" y="1142312"/>
                  <a:pt x="1559397" y="1139164"/>
                  <a:pt x="1567958" y="1137874"/>
                </a:cubicBezTo>
                <a:cubicBezTo>
                  <a:pt x="1576519" y="1136583"/>
                  <a:pt x="1588465" y="1133113"/>
                  <a:pt x="1603794" y="1127463"/>
                </a:cubicBezTo>
                <a:cubicBezTo>
                  <a:pt x="1604640" y="1112348"/>
                  <a:pt x="1605064" y="1099392"/>
                  <a:pt x="1605064" y="1088593"/>
                </a:cubicBezTo>
                <a:cubicBezTo>
                  <a:pt x="1605064" y="1078527"/>
                  <a:pt x="1603038" y="1068574"/>
                  <a:pt x="1598987" y="1058737"/>
                </a:cubicBezTo>
                <a:cubicBezTo>
                  <a:pt x="1595949" y="1051359"/>
                  <a:pt x="1597165" y="1047542"/>
                  <a:pt x="1602637" y="1047287"/>
                </a:cubicBezTo>
                <a:close/>
                <a:moveTo>
                  <a:pt x="419868" y="1046446"/>
                </a:moveTo>
                <a:cubicBezTo>
                  <a:pt x="421379" y="1046206"/>
                  <a:pt x="423330" y="1046320"/>
                  <a:pt x="425722" y="1046788"/>
                </a:cubicBezTo>
                <a:cubicBezTo>
                  <a:pt x="435286" y="1048660"/>
                  <a:pt x="444088" y="1051682"/>
                  <a:pt x="452125" y="1055855"/>
                </a:cubicBezTo>
                <a:cubicBezTo>
                  <a:pt x="460163" y="1060028"/>
                  <a:pt x="462809" y="1065162"/>
                  <a:pt x="460063" y="1071256"/>
                </a:cubicBezTo>
                <a:cubicBezTo>
                  <a:pt x="457317" y="1077351"/>
                  <a:pt x="455291" y="1086037"/>
                  <a:pt x="453986" y="1097316"/>
                </a:cubicBezTo>
                <a:cubicBezTo>
                  <a:pt x="452681" y="1108594"/>
                  <a:pt x="452029" y="1123211"/>
                  <a:pt x="452029" y="1141165"/>
                </a:cubicBezTo>
                <a:cubicBezTo>
                  <a:pt x="454495" y="1139530"/>
                  <a:pt x="458471" y="1137996"/>
                  <a:pt x="463957" y="1136561"/>
                </a:cubicBezTo>
                <a:cubicBezTo>
                  <a:pt x="469442" y="1135127"/>
                  <a:pt x="475898" y="1135385"/>
                  <a:pt x="483326" y="1137336"/>
                </a:cubicBezTo>
                <a:cubicBezTo>
                  <a:pt x="489464" y="1142082"/>
                  <a:pt x="488288" y="1147489"/>
                  <a:pt x="479799" y="1153555"/>
                </a:cubicBezTo>
                <a:cubicBezTo>
                  <a:pt x="471309" y="1159620"/>
                  <a:pt x="461988" y="1164209"/>
                  <a:pt x="451835" y="1167321"/>
                </a:cubicBezTo>
                <a:cubicBezTo>
                  <a:pt x="451075" y="1184070"/>
                  <a:pt x="450695" y="1199192"/>
                  <a:pt x="450695" y="1212686"/>
                </a:cubicBezTo>
                <a:cubicBezTo>
                  <a:pt x="465451" y="1203982"/>
                  <a:pt x="477013" y="1198206"/>
                  <a:pt x="485381" y="1195360"/>
                </a:cubicBezTo>
                <a:cubicBezTo>
                  <a:pt x="493748" y="1192513"/>
                  <a:pt x="492669" y="1196410"/>
                  <a:pt x="482143" y="1207051"/>
                </a:cubicBezTo>
                <a:cubicBezTo>
                  <a:pt x="471617" y="1217691"/>
                  <a:pt x="457421" y="1229041"/>
                  <a:pt x="439553" y="1241102"/>
                </a:cubicBezTo>
                <a:cubicBezTo>
                  <a:pt x="421685" y="1253162"/>
                  <a:pt x="409919" y="1261816"/>
                  <a:pt x="404255" y="1267065"/>
                </a:cubicBezTo>
                <a:cubicBezTo>
                  <a:pt x="398590" y="1272313"/>
                  <a:pt x="392510" y="1272976"/>
                  <a:pt x="386013" y="1269054"/>
                </a:cubicBezTo>
                <a:cubicBezTo>
                  <a:pt x="379518" y="1265132"/>
                  <a:pt x="374021" y="1259780"/>
                  <a:pt x="369526" y="1252997"/>
                </a:cubicBezTo>
                <a:cubicBezTo>
                  <a:pt x="365030" y="1246214"/>
                  <a:pt x="367489" y="1242546"/>
                  <a:pt x="376904" y="1241994"/>
                </a:cubicBezTo>
                <a:cubicBezTo>
                  <a:pt x="386318" y="1241442"/>
                  <a:pt x="402763" y="1234878"/>
                  <a:pt x="426238" y="1222302"/>
                </a:cubicBezTo>
                <a:lnTo>
                  <a:pt x="426238" y="1172355"/>
                </a:lnTo>
                <a:cubicBezTo>
                  <a:pt x="418652" y="1175065"/>
                  <a:pt x="411475" y="1176420"/>
                  <a:pt x="404706" y="1176420"/>
                </a:cubicBezTo>
                <a:cubicBezTo>
                  <a:pt x="398396" y="1176420"/>
                  <a:pt x="392531" y="1174018"/>
                  <a:pt x="387111" y="1169214"/>
                </a:cubicBezTo>
                <a:cubicBezTo>
                  <a:pt x="381690" y="1164410"/>
                  <a:pt x="383941" y="1160592"/>
                  <a:pt x="393865" y="1157760"/>
                </a:cubicBezTo>
                <a:cubicBezTo>
                  <a:pt x="403789" y="1154928"/>
                  <a:pt x="414579" y="1151568"/>
                  <a:pt x="426238" y="1147682"/>
                </a:cubicBezTo>
                <a:cubicBezTo>
                  <a:pt x="426238" y="1132668"/>
                  <a:pt x="426015" y="1116356"/>
                  <a:pt x="425571" y="1098746"/>
                </a:cubicBezTo>
                <a:cubicBezTo>
                  <a:pt x="425126" y="1081136"/>
                  <a:pt x="422649" y="1067606"/>
                  <a:pt x="418139" y="1058156"/>
                </a:cubicBezTo>
                <a:cubicBezTo>
                  <a:pt x="414757" y="1051069"/>
                  <a:pt x="415333" y="1047165"/>
                  <a:pt x="419868" y="1046446"/>
                </a:cubicBezTo>
                <a:close/>
                <a:moveTo>
                  <a:pt x="1216326" y="1033430"/>
                </a:moveTo>
                <a:cubicBezTo>
                  <a:pt x="1220501" y="1033760"/>
                  <a:pt x="1226246" y="1035076"/>
                  <a:pt x="1233559" y="1037377"/>
                </a:cubicBezTo>
                <a:cubicBezTo>
                  <a:pt x="1248186" y="1041751"/>
                  <a:pt x="1253700" y="1048150"/>
                  <a:pt x="1250100" y="1056575"/>
                </a:cubicBezTo>
                <a:cubicBezTo>
                  <a:pt x="1246501" y="1065000"/>
                  <a:pt x="1244701" y="1082420"/>
                  <a:pt x="1244701" y="1108835"/>
                </a:cubicBezTo>
                <a:cubicBezTo>
                  <a:pt x="1244701" y="1135694"/>
                  <a:pt x="1243984" y="1156559"/>
                  <a:pt x="1242550" y="1171430"/>
                </a:cubicBezTo>
                <a:cubicBezTo>
                  <a:pt x="1241116" y="1186300"/>
                  <a:pt x="1237897" y="1194897"/>
                  <a:pt x="1232892" y="1197221"/>
                </a:cubicBezTo>
                <a:cubicBezTo>
                  <a:pt x="1227888" y="1199544"/>
                  <a:pt x="1222728" y="1195833"/>
                  <a:pt x="1217415" y="1186089"/>
                </a:cubicBezTo>
                <a:cubicBezTo>
                  <a:pt x="1212102" y="1176345"/>
                  <a:pt x="1211020" y="1166615"/>
                  <a:pt x="1214167" y="1156899"/>
                </a:cubicBezTo>
                <a:cubicBezTo>
                  <a:pt x="1217315" y="1147184"/>
                  <a:pt x="1218889" y="1128918"/>
                  <a:pt x="1218889" y="1102102"/>
                </a:cubicBezTo>
                <a:cubicBezTo>
                  <a:pt x="1218889" y="1075099"/>
                  <a:pt x="1216641" y="1058052"/>
                  <a:pt x="1212145" y="1050961"/>
                </a:cubicBezTo>
                <a:cubicBezTo>
                  <a:pt x="1207650" y="1043870"/>
                  <a:pt x="1206438" y="1038682"/>
                  <a:pt x="1208510" y="1035398"/>
                </a:cubicBezTo>
                <a:cubicBezTo>
                  <a:pt x="1209546" y="1033756"/>
                  <a:pt x="1212152" y="1033100"/>
                  <a:pt x="1216326" y="1033430"/>
                </a:cubicBezTo>
                <a:close/>
                <a:moveTo>
                  <a:pt x="872635" y="1025637"/>
                </a:moveTo>
                <a:cubicBezTo>
                  <a:pt x="874002" y="1025668"/>
                  <a:pt x="875574" y="1026050"/>
                  <a:pt x="877352" y="1026784"/>
                </a:cubicBezTo>
                <a:cubicBezTo>
                  <a:pt x="884465" y="1029716"/>
                  <a:pt x="890968" y="1033925"/>
                  <a:pt x="896862" y="1039410"/>
                </a:cubicBezTo>
                <a:cubicBezTo>
                  <a:pt x="902756" y="1044895"/>
                  <a:pt x="904050" y="1048964"/>
                  <a:pt x="900744" y="1051617"/>
                </a:cubicBezTo>
                <a:cubicBezTo>
                  <a:pt x="897439" y="1054270"/>
                  <a:pt x="892338" y="1056679"/>
                  <a:pt x="885440" y="1058845"/>
                </a:cubicBezTo>
                <a:cubicBezTo>
                  <a:pt x="905258" y="1058845"/>
                  <a:pt x="918735" y="1057041"/>
                  <a:pt x="925869" y="1053435"/>
                </a:cubicBezTo>
                <a:cubicBezTo>
                  <a:pt x="933003" y="1049828"/>
                  <a:pt x="939951" y="1049717"/>
                  <a:pt x="946712" y="1053101"/>
                </a:cubicBezTo>
                <a:cubicBezTo>
                  <a:pt x="953474" y="1056486"/>
                  <a:pt x="959575" y="1060824"/>
                  <a:pt x="965018" y="1066115"/>
                </a:cubicBezTo>
                <a:cubicBezTo>
                  <a:pt x="970460" y="1071407"/>
                  <a:pt x="969983" y="1075479"/>
                  <a:pt x="963587" y="1078333"/>
                </a:cubicBezTo>
                <a:cubicBezTo>
                  <a:pt x="957191" y="1081187"/>
                  <a:pt x="951129" y="1086141"/>
                  <a:pt x="945400" y="1093197"/>
                </a:cubicBezTo>
                <a:cubicBezTo>
                  <a:pt x="939671" y="1100252"/>
                  <a:pt x="931584" y="1108770"/>
                  <a:pt x="921137" y="1118751"/>
                </a:cubicBezTo>
                <a:cubicBezTo>
                  <a:pt x="910690" y="1128732"/>
                  <a:pt x="899995" y="1137598"/>
                  <a:pt x="889054" y="1145348"/>
                </a:cubicBezTo>
                <a:lnTo>
                  <a:pt x="884505" y="1147860"/>
                </a:lnTo>
                <a:lnTo>
                  <a:pt x="888535" y="1147432"/>
                </a:lnTo>
                <a:cubicBezTo>
                  <a:pt x="890155" y="1147622"/>
                  <a:pt x="892045" y="1148146"/>
                  <a:pt x="894205" y="1149005"/>
                </a:cubicBezTo>
                <a:cubicBezTo>
                  <a:pt x="902845" y="1152440"/>
                  <a:pt x="909169" y="1156713"/>
                  <a:pt x="913178" y="1161825"/>
                </a:cubicBezTo>
                <a:cubicBezTo>
                  <a:pt x="917186" y="1166937"/>
                  <a:pt x="917146" y="1170942"/>
                  <a:pt x="913059" y="1173839"/>
                </a:cubicBezTo>
                <a:cubicBezTo>
                  <a:pt x="908972" y="1176735"/>
                  <a:pt x="904721" y="1178901"/>
                  <a:pt x="900304" y="1180335"/>
                </a:cubicBezTo>
                <a:cubicBezTo>
                  <a:pt x="908894" y="1180335"/>
                  <a:pt x="918129" y="1179259"/>
                  <a:pt x="928009" y="1177108"/>
                </a:cubicBezTo>
                <a:cubicBezTo>
                  <a:pt x="937889" y="1174957"/>
                  <a:pt x="945576" y="1172251"/>
                  <a:pt x="951068" y="1168988"/>
                </a:cubicBezTo>
                <a:cubicBezTo>
                  <a:pt x="956560" y="1165726"/>
                  <a:pt x="963404" y="1166023"/>
                  <a:pt x="971599" y="1169881"/>
                </a:cubicBezTo>
                <a:cubicBezTo>
                  <a:pt x="979795" y="1173738"/>
                  <a:pt x="987281" y="1178926"/>
                  <a:pt x="994056" y="1185444"/>
                </a:cubicBezTo>
                <a:cubicBezTo>
                  <a:pt x="1000832" y="1191961"/>
                  <a:pt x="1000807" y="1197134"/>
                  <a:pt x="993981" y="1200963"/>
                </a:cubicBezTo>
                <a:cubicBezTo>
                  <a:pt x="987155" y="1204792"/>
                  <a:pt x="978831" y="1212507"/>
                  <a:pt x="969008" y="1224108"/>
                </a:cubicBezTo>
                <a:cubicBezTo>
                  <a:pt x="959185" y="1235710"/>
                  <a:pt x="943643" y="1251236"/>
                  <a:pt x="922384" y="1270689"/>
                </a:cubicBezTo>
                <a:cubicBezTo>
                  <a:pt x="901124" y="1290141"/>
                  <a:pt x="876771" y="1306496"/>
                  <a:pt x="849324" y="1319754"/>
                </a:cubicBezTo>
                <a:cubicBezTo>
                  <a:pt x="821877" y="1333012"/>
                  <a:pt x="794914" y="1341006"/>
                  <a:pt x="768435" y="1343738"/>
                </a:cubicBezTo>
                <a:cubicBezTo>
                  <a:pt x="741955" y="1346470"/>
                  <a:pt x="740758" y="1343154"/>
                  <a:pt x="764843" y="1333790"/>
                </a:cubicBezTo>
                <a:cubicBezTo>
                  <a:pt x="788927" y="1324425"/>
                  <a:pt x="812940" y="1313089"/>
                  <a:pt x="836881" y="1299782"/>
                </a:cubicBezTo>
                <a:cubicBezTo>
                  <a:pt x="860822" y="1286474"/>
                  <a:pt x="877854" y="1275317"/>
                  <a:pt x="887978" y="1266312"/>
                </a:cubicBezTo>
                <a:cubicBezTo>
                  <a:pt x="881654" y="1262411"/>
                  <a:pt x="873326" y="1254531"/>
                  <a:pt x="862994" y="1242672"/>
                </a:cubicBezTo>
                <a:cubicBezTo>
                  <a:pt x="852662" y="1230812"/>
                  <a:pt x="850504" y="1223976"/>
                  <a:pt x="856519" y="1222162"/>
                </a:cubicBezTo>
                <a:cubicBezTo>
                  <a:pt x="862535" y="1220348"/>
                  <a:pt x="871760" y="1221882"/>
                  <a:pt x="884192" y="1226765"/>
                </a:cubicBezTo>
                <a:cubicBezTo>
                  <a:pt x="896626" y="1231648"/>
                  <a:pt x="903193" y="1241352"/>
                  <a:pt x="903896" y="1255879"/>
                </a:cubicBezTo>
                <a:cubicBezTo>
                  <a:pt x="913533" y="1245984"/>
                  <a:pt x="923639" y="1234204"/>
                  <a:pt x="934215" y="1220538"/>
                </a:cubicBezTo>
                <a:cubicBezTo>
                  <a:pt x="944791" y="1206871"/>
                  <a:pt x="950079" y="1197988"/>
                  <a:pt x="950079" y="1193886"/>
                </a:cubicBezTo>
                <a:cubicBezTo>
                  <a:pt x="950079" y="1192137"/>
                  <a:pt x="945920" y="1192162"/>
                  <a:pt x="937602" y="1193962"/>
                </a:cubicBezTo>
                <a:cubicBezTo>
                  <a:pt x="929286" y="1195761"/>
                  <a:pt x="920789" y="1197335"/>
                  <a:pt x="912113" y="1198683"/>
                </a:cubicBezTo>
                <a:cubicBezTo>
                  <a:pt x="903437" y="1200031"/>
                  <a:pt x="895994" y="1198009"/>
                  <a:pt x="889785" y="1192617"/>
                </a:cubicBezTo>
                <a:cubicBezTo>
                  <a:pt x="876850" y="1206470"/>
                  <a:pt x="861212" y="1218207"/>
                  <a:pt x="842871" y="1227830"/>
                </a:cubicBezTo>
                <a:cubicBezTo>
                  <a:pt x="824530" y="1237452"/>
                  <a:pt x="807444" y="1244109"/>
                  <a:pt x="791612" y="1247802"/>
                </a:cubicBezTo>
                <a:cubicBezTo>
                  <a:pt x="775781" y="1251495"/>
                  <a:pt x="775737" y="1248279"/>
                  <a:pt x="791483" y="1238155"/>
                </a:cubicBezTo>
                <a:cubicBezTo>
                  <a:pt x="807229" y="1228030"/>
                  <a:pt x="823293" y="1216992"/>
                  <a:pt x="839677" y="1205040"/>
                </a:cubicBezTo>
                <a:cubicBezTo>
                  <a:pt x="856061" y="1193087"/>
                  <a:pt x="867085" y="1182532"/>
                  <a:pt x="872749" y="1173376"/>
                </a:cubicBezTo>
                <a:cubicBezTo>
                  <a:pt x="878413" y="1164220"/>
                  <a:pt x="881245" y="1158007"/>
                  <a:pt x="881245" y="1154738"/>
                </a:cubicBezTo>
                <a:cubicBezTo>
                  <a:pt x="881245" y="1152924"/>
                  <a:pt x="881516" y="1151444"/>
                  <a:pt x="882056" y="1150298"/>
                </a:cubicBezTo>
                <a:lnTo>
                  <a:pt x="884467" y="1147882"/>
                </a:lnTo>
                <a:lnTo>
                  <a:pt x="843108" y="1170720"/>
                </a:lnTo>
                <a:cubicBezTo>
                  <a:pt x="823419" y="1179883"/>
                  <a:pt x="804830" y="1184924"/>
                  <a:pt x="787342" y="1185842"/>
                </a:cubicBezTo>
                <a:cubicBezTo>
                  <a:pt x="769854" y="1186759"/>
                  <a:pt x="768245" y="1183644"/>
                  <a:pt x="782513" y="1176495"/>
                </a:cubicBezTo>
                <a:cubicBezTo>
                  <a:pt x="796782" y="1169347"/>
                  <a:pt x="810728" y="1162481"/>
                  <a:pt x="824351" y="1155899"/>
                </a:cubicBezTo>
                <a:cubicBezTo>
                  <a:pt x="837974" y="1149317"/>
                  <a:pt x="852436" y="1141380"/>
                  <a:pt x="867737" y="1132087"/>
                </a:cubicBezTo>
                <a:cubicBezTo>
                  <a:pt x="852866" y="1120988"/>
                  <a:pt x="844424" y="1112076"/>
                  <a:pt x="842409" y="1105350"/>
                </a:cubicBezTo>
                <a:lnTo>
                  <a:pt x="843856" y="1099714"/>
                </a:lnTo>
                <a:lnTo>
                  <a:pt x="842236" y="1100994"/>
                </a:lnTo>
                <a:cubicBezTo>
                  <a:pt x="827244" y="1112344"/>
                  <a:pt x="810423" y="1120554"/>
                  <a:pt x="791773" y="1125623"/>
                </a:cubicBezTo>
                <a:cubicBezTo>
                  <a:pt x="773124" y="1130693"/>
                  <a:pt x="772066" y="1127516"/>
                  <a:pt x="788601" y="1116094"/>
                </a:cubicBezTo>
                <a:cubicBezTo>
                  <a:pt x="805135" y="1104672"/>
                  <a:pt x="822017" y="1090350"/>
                  <a:pt x="839247" y="1073128"/>
                </a:cubicBezTo>
                <a:cubicBezTo>
                  <a:pt x="856476" y="1055905"/>
                  <a:pt x="865357" y="1043142"/>
                  <a:pt x="865887" y="1034839"/>
                </a:cubicBezTo>
                <a:cubicBezTo>
                  <a:pt x="866285" y="1028612"/>
                  <a:pt x="868534" y="1025545"/>
                  <a:pt x="872635" y="1025637"/>
                </a:cubicBezTo>
                <a:close/>
                <a:moveTo>
                  <a:pt x="3112870" y="739572"/>
                </a:moveTo>
                <a:cubicBezTo>
                  <a:pt x="3109498" y="739762"/>
                  <a:pt x="3106219" y="741042"/>
                  <a:pt x="3103032" y="743411"/>
                </a:cubicBezTo>
                <a:cubicBezTo>
                  <a:pt x="3096657" y="748151"/>
                  <a:pt x="3093470" y="754468"/>
                  <a:pt x="3093470" y="762362"/>
                </a:cubicBezTo>
                <a:cubicBezTo>
                  <a:pt x="3093470" y="770256"/>
                  <a:pt x="3097019" y="776182"/>
                  <a:pt x="3104118" y="780140"/>
                </a:cubicBezTo>
                <a:cubicBezTo>
                  <a:pt x="3111216" y="784098"/>
                  <a:pt x="3118164" y="783897"/>
                  <a:pt x="3124961" y="779538"/>
                </a:cubicBezTo>
                <a:cubicBezTo>
                  <a:pt x="3131759" y="775164"/>
                  <a:pt x="3134953" y="768854"/>
                  <a:pt x="3134544" y="760609"/>
                </a:cubicBezTo>
                <a:cubicBezTo>
                  <a:pt x="3134136" y="752363"/>
                  <a:pt x="3130375" y="746251"/>
                  <a:pt x="3123262" y="742271"/>
                </a:cubicBezTo>
                <a:cubicBezTo>
                  <a:pt x="3119706" y="740282"/>
                  <a:pt x="3116242" y="739382"/>
                  <a:pt x="3112870" y="739572"/>
                </a:cubicBezTo>
                <a:close/>
                <a:moveTo>
                  <a:pt x="3115352" y="716652"/>
                </a:moveTo>
                <a:cubicBezTo>
                  <a:pt x="3120873" y="716774"/>
                  <a:pt x="3126517" y="718047"/>
                  <a:pt x="3132286" y="720471"/>
                </a:cubicBezTo>
                <a:cubicBezTo>
                  <a:pt x="3143822" y="725317"/>
                  <a:pt x="3151484" y="732997"/>
                  <a:pt x="3155269" y="743508"/>
                </a:cubicBezTo>
                <a:cubicBezTo>
                  <a:pt x="3159055" y="754019"/>
                  <a:pt x="3159500" y="764416"/>
                  <a:pt x="3156603" y="774698"/>
                </a:cubicBezTo>
                <a:cubicBezTo>
                  <a:pt x="3153706" y="784980"/>
                  <a:pt x="3148286" y="792849"/>
                  <a:pt x="3140341" y="798306"/>
                </a:cubicBezTo>
                <a:cubicBezTo>
                  <a:pt x="3132397" y="803762"/>
                  <a:pt x="3122957" y="806490"/>
                  <a:pt x="3112023" y="806490"/>
                </a:cubicBezTo>
                <a:cubicBezTo>
                  <a:pt x="3101088" y="806490"/>
                  <a:pt x="3091187" y="802052"/>
                  <a:pt x="3082317" y="793175"/>
                </a:cubicBezTo>
                <a:cubicBezTo>
                  <a:pt x="3073448" y="784299"/>
                  <a:pt x="3069013" y="774755"/>
                  <a:pt x="3069013" y="764545"/>
                </a:cubicBezTo>
                <a:cubicBezTo>
                  <a:pt x="3069013" y="754335"/>
                  <a:pt x="3071401" y="745405"/>
                  <a:pt x="3076176" y="737754"/>
                </a:cubicBezTo>
                <a:cubicBezTo>
                  <a:pt x="3080951" y="730104"/>
                  <a:pt x="3088612" y="724099"/>
                  <a:pt x="3099160" y="719739"/>
                </a:cubicBezTo>
                <a:cubicBezTo>
                  <a:pt x="3104433" y="717559"/>
                  <a:pt x="3109831" y="716531"/>
                  <a:pt x="3115352" y="716652"/>
                </a:cubicBezTo>
                <a:close/>
                <a:moveTo>
                  <a:pt x="916329" y="689065"/>
                </a:moveTo>
                <a:lnTo>
                  <a:pt x="865910" y="693020"/>
                </a:lnTo>
                <a:lnTo>
                  <a:pt x="870394" y="694206"/>
                </a:lnTo>
                <a:cubicBezTo>
                  <a:pt x="882059" y="698652"/>
                  <a:pt x="888384" y="703976"/>
                  <a:pt x="889366" y="710178"/>
                </a:cubicBezTo>
                <a:cubicBezTo>
                  <a:pt x="890348" y="716380"/>
                  <a:pt x="888778" y="722285"/>
                  <a:pt x="884655" y="727892"/>
                </a:cubicBezTo>
                <a:cubicBezTo>
                  <a:pt x="880533" y="733499"/>
                  <a:pt x="875869" y="732359"/>
                  <a:pt x="870663" y="724471"/>
                </a:cubicBezTo>
                <a:cubicBezTo>
                  <a:pt x="865457" y="716584"/>
                  <a:pt x="861012" y="709414"/>
                  <a:pt x="857327" y="702961"/>
                </a:cubicBezTo>
                <a:cubicBezTo>
                  <a:pt x="856588" y="700391"/>
                  <a:pt x="856306" y="698280"/>
                  <a:pt x="856482" y="696630"/>
                </a:cubicBezTo>
                <a:lnTo>
                  <a:pt x="858073" y="693634"/>
                </a:lnTo>
                <a:lnTo>
                  <a:pt x="832675" y="695626"/>
                </a:lnTo>
                <a:cubicBezTo>
                  <a:pt x="820644" y="719646"/>
                  <a:pt x="813037" y="732251"/>
                  <a:pt x="809853" y="733441"/>
                </a:cubicBezTo>
                <a:cubicBezTo>
                  <a:pt x="846736" y="733484"/>
                  <a:pt x="880565" y="733484"/>
                  <a:pt x="911339" y="733441"/>
                </a:cubicBezTo>
                <a:cubicBezTo>
                  <a:pt x="912902" y="724980"/>
                  <a:pt x="914565" y="710189"/>
                  <a:pt x="916329" y="689065"/>
                </a:cubicBezTo>
                <a:close/>
                <a:moveTo>
                  <a:pt x="201954" y="689065"/>
                </a:moveTo>
                <a:lnTo>
                  <a:pt x="151536" y="693020"/>
                </a:lnTo>
                <a:lnTo>
                  <a:pt x="156019" y="694206"/>
                </a:lnTo>
                <a:cubicBezTo>
                  <a:pt x="167684" y="698652"/>
                  <a:pt x="174009" y="703976"/>
                  <a:pt x="174991" y="710178"/>
                </a:cubicBezTo>
                <a:cubicBezTo>
                  <a:pt x="175973" y="716380"/>
                  <a:pt x="174403" y="722285"/>
                  <a:pt x="170280" y="727892"/>
                </a:cubicBezTo>
                <a:cubicBezTo>
                  <a:pt x="166157" y="733499"/>
                  <a:pt x="161493" y="732359"/>
                  <a:pt x="156288" y="724471"/>
                </a:cubicBezTo>
                <a:cubicBezTo>
                  <a:pt x="151082" y="716584"/>
                  <a:pt x="146637" y="709414"/>
                  <a:pt x="142951" y="702961"/>
                </a:cubicBezTo>
                <a:cubicBezTo>
                  <a:pt x="142213" y="700391"/>
                  <a:pt x="141931" y="698280"/>
                  <a:pt x="142107" y="696630"/>
                </a:cubicBezTo>
                <a:lnTo>
                  <a:pt x="143698" y="693634"/>
                </a:lnTo>
                <a:lnTo>
                  <a:pt x="118301" y="695626"/>
                </a:lnTo>
                <a:cubicBezTo>
                  <a:pt x="106269" y="719646"/>
                  <a:pt x="98662" y="732251"/>
                  <a:pt x="95478" y="733441"/>
                </a:cubicBezTo>
                <a:cubicBezTo>
                  <a:pt x="132361" y="733484"/>
                  <a:pt x="166189" y="733484"/>
                  <a:pt x="196964" y="733441"/>
                </a:cubicBezTo>
                <a:cubicBezTo>
                  <a:pt x="198527" y="724980"/>
                  <a:pt x="200191" y="710189"/>
                  <a:pt x="201954" y="689065"/>
                </a:cubicBezTo>
                <a:close/>
                <a:moveTo>
                  <a:pt x="2352282" y="688708"/>
                </a:moveTo>
                <a:cubicBezTo>
                  <a:pt x="2356511" y="688842"/>
                  <a:pt x="2364036" y="691166"/>
                  <a:pt x="2374860" y="695680"/>
                </a:cubicBezTo>
                <a:cubicBezTo>
                  <a:pt x="2396506" y="704707"/>
                  <a:pt x="2406222" y="718008"/>
                  <a:pt x="2404006" y="735582"/>
                </a:cubicBezTo>
                <a:cubicBezTo>
                  <a:pt x="2401791" y="753155"/>
                  <a:pt x="2392143" y="752614"/>
                  <a:pt x="2375064" y="733957"/>
                </a:cubicBezTo>
                <a:cubicBezTo>
                  <a:pt x="2362746" y="716391"/>
                  <a:pt x="2354221" y="703363"/>
                  <a:pt x="2349488" y="694873"/>
                </a:cubicBezTo>
                <a:cubicBezTo>
                  <a:pt x="2347122" y="690629"/>
                  <a:pt x="2348053" y="688573"/>
                  <a:pt x="2352282" y="688708"/>
                </a:cubicBezTo>
                <a:close/>
                <a:moveTo>
                  <a:pt x="2573751" y="686301"/>
                </a:moveTo>
                <a:cubicBezTo>
                  <a:pt x="2563024" y="687169"/>
                  <a:pt x="2554216" y="690847"/>
                  <a:pt x="2547325" y="697336"/>
                </a:cubicBezTo>
                <a:cubicBezTo>
                  <a:pt x="2540435" y="703825"/>
                  <a:pt x="2536775" y="712096"/>
                  <a:pt x="2536344" y="722148"/>
                </a:cubicBezTo>
                <a:cubicBezTo>
                  <a:pt x="2535928" y="732186"/>
                  <a:pt x="2537595" y="740952"/>
                  <a:pt x="2541346" y="748445"/>
                </a:cubicBezTo>
                <a:cubicBezTo>
                  <a:pt x="2545095" y="755937"/>
                  <a:pt x="2551825" y="760483"/>
                  <a:pt x="2561533" y="762082"/>
                </a:cubicBezTo>
                <a:cubicBezTo>
                  <a:pt x="2571241" y="763681"/>
                  <a:pt x="2581401" y="763466"/>
                  <a:pt x="2592013" y="761437"/>
                </a:cubicBezTo>
                <a:cubicBezTo>
                  <a:pt x="2602625" y="759408"/>
                  <a:pt x="2610049" y="753765"/>
                  <a:pt x="2614287" y="744508"/>
                </a:cubicBezTo>
                <a:cubicBezTo>
                  <a:pt x="2618525" y="735252"/>
                  <a:pt x="2620012" y="726110"/>
                  <a:pt x="2618750" y="717083"/>
                </a:cubicBezTo>
                <a:cubicBezTo>
                  <a:pt x="2617488" y="708055"/>
                  <a:pt x="2612355" y="700452"/>
                  <a:pt x="2603349" y="694271"/>
                </a:cubicBezTo>
                <a:cubicBezTo>
                  <a:pt x="2594343" y="688090"/>
                  <a:pt x="2584477" y="685434"/>
                  <a:pt x="2573751" y="686301"/>
                </a:cubicBezTo>
                <a:close/>
                <a:moveTo>
                  <a:pt x="4346225" y="676678"/>
                </a:moveTo>
                <a:cubicBezTo>
                  <a:pt x="4349786" y="677243"/>
                  <a:pt x="4354384" y="678511"/>
                  <a:pt x="4360022" y="680483"/>
                </a:cubicBezTo>
                <a:cubicBezTo>
                  <a:pt x="4382572" y="688370"/>
                  <a:pt x="4398346" y="696813"/>
                  <a:pt x="4407345" y="705811"/>
                </a:cubicBezTo>
                <a:cubicBezTo>
                  <a:pt x="4416343" y="714810"/>
                  <a:pt x="4420842" y="725396"/>
                  <a:pt x="4420842" y="737571"/>
                </a:cubicBezTo>
                <a:cubicBezTo>
                  <a:pt x="4420842" y="751123"/>
                  <a:pt x="4415859" y="755027"/>
                  <a:pt x="4405893" y="749284"/>
                </a:cubicBezTo>
                <a:cubicBezTo>
                  <a:pt x="4395926" y="743540"/>
                  <a:pt x="4385296" y="734796"/>
                  <a:pt x="4374004" y="723052"/>
                </a:cubicBezTo>
                <a:cubicBezTo>
                  <a:pt x="4362711" y="711307"/>
                  <a:pt x="4352117" y="700487"/>
                  <a:pt x="4342222" y="690593"/>
                </a:cubicBezTo>
                <a:cubicBezTo>
                  <a:pt x="4334209" y="679622"/>
                  <a:pt x="4335544" y="674984"/>
                  <a:pt x="4346225" y="676678"/>
                </a:cubicBezTo>
                <a:close/>
                <a:moveTo>
                  <a:pt x="5335309" y="671680"/>
                </a:moveTo>
                <a:cubicBezTo>
                  <a:pt x="5331747" y="671791"/>
                  <a:pt x="5326680" y="672409"/>
                  <a:pt x="5320109" y="673535"/>
                </a:cubicBezTo>
                <a:cubicBezTo>
                  <a:pt x="5306966" y="675786"/>
                  <a:pt x="5290378" y="678898"/>
                  <a:pt x="5270345" y="682870"/>
                </a:cubicBezTo>
                <a:cubicBezTo>
                  <a:pt x="5272138" y="692478"/>
                  <a:pt x="5275049" y="706632"/>
                  <a:pt x="5279078" y="725332"/>
                </a:cubicBezTo>
                <a:cubicBezTo>
                  <a:pt x="5295426" y="723554"/>
                  <a:pt x="5316398" y="720198"/>
                  <a:pt x="5341996" y="715265"/>
                </a:cubicBezTo>
                <a:cubicBezTo>
                  <a:pt x="5343602" y="705686"/>
                  <a:pt x="5344194" y="696676"/>
                  <a:pt x="5343771" y="688237"/>
                </a:cubicBezTo>
                <a:cubicBezTo>
                  <a:pt x="5343347" y="679798"/>
                  <a:pt x="5342584" y="674675"/>
                  <a:pt x="5341479" y="672868"/>
                </a:cubicBezTo>
                <a:cubicBezTo>
                  <a:pt x="5340928" y="671965"/>
                  <a:pt x="5338871" y="671569"/>
                  <a:pt x="5335309" y="671680"/>
                </a:cubicBezTo>
                <a:close/>
                <a:moveTo>
                  <a:pt x="4970983" y="669345"/>
                </a:moveTo>
                <a:cubicBezTo>
                  <a:pt x="4972537" y="669281"/>
                  <a:pt x="4974388" y="669617"/>
                  <a:pt x="4976536" y="670351"/>
                </a:cubicBezTo>
                <a:cubicBezTo>
                  <a:pt x="4985126" y="673291"/>
                  <a:pt x="4992575" y="678439"/>
                  <a:pt x="4998885" y="685796"/>
                </a:cubicBezTo>
                <a:cubicBezTo>
                  <a:pt x="5005195" y="693152"/>
                  <a:pt x="5005213" y="699179"/>
                  <a:pt x="4998939" y="703875"/>
                </a:cubicBezTo>
                <a:cubicBezTo>
                  <a:pt x="4992665" y="708572"/>
                  <a:pt x="4984133" y="718337"/>
                  <a:pt x="4973341" y="733172"/>
                </a:cubicBezTo>
                <a:cubicBezTo>
                  <a:pt x="4962550" y="748007"/>
                  <a:pt x="4955789" y="756260"/>
                  <a:pt x="4953057" y="757931"/>
                </a:cubicBezTo>
                <a:cubicBezTo>
                  <a:pt x="4950325" y="759601"/>
                  <a:pt x="4951785" y="760222"/>
                  <a:pt x="4957435" y="759791"/>
                </a:cubicBezTo>
                <a:cubicBezTo>
                  <a:pt x="4963084" y="759361"/>
                  <a:pt x="4986753" y="756658"/>
                  <a:pt x="5028440" y="751682"/>
                </a:cubicBezTo>
                <a:cubicBezTo>
                  <a:pt x="5025156" y="747222"/>
                  <a:pt x="5021636" y="739242"/>
                  <a:pt x="5017878" y="727741"/>
                </a:cubicBezTo>
                <a:cubicBezTo>
                  <a:pt x="5014121" y="716240"/>
                  <a:pt x="5021438" y="716828"/>
                  <a:pt x="5039830" y="729505"/>
                </a:cubicBezTo>
                <a:cubicBezTo>
                  <a:pt x="5058221" y="742182"/>
                  <a:pt x="5069270" y="755167"/>
                  <a:pt x="5072977" y="768460"/>
                </a:cubicBezTo>
                <a:cubicBezTo>
                  <a:pt x="5076684" y="781753"/>
                  <a:pt x="5074788" y="793215"/>
                  <a:pt x="5067287" y="802844"/>
                </a:cubicBezTo>
                <a:cubicBezTo>
                  <a:pt x="5059788" y="812474"/>
                  <a:pt x="5053080" y="811287"/>
                  <a:pt x="5047165" y="799284"/>
                </a:cubicBezTo>
                <a:cubicBezTo>
                  <a:pt x="5041249" y="787282"/>
                  <a:pt x="5036392" y="776182"/>
                  <a:pt x="5032591" y="765986"/>
                </a:cubicBezTo>
                <a:cubicBezTo>
                  <a:pt x="5023242" y="767765"/>
                  <a:pt x="5004998" y="772655"/>
                  <a:pt x="4977859" y="780656"/>
                </a:cubicBezTo>
                <a:cubicBezTo>
                  <a:pt x="4950720" y="788658"/>
                  <a:pt x="4931500" y="796312"/>
                  <a:pt x="4920200" y="803619"/>
                </a:cubicBezTo>
                <a:cubicBezTo>
                  <a:pt x="4908900" y="810925"/>
                  <a:pt x="4902967" y="808555"/>
                  <a:pt x="4902400" y="796509"/>
                </a:cubicBezTo>
                <a:cubicBezTo>
                  <a:pt x="4901834" y="784464"/>
                  <a:pt x="4905512" y="775637"/>
                  <a:pt x="4913435" y="770030"/>
                </a:cubicBezTo>
                <a:cubicBezTo>
                  <a:pt x="4921358" y="764423"/>
                  <a:pt x="4927940" y="758562"/>
                  <a:pt x="4933182" y="752446"/>
                </a:cubicBezTo>
                <a:cubicBezTo>
                  <a:pt x="4938423" y="746329"/>
                  <a:pt x="4945260" y="735305"/>
                  <a:pt x="4953691" y="719373"/>
                </a:cubicBezTo>
                <a:cubicBezTo>
                  <a:pt x="4962123" y="703441"/>
                  <a:pt x="4965892" y="690553"/>
                  <a:pt x="4964995" y="680709"/>
                </a:cubicBezTo>
                <a:cubicBezTo>
                  <a:pt x="4964323" y="673325"/>
                  <a:pt x="4966319" y="669537"/>
                  <a:pt x="4970983" y="669345"/>
                </a:cubicBezTo>
                <a:close/>
                <a:moveTo>
                  <a:pt x="547707" y="666114"/>
                </a:moveTo>
                <a:lnTo>
                  <a:pt x="528972" y="669620"/>
                </a:lnTo>
                <a:cubicBezTo>
                  <a:pt x="528972" y="685652"/>
                  <a:pt x="528735" y="701735"/>
                  <a:pt x="528262" y="717868"/>
                </a:cubicBezTo>
                <a:lnTo>
                  <a:pt x="527713" y="731423"/>
                </a:lnTo>
                <a:lnTo>
                  <a:pt x="528853" y="727203"/>
                </a:lnTo>
                <a:cubicBezTo>
                  <a:pt x="532474" y="718441"/>
                  <a:pt x="535847" y="710257"/>
                  <a:pt x="538974" y="702649"/>
                </a:cubicBezTo>
                <a:cubicBezTo>
                  <a:pt x="542100" y="695042"/>
                  <a:pt x="545011" y="682863"/>
                  <a:pt x="547707" y="666114"/>
                </a:cubicBezTo>
                <a:close/>
                <a:moveTo>
                  <a:pt x="2782329" y="663807"/>
                </a:moveTo>
                <a:cubicBezTo>
                  <a:pt x="2784835" y="663839"/>
                  <a:pt x="2784453" y="667656"/>
                  <a:pt x="2781184" y="675256"/>
                </a:cubicBezTo>
                <a:cubicBezTo>
                  <a:pt x="2774644" y="690456"/>
                  <a:pt x="2766668" y="705230"/>
                  <a:pt x="2757253" y="719578"/>
                </a:cubicBezTo>
                <a:cubicBezTo>
                  <a:pt x="2747839" y="733925"/>
                  <a:pt x="2739242" y="749072"/>
                  <a:pt x="2731462" y="765018"/>
                </a:cubicBezTo>
                <a:cubicBezTo>
                  <a:pt x="2723683" y="780965"/>
                  <a:pt x="2715208" y="781269"/>
                  <a:pt x="2706037" y="765933"/>
                </a:cubicBezTo>
                <a:cubicBezTo>
                  <a:pt x="2696867" y="750596"/>
                  <a:pt x="2694992" y="742121"/>
                  <a:pt x="2700412" y="740507"/>
                </a:cubicBezTo>
                <a:cubicBezTo>
                  <a:pt x="2705833" y="738894"/>
                  <a:pt x="2715129" y="731061"/>
                  <a:pt x="2728300" y="717007"/>
                </a:cubicBezTo>
                <a:cubicBezTo>
                  <a:pt x="2741472" y="702954"/>
                  <a:pt x="2754088" y="688972"/>
                  <a:pt x="2766148" y="675062"/>
                </a:cubicBezTo>
                <a:cubicBezTo>
                  <a:pt x="2774429" y="667526"/>
                  <a:pt x="2779823" y="663775"/>
                  <a:pt x="2782329" y="663807"/>
                </a:cubicBezTo>
                <a:close/>
                <a:moveTo>
                  <a:pt x="2831464" y="661328"/>
                </a:moveTo>
                <a:cubicBezTo>
                  <a:pt x="2839659" y="662740"/>
                  <a:pt x="2846883" y="665150"/>
                  <a:pt x="2853136" y="668555"/>
                </a:cubicBezTo>
                <a:cubicBezTo>
                  <a:pt x="2859388" y="671961"/>
                  <a:pt x="2861392" y="675335"/>
                  <a:pt x="2859148" y="678676"/>
                </a:cubicBezTo>
                <a:cubicBezTo>
                  <a:pt x="2856903" y="682017"/>
                  <a:pt x="2855781" y="686620"/>
                  <a:pt x="2855781" y="692486"/>
                </a:cubicBezTo>
                <a:cubicBezTo>
                  <a:pt x="2872387" y="713480"/>
                  <a:pt x="2888671" y="731290"/>
                  <a:pt x="2904631" y="745917"/>
                </a:cubicBezTo>
                <a:cubicBezTo>
                  <a:pt x="2920592" y="760544"/>
                  <a:pt x="2934936" y="770052"/>
                  <a:pt x="2947663" y="774440"/>
                </a:cubicBezTo>
                <a:cubicBezTo>
                  <a:pt x="2960389" y="778828"/>
                  <a:pt x="2974128" y="783173"/>
                  <a:pt x="2988876" y="787475"/>
                </a:cubicBezTo>
                <a:cubicBezTo>
                  <a:pt x="3003625" y="791777"/>
                  <a:pt x="3007805" y="796011"/>
                  <a:pt x="3001417" y="800177"/>
                </a:cubicBezTo>
                <a:cubicBezTo>
                  <a:pt x="2995028" y="804343"/>
                  <a:pt x="2979154" y="807336"/>
                  <a:pt x="2953793" y="809158"/>
                </a:cubicBezTo>
                <a:cubicBezTo>
                  <a:pt x="2928432" y="810979"/>
                  <a:pt x="2910815" y="805099"/>
                  <a:pt x="2900942" y="791519"/>
                </a:cubicBezTo>
                <a:cubicBezTo>
                  <a:pt x="2891069" y="777939"/>
                  <a:pt x="2873864" y="750083"/>
                  <a:pt x="2849328" y="707952"/>
                </a:cubicBezTo>
                <a:cubicBezTo>
                  <a:pt x="2843492" y="736216"/>
                  <a:pt x="2833780" y="757608"/>
                  <a:pt x="2820192" y="772128"/>
                </a:cubicBezTo>
                <a:cubicBezTo>
                  <a:pt x="2806605" y="786647"/>
                  <a:pt x="2787741" y="796904"/>
                  <a:pt x="2763599" y="802898"/>
                </a:cubicBezTo>
                <a:cubicBezTo>
                  <a:pt x="2739457" y="808892"/>
                  <a:pt x="2736098" y="806845"/>
                  <a:pt x="2753521" y="796757"/>
                </a:cubicBezTo>
                <a:cubicBezTo>
                  <a:pt x="2770945" y="786669"/>
                  <a:pt x="2785152" y="775031"/>
                  <a:pt x="2796144" y="761846"/>
                </a:cubicBezTo>
                <a:cubicBezTo>
                  <a:pt x="2807136" y="748660"/>
                  <a:pt x="2814621" y="735915"/>
                  <a:pt x="2818601" y="723611"/>
                </a:cubicBezTo>
                <a:cubicBezTo>
                  <a:pt x="2822580" y="711307"/>
                  <a:pt x="2825244" y="700817"/>
                  <a:pt x="2826592" y="692141"/>
                </a:cubicBezTo>
                <a:cubicBezTo>
                  <a:pt x="2827940" y="683466"/>
                  <a:pt x="2827040" y="675808"/>
                  <a:pt x="2823892" y="669168"/>
                </a:cubicBezTo>
                <a:cubicBezTo>
                  <a:pt x="2820744" y="662529"/>
                  <a:pt x="2823268" y="659915"/>
                  <a:pt x="2831464" y="661328"/>
                </a:cubicBezTo>
                <a:close/>
                <a:moveTo>
                  <a:pt x="590899" y="658005"/>
                </a:moveTo>
                <a:lnTo>
                  <a:pt x="571626" y="662780"/>
                </a:lnTo>
                <a:lnTo>
                  <a:pt x="568120" y="680827"/>
                </a:lnTo>
                <a:cubicBezTo>
                  <a:pt x="574459" y="683121"/>
                  <a:pt x="579868" y="686560"/>
                  <a:pt x="584350" y="691141"/>
                </a:cubicBezTo>
                <a:lnTo>
                  <a:pt x="585538" y="693457"/>
                </a:lnTo>
                <a:close/>
                <a:moveTo>
                  <a:pt x="5347156" y="646013"/>
                </a:moveTo>
                <a:cubicBezTo>
                  <a:pt x="5351133" y="645934"/>
                  <a:pt x="5355160" y="646855"/>
                  <a:pt x="5359236" y="648777"/>
                </a:cubicBezTo>
                <a:cubicBezTo>
                  <a:pt x="5367389" y="652620"/>
                  <a:pt x="5374408" y="656943"/>
                  <a:pt x="5380295" y="661747"/>
                </a:cubicBezTo>
                <a:cubicBezTo>
                  <a:pt x="5386182" y="666551"/>
                  <a:pt x="5385906" y="672424"/>
                  <a:pt x="5379467" y="679364"/>
                </a:cubicBezTo>
                <a:cubicBezTo>
                  <a:pt x="5373028" y="686305"/>
                  <a:pt x="5367694" y="697799"/>
                  <a:pt x="5363463" y="713845"/>
                </a:cubicBezTo>
                <a:cubicBezTo>
                  <a:pt x="5376068" y="725690"/>
                  <a:pt x="5374856" y="732161"/>
                  <a:pt x="5359828" y="733258"/>
                </a:cubicBezTo>
                <a:cubicBezTo>
                  <a:pt x="5344800" y="734355"/>
                  <a:pt x="5318313" y="737923"/>
                  <a:pt x="5280369" y="743960"/>
                </a:cubicBezTo>
                <a:cubicBezTo>
                  <a:pt x="5275020" y="759548"/>
                  <a:pt x="5269782" y="761760"/>
                  <a:pt x="5264656" y="750596"/>
                </a:cubicBezTo>
                <a:cubicBezTo>
                  <a:pt x="5259529" y="739432"/>
                  <a:pt x="5254951" y="726458"/>
                  <a:pt x="5250921" y="711673"/>
                </a:cubicBezTo>
                <a:cubicBezTo>
                  <a:pt x="5246892" y="696888"/>
                  <a:pt x="5241894" y="684670"/>
                  <a:pt x="5235928" y="675019"/>
                </a:cubicBezTo>
                <a:cubicBezTo>
                  <a:pt x="5229963" y="665368"/>
                  <a:pt x="5232842" y="661668"/>
                  <a:pt x="5244565" y="663920"/>
                </a:cubicBezTo>
                <a:cubicBezTo>
                  <a:pt x="5256288" y="666171"/>
                  <a:pt x="5272414" y="665329"/>
                  <a:pt x="5292942" y="661392"/>
                </a:cubicBezTo>
                <a:cubicBezTo>
                  <a:pt x="5313469" y="657456"/>
                  <a:pt x="5327613" y="653408"/>
                  <a:pt x="5335370" y="649250"/>
                </a:cubicBezTo>
                <a:cubicBezTo>
                  <a:pt x="5339250" y="647170"/>
                  <a:pt x="5343178" y="646091"/>
                  <a:pt x="5347156" y="646013"/>
                </a:cubicBezTo>
                <a:close/>
                <a:moveTo>
                  <a:pt x="5801808" y="642153"/>
                </a:moveTo>
                <a:cubicBezTo>
                  <a:pt x="5817988" y="641069"/>
                  <a:pt x="5831561" y="643442"/>
                  <a:pt x="5842526" y="649271"/>
                </a:cubicBezTo>
                <a:cubicBezTo>
                  <a:pt x="5857146" y="657044"/>
                  <a:pt x="5863584" y="664042"/>
                  <a:pt x="5861842" y="670265"/>
                </a:cubicBezTo>
                <a:cubicBezTo>
                  <a:pt x="5860100" y="676489"/>
                  <a:pt x="5853066" y="679153"/>
                  <a:pt x="5840740" y="678257"/>
                </a:cubicBezTo>
                <a:cubicBezTo>
                  <a:pt x="5828415" y="677360"/>
                  <a:pt x="5811096" y="676912"/>
                  <a:pt x="5788782" y="676912"/>
                </a:cubicBezTo>
                <a:cubicBezTo>
                  <a:pt x="5766498" y="676912"/>
                  <a:pt x="5742556" y="678034"/>
                  <a:pt x="5716959" y="680279"/>
                </a:cubicBezTo>
                <a:cubicBezTo>
                  <a:pt x="5691362" y="682523"/>
                  <a:pt x="5669938" y="685194"/>
                  <a:pt x="5652687" y="688291"/>
                </a:cubicBezTo>
                <a:cubicBezTo>
                  <a:pt x="5635435" y="691389"/>
                  <a:pt x="5620378" y="694314"/>
                  <a:pt x="5607515" y="697067"/>
                </a:cubicBezTo>
                <a:cubicBezTo>
                  <a:pt x="5594652" y="699821"/>
                  <a:pt x="5581265" y="696831"/>
                  <a:pt x="5567355" y="688098"/>
                </a:cubicBezTo>
                <a:cubicBezTo>
                  <a:pt x="5554750" y="674230"/>
                  <a:pt x="5553854" y="667982"/>
                  <a:pt x="5564666" y="669351"/>
                </a:cubicBezTo>
                <a:cubicBezTo>
                  <a:pt x="5575479" y="670721"/>
                  <a:pt x="5594003" y="670291"/>
                  <a:pt x="5620239" y="668061"/>
                </a:cubicBezTo>
                <a:cubicBezTo>
                  <a:pt x="5646474" y="665831"/>
                  <a:pt x="5674480" y="662457"/>
                  <a:pt x="5704258" y="657940"/>
                </a:cubicBezTo>
                <a:cubicBezTo>
                  <a:pt x="5734035" y="653423"/>
                  <a:pt x="5760870" y="648906"/>
                  <a:pt x="5784760" y="644389"/>
                </a:cubicBezTo>
                <a:cubicBezTo>
                  <a:pt x="5790732" y="643259"/>
                  <a:pt x="5796416" y="642514"/>
                  <a:pt x="5801808" y="642153"/>
                </a:cubicBezTo>
                <a:close/>
                <a:moveTo>
                  <a:pt x="6391572" y="638559"/>
                </a:moveTo>
                <a:cubicBezTo>
                  <a:pt x="6390131" y="638029"/>
                  <a:pt x="6386320" y="638215"/>
                  <a:pt x="6380140" y="639119"/>
                </a:cubicBezTo>
                <a:cubicBezTo>
                  <a:pt x="6373959" y="640022"/>
                  <a:pt x="6365498" y="641563"/>
                  <a:pt x="6354758" y="643743"/>
                </a:cubicBezTo>
                <a:cubicBezTo>
                  <a:pt x="6355618" y="657596"/>
                  <a:pt x="6356428" y="669498"/>
                  <a:pt x="6357188" y="679450"/>
                </a:cubicBezTo>
                <a:cubicBezTo>
                  <a:pt x="6369994" y="677758"/>
                  <a:pt x="6381344" y="675392"/>
                  <a:pt x="6391239" y="672352"/>
                </a:cubicBezTo>
                <a:cubicBezTo>
                  <a:pt x="6392903" y="659819"/>
                  <a:pt x="6393734" y="650964"/>
                  <a:pt x="6393734" y="645787"/>
                </a:cubicBezTo>
                <a:cubicBezTo>
                  <a:pt x="6393734" y="641499"/>
                  <a:pt x="6393013" y="639090"/>
                  <a:pt x="6391572" y="638559"/>
                </a:cubicBezTo>
                <a:close/>
                <a:moveTo>
                  <a:pt x="1562398" y="638559"/>
                </a:moveTo>
                <a:cubicBezTo>
                  <a:pt x="1560957" y="638029"/>
                  <a:pt x="1557146" y="638215"/>
                  <a:pt x="1550965" y="639119"/>
                </a:cubicBezTo>
                <a:cubicBezTo>
                  <a:pt x="1544785" y="640022"/>
                  <a:pt x="1536324" y="641563"/>
                  <a:pt x="1525583" y="643743"/>
                </a:cubicBezTo>
                <a:cubicBezTo>
                  <a:pt x="1526444" y="657596"/>
                  <a:pt x="1527254" y="669498"/>
                  <a:pt x="1528014" y="679450"/>
                </a:cubicBezTo>
                <a:cubicBezTo>
                  <a:pt x="1540820" y="677758"/>
                  <a:pt x="1552170" y="675392"/>
                  <a:pt x="1562064" y="672352"/>
                </a:cubicBezTo>
                <a:cubicBezTo>
                  <a:pt x="1563728" y="659819"/>
                  <a:pt x="1564560" y="650964"/>
                  <a:pt x="1564560" y="645787"/>
                </a:cubicBezTo>
                <a:cubicBezTo>
                  <a:pt x="1564560" y="641499"/>
                  <a:pt x="1563839" y="639090"/>
                  <a:pt x="1562398" y="638559"/>
                </a:cubicBezTo>
                <a:close/>
                <a:moveTo>
                  <a:pt x="7038252" y="633814"/>
                </a:moveTo>
                <a:cubicBezTo>
                  <a:pt x="7042426" y="634106"/>
                  <a:pt x="7047550" y="635835"/>
                  <a:pt x="7053624" y="639000"/>
                </a:cubicBezTo>
                <a:cubicBezTo>
                  <a:pt x="7065770" y="645331"/>
                  <a:pt x="7068390" y="651372"/>
                  <a:pt x="7061486" y="657123"/>
                </a:cubicBezTo>
                <a:cubicBezTo>
                  <a:pt x="7054581" y="662873"/>
                  <a:pt x="7050082" y="670283"/>
                  <a:pt x="7047988" y="679354"/>
                </a:cubicBezTo>
                <a:cubicBezTo>
                  <a:pt x="7045894" y="688424"/>
                  <a:pt x="7047321" y="697666"/>
                  <a:pt x="7052268" y="707080"/>
                </a:cubicBezTo>
                <a:cubicBezTo>
                  <a:pt x="7057216" y="716495"/>
                  <a:pt x="7058342" y="727892"/>
                  <a:pt x="7055646" y="741271"/>
                </a:cubicBezTo>
                <a:cubicBezTo>
                  <a:pt x="7095956" y="752370"/>
                  <a:pt x="7124590" y="759709"/>
                  <a:pt x="7141547" y="763287"/>
                </a:cubicBezTo>
                <a:cubicBezTo>
                  <a:pt x="7158504" y="766865"/>
                  <a:pt x="7178287" y="769317"/>
                  <a:pt x="7200894" y="770643"/>
                </a:cubicBezTo>
                <a:cubicBezTo>
                  <a:pt x="7223502" y="771970"/>
                  <a:pt x="7247012" y="771048"/>
                  <a:pt x="7271426" y="767879"/>
                </a:cubicBezTo>
                <a:cubicBezTo>
                  <a:pt x="7295840" y="764710"/>
                  <a:pt x="7303302" y="767951"/>
                  <a:pt x="7293808" y="777602"/>
                </a:cubicBezTo>
                <a:lnTo>
                  <a:pt x="7255713" y="796015"/>
                </a:lnTo>
                <a:cubicBezTo>
                  <a:pt x="7236153" y="805694"/>
                  <a:pt x="7221824" y="810079"/>
                  <a:pt x="7212725" y="809168"/>
                </a:cubicBezTo>
                <a:cubicBezTo>
                  <a:pt x="7203626" y="808258"/>
                  <a:pt x="7184801" y="802966"/>
                  <a:pt x="7156249" y="793294"/>
                </a:cubicBezTo>
                <a:cubicBezTo>
                  <a:pt x="7127698" y="783621"/>
                  <a:pt x="7104829" y="775978"/>
                  <a:pt x="7087642" y="770364"/>
                </a:cubicBezTo>
                <a:cubicBezTo>
                  <a:pt x="7070456" y="764750"/>
                  <a:pt x="7058424" y="761043"/>
                  <a:pt x="7051548" y="759243"/>
                </a:cubicBezTo>
                <a:cubicBezTo>
                  <a:pt x="7044672" y="757443"/>
                  <a:pt x="7037792" y="758533"/>
                  <a:pt x="7030908" y="762512"/>
                </a:cubicBezTo>
                <a:cubicBezTo>
                  <a:pt x="7024026" y="766492"/>
                  <a:pt x="7017096" y="770091"/>
                  <a:pt x="7010119" y="773311"/>
                </a:cubicBezTo>
                <a:cubicBezTo>
                  <a:pt x="7003142" y="776530"/>
                  <a:pt x="6995460" y="774193"/>
                  <a:pt x="6987070" y="766298"/>
                </a:cubicBezTo>
                <a:cubicBezTo>
                  <a:pt x="6978682" y="758404"/>
                  <a:pt x="6977710" y="754127"/>
                  <a:pt x="6984156" y="753467"/>
                </a:cubicBezTo>
                <a:cubicBezTo>
                  <a:pt x="6990602" y="752808"/>
                  <a:pt x="7008344" y="748635"/>
                  <a:pt x="7037383" y="740948"/>
                </a:cubicBezTo>
                <a:cubicBezTo>
                  <a:pt x="7037742" y="740446"/>
                  <a:pt x="7036838" y="735757"/>
                  <a:pt x="7034673" y="726881"/>
                </a:cubicBezTo>
                <a:cubicBezTo>
                  <a:pt x="7032508" y="718004"/>
                  <a:pt x="7029586" y="710518"/>
                  <a:pt x="7025908" y="704424"/>
                </a:cubicBezTo>
                <a:cubicBezTo>
                  <a:pt x="7022230" y="698329"/>
                  <a:pt x="7021512" y="690195"/>
                  <a:pt x="7023756" y="680020"/>
                </a:cubicBezTo>
                <a:cubicBezTo>
                  <a:pt x="7026001" y="669846"/>
                  <a:pt x="7023688" y="665433"/>
                  <a:pt x="7016820" y="666781"/>
                </a:cubicBezTo>
                <a:cubicBezTo>
                  <a:pt x="7009950" y="668129"/>
                  <a:pt x="7002530" y="666680"/>
                  <a:pt x="6994556" y="662436"/>
                </a:cubicBezTo>
                <a:cubicBezTo>
                  <a:pt x="6986584" y="658191"/>
                  <a:pt x="6985490" y="655284"/>
                  <a:pt x="6991276" y="653713"/>
                </a:cubicBezTo>
                <a:cubicBezTo>
                  <a:pt x="6997062" y="652143"/>
                  <a:pt x="7003587" y="650297"/>
                  <a:pt x="7010850" y="648174"/>
                </a:cubicBezTo>
                <a:cubicBezTo>
                  <a:pt x="7018114" y="646052"/>
                  <a:pt x="7024022" y="642410"/>
                  <a:pt x="7028575" y="637247"/>
                </a:cubicBezTo>
                <a:cubicBezTo>
                  <a:pt x="7030852" y="634666"/>
                  <a:pt x="7034077" y="633521"/>
                  <a:pt x="7038252" y="633814"/>
                </a:cubicBezTo>
                <a:close/>
                <a:moveTo>
                  <a:pt x="1856652" y="633814"/>
                </a:moveTo>
                <a:cubicBezTo>
                  <a:pt x="1860827" y="634106"/>
                  <a:pt x="1865951" y="635835"/>
                  <a:pt x="1872024" y="639000"/>
                </a:cubicBezTo>
                <a:cubicBezTo>
                  <a:pt x="1884170" y="645331"/>
                  <a:pt x="1886791" y="651372"/>
                  <a:pt x="1879886" y="657123"/>
                </a:cubicBezTo>
                <a:cubicBezTo>
                  <a:pt x="1872981" y="662873"/>
                  <a:pt x="1868482" y="670283"/>
                  <a:pt x="1866388" y="679354"/>
                </a:cubicBezTo>
                <a:cubicBezTo>
                  <a:pt x="1864295" y="688424"/>
                  <a:pt x="1865721" y="697666"/>
                  <a:pt x="1870669" y="707080"/>
                </a:cubicBezTo>
                <a:cubicBezTo>
                  <a:pt x="1875616" y="716495"/>
                  <a:pt x="1876742" y="727892"/>
                  <a:pt x="1874046" y="741271"/>
                </a:cubicBezTo>
                <a:cubicBezTo>
                  <a:pt x="1914356" y="752370"/>
                  <a:pt x="1942990" y="759709"/>
                  <a:pt x="1959947" y="763287"/>
                </a:cubicBezTo>
                <a:cubicBezTo>
                  <a:pt x="1976905" y="766865"/>
                  <a:pt x="1996687" y="769317"/>
                  <a:pt x="2019294" y="770643"/>
                </a:cubicBezTo>
                <a:cubicBezTo>
                  <a:pt x="2041902" y="771970"/>
                  <a:pt x="2065412" y="771048"/>
                  <a:pt x="2089827" y="767879"/>
                </a:cubicBezTo>
                <a:cubicBezTo>
                  <a:pt x="2114241" y="764710"/>
                  <a:pt x="2121701" y="767951"/>
                  <a:pt x="2112208" y="777602"/>
                </a:cubicBezTo>
                <a:lnTo>
                  <a:pt x="2074113" y="796015"/>
                </a:lnTo>
                <a:cubicBezTo>
                  <a:pt x="2054553" y="805694"/>
                  <a:pt x="2040224" y="810079"/>
                  <a:pt x="2031125" y="809168"/>
                </a:cubicBezTo>
                <a:cubicBezTo>
                  <a:pt x="2022026" y="808258"/>
                  <a:pt x="2003201" y="802966"/>
                  <a:pt x="1974650" y="793294"/>
                </a:cubicBezTo>
                <a:cubicBezTo>
                  <a:pt x="1946098" y="783621"/>
                  <a:pt x="1923229" y="775978"/>
                  <a:pt x="1906043" y="770364"/>
                </a:cubicBezTo>
                <a:cubicBezTo>
                  <a:pt x="1888856" y="764750"/>
                  <a:pt x="1876824" y="761043"/>
                  <a:pt x="1869948" y="759243"/>
                </a:cubicBezTo>
                <a:cubicBezTo>
                  <a:pt x="1863072" y="757443"/>
                  <a:pt x="1856192" y="758533"/>
                  <a:pt x="1849309" y="762512"/>
                </a:cubicBezTo>
                <a:cubicBezTo>
                  <a:pt x="1842426" y="766492"/>
                  <a:pt x="1835496" y="770091"/>
                  <a:pt x="1828519" y="773311"/>
                </a:cubicBezTo>
                <a:cubicBezTo>
                  <a:pt x="1821543" y="776530"/>
                  <a:pt x="1813860" y="774193"/>
                  <a:pt x="1805471" y="766298"/>
                </a:cubicBezTo>
                <a:cubicBezTo>
                  <a:pt x="1797082" y="758404"/>
                  <a:pt x="1796110" y="754127"/>
                  <a:pt x="1802556" y="753467"/>
                </a:cubicBezTo>
                <a:cubicBezTo>
                  <a:pt x="1809002" y="752808"/>
                  <a:pt x="1826745" y="748635"/>
                  <a:pt x="1855784" y="740948"/>
                </a:cubicBezTo>
                <a:cubicBezTo>
                  <a:pt x="1856142" y="740446"/>
                  <a:pt x="1855239" y="735757"/>
                  <a:pt x="1853073" y="726881"/>
                </a:cubicBezTo>
                <a:cubicBezTo>
                  <a:pt x="1850908" y="718004"/>
                  <a:pt x="1847986" y="710518"/>
                  <a:pt x="1844308" y="704424"/>
                </a:cubicBezTo>
                <a:cubicBezTo>
                  <a:pt x="1840630" y="698329"/>
                  <a:pt x="1839913" y="690195"/>
                  <a:pt x="1842157" y="680020"/>
                </a:cubicBezTo>
                <a:cubicBezTo>
                  <a:pt x="1844401" y="669846"/>
                  <a:pt x="1842089" y="665433"/>
                  <a:pt x="1835220" y="666781"/>
                </a:cubicBezTo>
                <a:cubicBezTo>
                  <a:pt x="1828351" y="668129"/>
                  <a:pt x="1820930" y="666680"/>
                  <a:pt x="1812957" y="662436"/>
                </a:cubicBezTo>
                <a:cubicBezTo>
                  <a:pt x="1804983" y="658191"/>
                  <a:pt x="1803890" y="655284"/>
                  <a:pt x="1809676" y="653713"/>
                </a:cubicBezTo>
                <a:cubicBezTo>
                  <a:pt x="1815463" y="652143"/>
                  <a:pt x="1821987" y="650297"/>
                  <a:pt x="1829251" y="648174"/>
                </a:cubicBezTo>
                <a:cubicBezTo>
                  <a:pt x="1836514" y="646052"/>
                  <a:pt x="1842422" y="642410"/>
                  <a:pt x="1846975" y="637247"/>
                </a:cubicBezTo>
                <a:cubicBezTo>
                  <a:pt x="1849252" y="634666"/>
                  <a:pt x="1852477" y="633521"/>
                  <a:pt x="1856652" y="633814"/>
                </a:cubicBezTo>
                <a:close/>
                <a:moveTo>
                  <a:pt x="3893575" y="631633"/>
                </a:moveTo>
                <a:cubicBezTo>
                  <a:pt x="3904050" y="633053"/>
                  <a:pt x="3912615" y="635670"/>
                  <a:pt x="3919269" y="639484"/>
                </a:cubicBezTo>
                <a:cubicBezTo>
                  <a:pt x="3927772" y="642983"/>
                  <a:pt x="3930443" y="647809"/>
                  <a:pt x="3927281" y="653961"/>
                </a:cubicBezTo>
                <a:cubicBezTo>
                  <a:pt x="3924119" y="660113"/>
                  <a:pt x="3922986" y="685122"/>
                  <a:pt x="3923883" y="728989"/>
                </a:cubicBezTo>
                <a:cubicBezTo>
                  <a:pt x="3924779" y="772855"/>
                  <a:pt x="3923234" y="802586"/>
                  <a:pt x="3919247" y="818181"/>
                </a:cubicBezTo>
                <a:cubicBezTo>
                  <a:pt x="3915261" y="833776"/>
                  <a:pt x="3909392" y="835382"/>
                  <a:pt x="3901641" y="822999"/>
                </a:cubicBezTo>
                <a:cubicBezTo>
                  <a:pt x="3893890" y="810617"/>
                  <a:pt x="3890689" y="800894"/>
                  <a:pt x="3892037" y="793831"/>
                </a:cubicBezTo>
                <a:cubicBezTo>
                  <a:pt x="3893385" y="786769"/>
                  <a:pt x="3894959" y="772493"/>
                  <a:pt x="3896758" y="751004"/>
                </a:cubicBezTo>
                <a:cubicBezTo>
                  <a:pt x="3898558" y="729516"/>
                  <a:pt x="3898354" y="707790"/>
                  <a:pt x="3896145" y="685828"/>
                </a:cubicBezTo>
                <a:cubicBezTo>
                  <a:pt x="3893937" y="663866"/>
                  <a:pt x="3890337" y="648988"/>
                  <a:pt x="3885347" y="641194"/>
                </a:cubicBezTo>
                <a:cubicBezTo>
                  <a:pt x="3880357" y="633400"/>
                  <a:pt x="3883099" y="630213"/>
                  <a:pt x="3893575" y="631633"/>
                </a:cubicBezTo>
                <a:close/>
                <a:moveTo>
                  <a:pt x="2208314" y="631488"/>
                </a:moveTo>
                <a:cubicBezTo>
                  <a:pt x="2210940" y="630882"/>
                  <a:pt x="2214002" y="630937"/>
                  <a:pt x="2217501" y="631654"/>
                </a:cubicBezTo>
                <a:cubicBezTo>
                  <a:pt x="2224499" y="633088"/>
                  <a:pt x="2230665" y="635304"/>
                  <a:pt x="2236000" y="638301"/>
                </a:cubicBezTo>
                <a:cubicBezTo>
                  <a:pt x="2241334" y="641298"/>
                  <a:pt x="2240578" y="646561"/>
                  <a:pt x="2233731" y="654090"/>
                </a:cubicBezTo>
                <a:cubicBezTo>
                  <a:pt x="2226883" y="661618"/>
                  <a:pt x="2222610" y="670215"/>
                  <a:pt x="2220910" y="679881"/>
                </a:cubicBezTo>
                <a:cubicBezTo>
                  <a:pt x="2219211" y="689546"/>
                  <a:pt x="2220387" y="699580"/>
                  <a:pt x="2224438" y="709984"/>
                </a:cubicBezTo>
                <a:cubicBezTo>
                  <a:pt x="2228489" y="720388"/>
                  <a:pt x="2228715" y="730817"/>
                  <a:pt x="2225116" y="741271"/>
                </a:cubicBezTo>
                <a:cubicBezTo>
                  <a:pt x="2237491" y="744254"/>
                  <a:pt x="2250172" y="747538"/>
                  <a:pt x="2263157" y="751123"/>
                </a:cubicBezTo>
                <a:cubicBezTo>
                  <a:pt x="2276142" y="754708"/>
                  <a:pt x="2292110" y="758755"/>
                  <a:pt x="2311060" y="763265"/>
                </a:cubicBezTo>
                <a:cubicBezTo>
                  <a:pt x="2330011" y="767775"/>
                  <a:pt x="2346857" y="771145"/>
                  <a:pt x="2361599" y="773375"/>
                </a:cubicBezTo>
                <a:cubicBezTo>
                  <a:pt x="2376340" y="775605"/>
                  <a:pt x="2391638" y="776939"/>
                  <a:pt x="2407491" y="777376"/>
                </a:cubicBezTo>
                <a:cubicBezTo>
                  <a:pt x="2423344" y="777813"/>
                  <a:pt x="2438979" y="777125"/>
                  <a:pt x="2454394" y="775311"/>
                </a:cubicBezTo>
                <a:cubicBezTo>
                  <a:pt x="2469810" y="773497"/>
                  <a:pt x="2474198" y="775709"/>
                  <a:pt x="2467558" y="781947"/>
                </a:cubicBezTo>
                <a:cubicBezTo>
                  <a:pt x="2460919" y="788185"/>
                  <a:pt x="2452634" y="793333"/>
                  <a:pt x="2442703" y="797391"/>
                </a:cubicBezTo>
                <a:cubicBezTo>
                  <a:pt x="2432773" y="801450"/>
                  <a:pt x="2421688" y="805106"/>
                  <a:pt x="2409448" y="808362"/>
                </a:cubicBezTo>
                <a:cubicBezTo>
                  <a:pt x="2397209" y="811617"/>
                  <a:pt x="2387110" y="812563"/>
                  <a:pt x="2379151" y="811201"/>
                </a:cubicBezTo>
                <a:cubicBezTo>
                  <a:pt x="2371192" y="809839"/>
                  <a:pt x="2360620" y="807110"/>
                  <a:pt x="2347434" y="803016"/>
                </a:cubicBezTo>
                <a:cubicBezTo>
                  <a:pt x="2334248" y="798922"/>
                  <a:pt x="2320245" y="793731"/>
                  <a:pt x="2305424" y="787443"/>
                </a:cubicBezTo>
                <a:cubicBezTo>
                  <a:pt x="2290604" y="781155"/>
                  <a:pt x="2275769" y="775763"/>
                  <a:pt x="2260920" y="771267"/>
                </a:cubicBezTo>
                <a:cubicBezTo>
                  <a:pt x="2246070" y="766771"/>
                  <a:pt x="2234362" y="763194"/>
                  <a:pt x="2225793" y="760533"/>
                </a:cubicBezTo>
                <a:cubicBezTo>
                  <a:pt x="2217225" y="757873"/>
                  <a:pt x="2208675" y="758081"/>
                  <a:pt x="2200142" y="761157"/>
                </a:cubicBezTo>
                <a:cubicBezTo>
                  <a:pt x="2191610" y="764233"/>
                  <a:pt x="2185239" y="766707"/>
                  <a:pt x="2181030" y="768578"/>
                </a:cubicBezTo>
                <a:cubicBezTo>
                  <a:pt x="2176821" y="770450"/>
                  <a:pt x="2173039" y="771385"/>
                  <a:pt x="2169684" y="771385"/>
                </a:cubicBezTo>
                <a:cubicBezTo>
                  <a:pt x="2166902" y="771385"/>
                  <a:pt x="2161470" y="767678"/>
                  <a:pt x="2153390" y="760265"/>
                </a:cubicBezTo>
                <a:cubicBezTo>
                  <a:pt x="2145309" y="752851"/>
                  <a:pt x="2146990" y="748570"/>
                  <a:pt x="2158434" y="747423"/>
                </a:cubicBezTo>
                <a:cubicBezTo>
                  <a:pt x="2169877" y="746276"/>
                  <a:pt x="2186017" y="743623"/>
                  <a:pt x="2206853" y="739464"/>
                </a:cubicBezTo>
                <a:cubicBezTo>
                  <a:pt x="2209019" y="734732"/>
                  <a:pt x="2208829" y="729067"/>
                  <a:pt x="2206283" y="722471"/>
                </a:cubicBezTo>
                <a:cubicBezTo>
                  <a:pt x="2203738" y="715874"/>
                  <a:pt x="2200813" y="709443"/>
                  <a:pt x="2197507" y="703176"/>
                </a:cubicBezTo>
                <a:cubicBezTo>
                  <a:pt x="2194202" y="696910"/>
                  <a:pt x="2193449" y="689377"/>
                  <a:pt x="2195249" y="680580"/>
                </a:cubicBezTo>
                <a:cubicBezTo>
                  <a:pt x="2197048" y="671782"/>
                  <a:pt x="2197823" y="666272"/>
                  <a:pt x="2197572" y="664049"/>
                </a:cubicBezTo>
                <a:cubicBezTo>
                  <a:pt x="2197321" y="661826"/>
                  <a:pt x="2194241" y="661615"/>
                  <a:pt x="2188333" y="663414"/>
                </a:cubicBezTo>
                <a:cubicBezTo>
                  <a:pt x="2182425" y="665214"/>
                  <a:pt x="2176477" y="662941"/>
                  <a:pt x="2170490" y="656596"/>
                </a:cubicBezTo>
                <a:cubicBezTo>
                  <a:pt x="2164503" y="650250"/>
                  <a:pt x="2165590" y="647077"/>
                  <a:pt x="2173749" y="647077"/>
                </a:cubicBezTo>
                <a:cubicBezTo>
                  <a:pt x="2179313" y="647077"/>
                  <a:pt x="2184493" y="646077"/>
                  <a:pt x="2189290" y="644077"/>
                </a:cubicBezTo>
                <a:cubicBezTo>
                  <a:pt x="2194087" y="642076"/>
                  <a:pt x="2198239" y="639147"/>
                  <a:pt x="2201745" y="635290"/>
                </a:cubicBezTo>
                <a:cubicBezTo>
                  <a:pt x="2203498" y="633361"/>
                  <a:pt x="2205687" y="632094"/>
                  <a:pt x="2208314" y="631488"/>
                </a:cubicBezTo>
                <a:close/>
                <a:moveTo>
                  <a:pt x="865279" y="630266"/>
                </a:moveTo>
                <a:cubicBezTo>
                  <a:pt x="866876" y="630154"/>
                  <a:pt x="868869" y="630462"/>
                  <a:pt x="871255" y="631192"/>
                </a:cubicBezTo>
                <a:cubicBezTo>
                  <a:pt x="880797" y="634110"/>
                  <a:pt x="887348" y="637925"/>
                  <a:pt x="890904" y="642635"/>
                </a:cubicBezTo>
                <a:cubicBezTo>
                  <a:pt x="894460" y="647346"/>
                  <a:pt x="894661" y="653563"/>
                  <a:pt x="891506" y="661285"/>
                </a:cubicBezTo>
                <a:cubicBezTo>
                  <a:pt x="888351" y="669007"/>
                  <a:pt x="883228" y="669140"/>
                  <a:pt x="876137" y="661683"/>
                </a:cubicBezTo>
                <a:cubicBezTo>
                  <a:pt x="869046" y="654226"/>
                  <a:pt x="864181" y="647880"/>
                  <a:pt x="861543" y="642646"/>
                </a:cubicBezTo>
                <a:cubicBezTo>
                  <a:pt x="859241" y="634730"/>
                  <a:pt x="860486" y="630604"/>
                  <a:pt x="865279" y="630266"/>
                </a:cubicBezTo>
                <a:close/>
                <a:moveTo>
                  <a:pt x="150905" y="630266"/>
                </a:moveTo>
                <a:cubicBezTo>
                  <a:pt x="152502" y="630154"/>
                  <a:pt x="154494" y="630462"/>
                  <a:pt x="156879" y="631192"/>
                </a:cubicBezTo>
                <a:cubicBezTo>
                  <a:pt x="166422" y="634110"/>
                  <a:pt x="172972" y="637925"/>
                  <a:pt x="176529" y="642635"/>
                </a:cubicBezTo>
                <a:cubicBezTo>
                  <a:pt x="180085" y="647346"/>
                  <a:pt x="180286" y="653563"/>
                  <a:pt x="177131" y="661285"/>
                </a:cubicBezTo>
                <a:cubicBezTo>
                  <a:pt x="173976" y="669007"/>
                  <a:pt x="168853" y="669140"/>
                  <a:pt x="161762" y="661683"/>
                </a:cubicBezTo>
                <a:cubicBezTo>
                  <a:pt x="154671" y="654226"/>
                  <a:pt x="149806" y="647880"/>
                  <a:pt x="147167" y="642646"/>
                </a:cubicBezTo>
                <a:cubicBezTo>
                  <a:pt x="144866" y="634730"/>
                  <a:pt x="146112" y="630604"/>
                  <a:pt x="150905" y="630266"/>
                </a:cubicBezTo>
                <a:close/>
                <a:moveTo>
                  <a:pt x="442316" y="628469"/>
                </a:moveTo>
                <a:lnTo>
                  <a:pt x="425033" y="665942"/>
                </a:lnTo>
                <a:lnTo>
                  <a:pt x="447834" y="662565"/>
                </a:lnTo>
                <a:cubicBezTo>
                  <a:pt x="447834" y="647708"/>
                  <a:pt x="446035" y="636458"/>
                  <a:pt x="442435" y="628815"/>
                </a:cubicBezTo>
                <a:close/>
                <a:moveTo>
                  <a:pt x="908499" y="621477"/>
                </a:moveTo>
                <a:cubicBezTo>
                  <a:pt x="905560" y="621522"/>
                  <a:pt x="901680" y="621989"/>
                  <a:pt x="896862" y="622878"/>
                </a:cubicBezTo>
                <a:cubicBezTo>
                  <a:pt x="887226" y="624656"/>
                  <a:pt x="873201" y="626384"/>
                  <a:pt x="854788" y="628062"/>
                </a:cubicBezTo>
                <a:cubicBezTo>
                  <a:pt x="850931" y="640438"/>
                  <a:pt x="845854" y="655316"/>
                  <a:pt x="839559" y="672696"/>
                </a:cubicBezTo>
                <a:cubicBezTo>
                  <a:pt x="864439" y="671850"/>
                  <a:pt x="890050" y="670187"/>
                  <a:pt x="916394" y="667706"/>
                </a:cubicBezTo>
                <a:cubicBezTo>
                  <a:pt x="917254" y="639240"/>
                  <a:pt x="916623" y="624208"/>
                  <a:pt x="914501" y="622609"/>
                </a:cubicBezTo>
                <a:cubicBezTo>
                  <a:pt x="913440" y="621810"/>
                  <a:pt x="911439" y="621433"/>
                  <a:pt x="908499" y="621477"/>
                </a:cubicBezTo>
                <a:close/>
                <a:moveTo>
                  <a:pt x="194124" y="621477"/>
                </a:moveTo>
                <a:cubicBezTo>
                  <a:pt x="191185" y="621522"/>
                  <a:pt x="187305" y="621989"/>
                  <a:pt x="182488" y="622878"/>
                </a:cubicBezTo>
                <a:cubicBezTo>
                  <a:pt x="172851" y="624656"/>
                  <a:pt x="158826" y="626384"/>
                  <a:pt x="140413" y="628062"/>
                </a:cubicBezTo>
                <a:cubicBezTo>
                  <a:pt x="136555" y="640438"/>
                  <a:pt x="131479" y="655316"/>
                  <a:pt x="125184" y="672696"/>
                </a:cubicBezTo>
                <a:cubicBezTo>
                  <a:pt x="150064" y="671850"/>
                  <a:pt x="175675" y="670187"/>
                  <a:pt x="202019" y="667706"/>
                </a:cubicBezTo>
                <a:cubicBezTo>
                  <a:pt x="202879" y="639240"/>
                  <a:pt x="202248" y="624208"/>
                  <a:pt x="200126" y="622609"/>
                </a:cubicBezTo>
                <a:cubicBezTo>
                  <a:pt x="199064" y="621810"/>
                  <a:pt x="197064" y="621433"/>
                  <a:pt x="194124" y="621477"/>
                </a:cubicBezTo>
                <a:close/>
                <a:moveTo>
                  <a:pt x="6402322" y="610521"/>
                </a:moveTo>
                <a:cubicBezTo>
                  <a:pt x="6408083" y="611288"/>
                  <a:pt x="6415130" y="613822"/>
                  <a:pt x="6423462" y="618124"/>
                </a:cubicBezTo>
                <a:cubicBezTo>
                  <a:pt x="6435249" y="626800"/>
                  <a:pt x="6438343" y="633981"/>
                  <a:pt x="6432743" y="639667"/>
                </a:cubicBezTo>
                <a:cubicBezTo>
                  <a:pt x="6427143" y="645353"/>
                  <a:pt x="6421848" y="654950"/>
                  <a:pt x="6416858" y="668459"/>
                </a:cubicBezTo>
                <a:cubicBezTo>
                  <a:pt x="6427656" y="682842"/>
                  <a:pt x="6427545" y="690317"/>
                  <a:pt x="6416524" y="690883"/>
                </a:cubicBezTo>
                <a:cubicBezTo>
                  <a:pt x="6405504" y="691449"/>
                  <a:pt x="6386076" y="693834"/>
                  <a:pt x="6358242" y="698035"/>
                </a:cubicBezTo>
                <a:cubicBezTo>
                  <a:pt x="6356177" y="709149"/>
                  <a:pt x="6352660" y="713820"/>
                  <a:pt x="6347691" y="712049"/>
                </a:cubicBezTo>
                <a:cubicBezTo>
                  <a:pt x="6342722" y="710278"/>
                  <a:pt x="6338850" y="703144"/>
                  <a:pt x="6336076" y="690646"/>
                </a:cubicBezTo>
                <a:cubicBezTo>
                  <a:pt x="6333300" y="678149"/>
                  <a:pt x="6331006" y="667358"/>
                  <a:pt x="6329192" y="658273"/>
                </a:cubicBezTo>
                <a:cubicBezTo>
                  <a:pt x="6327378" y="649189"/>
                  <a:pt x="6324410" y="640778"/>
                  <a:pt x="6320287" y="633042"/>
                </a:cubicBezTo>
                <a:cubicBezTo>
                  <a:pt x="6316164" y="625305"/>
                  <a:pt x="6317731" y="621437"/>
                  <a:pt x="6324987" y="621437"/>
                </a:cubicBezTo>
                <a:cubicBezTo>
                  <a:pt x="6330178" y="621437"/>
                  <a:pt x="6335394" y="622333"/>
                  <a:pt x="6340636" y="624126"/>
                </a:cubicBezTo>
                <a:cubicBezTo>
                  <a:pt x="6345877" y="625918"/>
                  <a:pt x="6353636" y="625983"/>
                  <a:pt x="6363910" y="624319"/>
                </a:cubicBezTo>
                <a:cubicBezTo>
                  <a:pt x="6374184" y="622656"/>
                  <a:pt x="6382514" y="619057"/>
                  <a:pt x="6388894" y="613521"/>
                </a:cubicBezTo>
                <a:cubicBezTo>
                  <a:pt x="6392085" y="610754"/>
                  <a:pt x="6396560" y="609753"/>
                  <a:pt x="6402322" y="610521"/>
                </a:cubicBezTo>
                <a:close/>
                <a:moveTo>
                  <a:pt x="1573148" y="610521"/>
                </a:moveTo>
                <a:cubicBezTo>
                  <a:pt x="1578909" y="611288"/>
                  <a:pt x="1585955" y="613822"/>
                  <a:pt x="1594287" y="618124"/>
                </a:cubicBezTo>
                <a:cubicBezTo>
                  <a:pt x="1606074" y="626800"/>
                  <a:pt x="1609168" y="633981"/>
                  <a:pt x="1603569" y="639667"/>
                </a:cubicBezTo>
                <a:cubicBezTo>
                  <a:pt x="1597969" y="645353"/>
                  <a:pt x="1592674" y="654950"/>
                  <a:pt x="1587683" y="668459"/>
                </a:cubicBezTo>
                <a:cubicBezTo>
                  <a:pt x="1598481" y="682842"/>
                  <a:pt x="1598370" y="690317"/>
                  <a:pt x="1587350" y="690883"/>
                </a:cubicBezTo>
                <a:cubicBezTo>
                  <a:pt x="1576329" y="691449"/>
                  <a:pt x="1556902" y="693834"/>
                  <a:pt x="1529068" y="698035"/>
                </a:cubicBezTo>
                <a:cubicBezTo>
                  <a:pt x="1527003" y="709149"/>
                  <a:pt x="1523486" y="713820"/>
                  <a:pt x="1518517" y="712049"/>
                </a:cubicBezTo>
                <a:cubicBezTo>
                  <a:pt x="1513548" y="710278"/>
                  <a:pt x="1509676" y="703144"/>
                  <a:pt x="1506902" y="690646"/>
                </a:cubicBezTo>
                <a:cubicBezTo>
                  <a:pt x="1504126" y="678149"/>
                  <a:pt x="1501832" y="667358"/>
                  <a:pt x="1500018" y="658273"/>
                </a:cubicBezTo>
                <a:cubicBezTo>
                  <a:pt x="1498204" y="649189"/>
                  <a:pt x="1495236" y="640778"/>
                  <a:pt x="1491113" y="633042"/>
                </a:cubicBezTo>
                <a:cubicBezTo>
                  <a:pt x="1486990" y="625305"/>
                  <a:pt x="1488557" y="621437"/>
                  <a:pt x="1495813" y="621437"/>
                </a:cubicBezTo>
                <a:cubicBezTo>
                  <a:pt x="1501004" y="621437"/>
                  <a:pt x="1506220" y="622333"/>
                  <a:pt x="1511462" y="624126"/>
                </a:cubicBezTo>
                <a:cubicBezTo>
                  <a:pt x="1516703" y="625918"/>
                  <a:pt x="1524461" y="625983"/>
                  <a:pt x="1534737" y="624319"/>
                </a:cubicBezTo>
                <a:cubicBezTo>
                  <a:pt x="1545010" y="622656"/>
                  <a:pt x="1553338" y="619057"/>
                  <a:pt x="1559720" y="613521"/>
                </a:cubicBezTo>
                <a:cubicBezTo>
                  <a:pt x="1562910" y="610754"/>
                  <a:pt x="1567386" y="609753"/>
                  <a:pt x="1573148" y="610521"/>
                </a:cubicBezTo>
                <a:close/>
                <a:moveTo>
                  <a:pt x="7232902" y="605261"/>
                </a:moveTo>
                <a:cubicBezTo>
                  <a:pt x="7240996" y="604329"/>
                  <a:pt x="7248346" y="607785"/>
                  <a:pt x="7254950" y="615629"/>
                </a:cubicBezTo>
                <a:cubicBezTo>
                  <a:pt x="7261553" y="623473"/>
                  <a:pt x="7258391" y="628224"/>
                  <a:pt x="7245464" y="629880"/>
                </a:cubicBezTo>
                <a:cubicBezTo>
                  <a:pt x="7232536" y="631536"/>
                  <a:pt x="7207502" y="634350"/>
                  <a:pt x="7170360" y="638323"/>
                </a:cubicBezTo>
                <a:cubicBezTo>
                  <a:pt x="7175766" y="642854"/>
                  <a:pt x="7175594" y="648171"/>
                  <a:pt x="7169844" y="654273"/>
                </a:cubicBezTo>
                <a:cubicBezTo>
                  <a:pt x="7164094" y="660374"/>
                  <a:pt x="7158360" y="667598"/>
                  <a:pt x="7152646" y="675944"/>
                </a:cubicBezTo>
                <a:cubicBezTo>
                  <a:pt x="7146932" y="684290"/>
                  <a:pt x="7141708" y="691690"/>
                  <a:pt x="7136976" y="698143"/>
                </a:cubicBezTo>
                <a:cubicBezTo>
                  <a:pt x="7132244" y="704596"/>
                  <a:pt x="7130752" y="707822"/>
                  <a:pt x="7132502" y="707822"/>
                </a:cubicBezTo>
                <a:cubicBezTo>
                  <a:pt x="7137636" y="707822"/>
                  <a:pt x="7160100" y="704072"/>
                  <a:pt x="7199894" y="696573"/>
                </a:cubicBezTo>
                <a:cubicBezTo>
                  <a:pt x="7197542" y="692041"/>
                  <a:pt x="7194706" y="687463"/>
                  <a:pt x="7191386" y="682838"/>
                </a:cubicBezTo>
                <a:cubicBezTo>
                  <a:pt x="7188066" y="678214"/>
                  <a:pt x="7187823" y="674019"/>
                  <a:pt x="7190655" y="670255"/>
                </a:cubicBezTo>
                <a:cubicBezTo>
                  <a:pt x="7193487" y="666490"/>
                  <a:pt x="7202256" y="669373"/>
                  <a:pt x="7216962" y="678902"/>
                </a:cubicBezTo>
                <a:cubicBezTo>
                  <a:pt x="7231668" y="688431"/>
                  <a:pt x="7239954" y="698648"/>
                  <a:pt x="7241817" y="709554"/>
                </a:cubicBezTo>
                <a:cubicBezTo>
                  <a:pt x="7243682" y="720460"/>
                  <a:pt x="7242735" y="729892"/>
                  <a:pt x="7238978" y="737851"/>
                </a:cubicBezTo>
                <a:cubicBezTo>
                  <a:pt x="7235221" y="745810"/>
                  <a:pt x="7229861" y="745605"/>
                  <a:pt x="7222899" y="737238"/>
                </a:cubicBezTo>
                <a:cubicBezTo>
                  <a:pt x="7215937" y="728870"/>
                  <a:pt x="7209874" y="720012"/>
                  <a:pt x="7204712" y="710662"/>
                </a:cubicBezTo>
                <a:cubicBezTo>
                  <a:pt x="7167514" y="721274"/>
                  <a:pt x="7143512" y="729053"/>
                  <a:pt x="7132706" y="734001"/>
                </a:cubicBezTo>
                <a:cubicBezTo>
                  <a:pt x="7121900" y="738948"/>
                  <a:pt x="7113727" y="742594"/>
                  <a:pt x="7108184" y="744939"/>
                </a:cubicBezTo>
                <a:cubicBezTo>
                  <a:pt x="7102642" y="747283"/>
                  <a:pt x="7098770" y="743314"/>
                  <a:pt x="7096569" y="733033"/>
                </a:cubicBezTo>
                <a:cubicBezTo>
                  <a:pt x="7094368" y="722751"/>
                  <a:pt x="7095842" y="716176"/>
                  <a:pt x="7100989" y="713308"/>
                </a:cubicBezTo>
                <a:cubicBezTo>
                  <a:pt x="7106138" y="710440"/>
                  <a:pt x="7114014" y="699286"/>
                  <a:pt x="7124618" y="679848"/>
                </a:cubicBezTo>
                <a:cubicBezTo>
                  <a:pt x="7135223" y="660410"/>
                  <a:pt x="7140970" y="647285"/>
                  <a:pt x="7141859" y="640474"/>
                </a:cubicBezTo>
                <a:cubicBezTo>
                  <a:pt x="7130860" y="644030"/>
                  <a:pt x="7120560" y="646267"/>
                  <a:pt x="7110960" y="647185"/>
                </a:cubicBezTo>
                <a:cubicBezTo>
                  <a:pt x="7101358" y="648103"/>
                  <a:pt x="7092184" y="645500"/>
                  <a:pt x="7083437" y="639377"/>
                </a:cubicBezTo>
                <a:cubicBezTo>
                  <a:pt x="7074690" y="633253"/>
                  <a:pt x="7075352" y="629869"/>
                  <a:pt x="7085427" y="629224"/>
                </a:cubicBezTo>
                <a:cubicBezTo>
                  <a:pt x="7095500" y="628578"/>
                  <a:pt x="7111472" y="626216"/>
                  <a:pt x="7133340" y="622136"/>
                </a:cubicBezTo>
                <a:cubicBezTo>
                  <a:pt x="7155210" y="618056"/>
                  <a:pt x="7175246" y="614457"/>
                  <a:pt x="7193452" y="611338"/>
                </a:cubicBezTo>
                <a:cubicBezTo>
                  <a:pt x="7211656" y="608219"/>
                  <a:pt x="7224806" y="606193"/>
                  <a:pt x="7232902" y="605261"/>
                </a:cubicBezTo>
                <a:close/>
                <a:moveTo>
                  <a:pt x="2051302" y="605261"/>
                </a:moveTo>
                <a:cubicBezTo>
                  <a:pt x="2059397" y="604329"/>
                  <a:pt x="2066746" y="607785"/>
                  <a:pt x="2073350" y="615629"/>
                </a:cubicBezTo>
                <a:cubicBezTo>
                  <a:pt x="2079953" y="623473"/>
                  <a:pt x="2076791" y="628224"/>
                  <a:pt x="2063864" y="629880"/>
                </a:cubicBezTo>
                <a:cubicBezTo>
                  <a:pt x="2050936" y="631536"/>
                  <a:pt x="2025902" y="634350"/>
                  <a:pt x="1988760" y="638323"/>
                </a:cubicBezTo>
                <a:cubicBezTo>
                  <a:pt x="1994167" y="642854"/>
                  <a:pt x="1993995" y="648171"/>
                  <a:pt x="1988244" y="654273"/>
                </a:cubicBezTo>
                <a:cubicBezTo>
                  <a:pt x="1982494" y="660374"/>
                  <a:pt x="1976761" y="667598"/>
                  <a:pt x="1971047" y="675944"/>
                </a:cubicBezTo>
                <a:cubicBezTo>
                  <a:pt x="1965332" y="684290"/>
                  <a:pt x="1960109" y="691690"/>
                  <a:pt x="1955376" y="698143"/>
                </a:cubicBezTo>
                <a:cubicBezTo>
                  <a:pt x="1950644" y="704596"/>
                  <a:pt x="1949153" y="707822"/>
                  <a:pt x="1950902" y="707822"/>
                </a:cubicBezTo>
                <a:cubicBezTo>
                  <a:pt x="1956036" y="707822"/>
                  <a:pt x="1978500" y="704072"/>
                  <a:pt x="2018294" y="696573"/>
                </a:cubicBezTo>
                <a:cubicBezTo>
                  <a:pt x="2015942" y="692041"/>
                  <a:pt x="2013106" y="687463"/>
                  <a:pt x="2009787" y="682838"/>
                </a:cubicBezTo>
                <a:cubicBezTo>
                  <a:pt x="2006467" y="678214"/>
                  <a:pt x="2006223" y="674019"/>
                  <a:pt x="2009055" y="670255"/>
                </a:cubicBezTo>
                <a:cubicBezTo>
                  <a:pt x="2011888" y="666490"/>
                  <a:pt x="2020657" y="669373"/>
                  <a:pt x="2035362" y="678902"/>
                </a:cubicBezTo>
                <a:cubicBezTo>
                  <a:pt x="2050068" y="688431"/>
                  <a:pt x="2058353" y="698648"/>
                  <a:pt x="2060218" y="709554"/>
                </a:cubicBezTo>
                <a:cubicBezTo>
                  <a:pt x="2062082" y="720460"/>
                  <a:pt x="2061135" y="729892"/>
                  <a:pt x="2057378" y="737851"/>
                </a:cubicBezTo>
                <a:cubicBezTo>
                  <a:pt x="2053621" y="745810"/>
                  <a:pt x="2048262" y="745605"/>
                  <a:pt x="2041299" y="737238"/>
                </a:cubicBezTo>
                <a:cubicBezTo>
                  <a:pt x="2034337" y="728870"/>
                  <a:pt x="2028275" y="720012"/>
                  <a:pt x="2023112" y="710662"/>
                </a:cubicBezTo>
                <a:cubicBezTo>
                  <a:pt x="1985914" y="721274"/>
                  <a:pt x="1961912" y="729053"/>
                  <a:pt x="1951107" y="734001"/>
                </a:cubicBezTo>
                <a:cubicBezTo>
                  <a:pt x="1940301" y="738948"/>
                  <a:pt x="1932127" y="742594"/>
                  <a:pt x="1926585" y="744939"/>
                </a:cubicBezTo>
                <a:cubicBezTo>
                  <a:pt x="1921042" y="747283"/>
                  <a:pt x="1917170" y="743314"/>
                  <a:pt x="1914969" y="733033"/>
                </a:cubicBezTo>
                <a:cubicBezTo>
                  <a:pt x="1912768" y="722751"/>
                  <a:pt x="1914242" y="716176"/>
                  <a:pt x="1919390" y="713308"/>
                </a:cubicBezTo>
                <a:cubicBezTo>
                  <a:pt x="1924538" y="710440"/>
                  <a:pt x="1932414" y="699286"/>
                  <a:pt x="1943019" y="679848"/>
                </a:cubicBezTo>
                <a:cubicBezTo>
                  <a:pt x="1953623" y="660410"/>
                  <a:pt x="1959370" y="647285"/>
                  <a:pt x="1960259" y="640474"/>
                </a:cubicBezTo>
                <a:cubicBezTo>
                  <a:pt x="1949260" y="644030"/>
                  <a:pt x="1938960" y="646267"/>
                  <a:pt x="1929360" y="647185"/>
                </a:cubicBezTo>
                <a:cubicBezTo>
                  <a:pt x="1919759" y="648103"/>
                  <a:pt x="1910585" y="645500"/>
                  <a:pt x="1901837" y="639377"/>
                </a:cubicBezTo>
                <a:cubicBezTo>
                  <a:pt x="1893090" y="633253"/>
                  <a:pt x="1893753" y="629869"/>
                  <a:pt x="1903827" y="629224"/>
                </a:cubicBezTo>
                <a:cubicBezTo>
                  <a:pt x="1913901" y="628578"/>
                  <a:pt x="1929872" y="626216"/>
                  <a:pt x="1951741" y="622136"/>
                </a:cubicBezTo>
                <a:cubicBezTo>
                  <a:pt x="1973610" y="618056"/>
                  <a:pt x="1993647" y="614457"/>
                  <a:pt x="2011852" y="611338"/>
                </a:cubicBezTo>
                <a:cubicBezTo>
                  <a:pt x="2030057" y="608219"/>
                  <a:pt x="2043207" y="606193"/>
                  <a:pt x="2051302" y="605261"/>
                </a:cubicBezTo>
                <a:close/>
                <a:moveTo>
                  <a:pt x="588491" y="604014"/>
                </a:moveTo>
                <a:lnTo>
                  <a:pt x="568120" y="607047"/>
                </a:lnTo>
                <a:cubicBezTo>
                  <a:pt x="574416" y="611937"/>
                  <a:pt x="576663" y="617666"/>
                  <a:pt x="574864" y="624233"/>
                </a:cubicBezTo>
                <a:cubicBezTo>
                  <a:pt x="573064" y="630801"/>
                  <a:pt x="572164" y="637957"/>
                  <a:pt x="572164" y="645701"/>
                </a:cubicBezTo>
                <a:lnTo>
                  <a:pt x="590986" y="643571"/>
                </a:lnTo>
                <a:cubicBezTo>
                  <a:pt x="591832" y="623136"/>
                  <a:pt x="591000" y="609951"/>
                  <a:pt x="588491" y="604014"/>
                </a:cubicBezTo>
                <a:close/>
                <a:moveTo>
                  <a:pt x="5351069" y="594206"/>
                </a:moveTo>
                <a:cubicBezTo>
                  <a:pt x="5360192" y="593680"/>
                  <a:pt x="5367270" y="596480"/>
                  <a:pt x="5372304" y="602605"/>
                </a:cubicBezTo>
                <a:cubicBezTo>
                  <a:pt x="5379015" y="610771"/>
                  <a:pt x="5370486" y="617099"/>
                  <a:pt x="5346717" y="621588"/>
                </a:cubicBezTo>
                <a:cubicBezTo>
                  <a:pt x="5322949" y="626076"/>
                  <a:pt x="5305643" y="628772"/>
                  <a:pt x="5294802" y="629675"/>
                </a:cubicBezTo>
                <a:cubicBezTo>
                  <a:pt x="5283057" y="629675"/>
                  <a:pt x="5273317" y="626754"/>
                  <a:pt x="5265581" y="620910"/>
                </a:cubicBezTo>
                <a:cubicBezTo>
                  <a:pt x="5257844" y="615066"/>
                  <a:pt x="5260407" y="611001"/>
                  <a:pt x="5273270" y="608714"/>
                </a:cubicBezTo>
                <a:cubicBezTo>
                  <a:pt x="5286133" y="606426"/>
                  <a:pt x="5297186" y="604623"/>
                  <a:pt x="5306429" y="603304"/>
                </a:cubicBezTo>
                <a:cubicBezTo>
                  <a:pt x="5315671" y="601985"/>
                  <a:pt x="5327283" y="599497"/>
                  <a:pt x="5341264" y="595840"/>
                </a:cubicBezTo>
                <a:cubicBezTo>
                  <a:pt x="5344760" y="594926"/>
                  <a:pt x="5348028" y="594381"/>
                  <a:pt x="5351069" y="594206"/>
                </a:cubicBezTo>
                <a:close/>
                <a:moveTo>
                  <a:pt x="917421" y="593689"/>
                </a:moveTo>
                <a:cubicBezTo>
                  <a:pt x="921282" y="593398"/>
                  <a:pt x="925155" y="594219"/>
                  <a:pt x="929042" y="596152"/>
                </a:cubicBezTo>
                <a:cubicBezTo>
                  <a:pt x="936814" y="600016"/>
                  <a:pt x="943640" y="604533"/>
                  <a:pt x="949520" y="609703"/>
                </a:cubicBezTo>
                <a:cubicBezTo>
                  <a:pt x="955399" y="614873"/>
                  <a:pt x="956313" y="620387"/>
                  <a:pt x="952262" y="626245"/>
                </a:cubicBezTo>
                <a:cubicBezTo>
                  <a:pt x="948211" y="632103"/>
                  <a:pt x="946186" y="644890"/>
                  <a:pt x="946186" y="664608"/>
                </a:cubicBezTo>
                <a:cubicBezTo>
                  <a:pt x="965587" y="663748"/>
                  <a:pt x="983140" y="662181"/>
                  <a:pt x="998842" y="659908"/>
                </a:cubicBezTo>
                <a:cubicBezTo>
                  <a:pt x="1014545" y="657635"/>
                  <a:pt x="1026343" y="662149"/>
                  <a:pt x="1034238" y="673449"/>
                </a:cubicBezTo>
                <a:cubicBezTo>
                  <a:pt x="1042132" y="684749"/>
                  <a:pt x="1040860" y="690177"/>
                  <a:pt x="1030420" y="689732"/>
                </a:cubicBezTo>
                <a:cubicBezTo>
                  <a:pt x="1019980" y="689288"/>
                  <a:pt x="1008268" y="688840"/>
                  <a:pt x="995282" y="688388"/>
                </a:cubicBezTo>
                <a:cubicBezTo>
                  <a:pt x="982298" y="687936"/>
                  <a:pt x="965408" y="687710"/>
                  <a:pt x="944615" y="687710"/>
                </a:cubicBezTo>
                <a:cubicBezTo>
                  <a:pt x="943812" y="708876"/>
                  <a:pt x="942536" y="725031"/>
                  <a:pt x="940786" y="736173"/>
                </a:cubicBezTo>
                <a:cubicBezTo>
                  <a:pt x="946393" y="736173"/>
                  <a:pt x="956246" y="737385"/>
                  <a:pt x="970341" y="739808"/>
                </a:cubicBezTo>
                <a:cubicBezTo>
                  <a:pt x="984438" y="742232"/>
                  <a:pt x="992708" y="748778"/>
                  <a:pt x="995154" y="759447"/>
                </a:cubicBezTo>
                <a:cubicBezTo>
                  <a:pt x="997599" y="770116"/>
                  <a:pt x="992540" y="773630"/>
                  <a:pt x="979978" y="769987"/>
                </a:cubicBezTo>
                <a:cubicBezTo>
                  <a:pt x="967416" y="766345"/>
                  <a:pt x="953606" y="762767"/>
                  <a:pt x="938549" y="759254"/>
                </a:cubicBezTo>
                <a:cubicBezTo>
                  <a:pt x="933516" y="787475"/>
                  <a:pt x="924575" y="808250"/>
                  <a:pt x="911726" y="821580"/>
                </a:cubicBezTo>
                <a:cubicBezTo>
                  <a:pt x="898877" y="834909"/>
                  <a:pt x="889828" y="836856"/>
                  <a:pt x="884580" y="827420"/>
                </a:cubicBezTo>
                <a:cubicBezTo>
                  <a:pt x="879331" y="817984"/>
                  <a:pt x="871386" y="808734"/>
                  <a:pt x="860747" y="799672"/>
                </a:cubicBezTo>
                <a:cubicBezTo>
                  <a:pt x="850106" y="790608"/>
                  <a:pt x="852229" y="787429"/>
                  <a:pt x="867114" y="790132"/>
                </a:cubicBezTo>
                <a:cubicBezTo>
                  <a:pt x="881999" y="792835"/>
                  <a:pt x="891693" y="792670"/>
                  <a:pt x="896196" y="789637"/>
                </a:cubicBezTo>
                <a:cubicBezTo>
                  <a:pt x="900698" y="786604"/>
                  <a:pt x="904714" y="775494"/>
                  <a:pt x="908241" y="756307"/>
                </a:cubicBezTo>
                <a:cubicBezTo>
                  <a:pt x="860775" y="753768"/>
                  <a:pt x="829807" y="753819"/>
                  <a:pt x="815338" y="756457"/>
                </a:cubicBezTo>
                <a:cubicBezTo>
                  <a:pt x="800869" y="759096"/>
                  <a:pt x="789623" y="762469"/>
                  <a:pt x="781599" y="766578"/>
                </a:cubicBezTo>
                <a:cubicBezTo>
                  <a:pt x="773576" y="770686"/>
                  <a:pt x="767930" y="767571"/>
                  <a:pt x="764660" y="757232"/>
                </a:cubicBezTo>
                <a:cubicBezTo>
                  <a:pt x="761390" y="746892"/>
                  <a:pt x="764377" y="739833"/>
                  <a:pt x="773619" y="736055"/>
                </a:cubicBezTo>
                <a:cubicBezTo>
                  <a:pt x="782861" y="732276"/>
                  <a:pt x="793986" y="719309"/>
                  <a:pt x="806992" y="697153"/>
                </a:cubicBezTo>
                <a:cubicBezTo>
                  <a:pt x="777796" y="699835"/>
                  <a:pt x="758623" y="702079"/>
                  <a:pt x="749474" y="703886"/>
                </a:cubicBezTo>
                <a:cubicBezTo>
                  <a:pt x="740324" y="705693"/>
                  <a:pt x="731204" y="701846"/>
                  <a:pt x="722112" y="692346"/>
                </a:cubicBezTo>
                <a:cubicBezTo>
                  <a:pt x="713021" y="682845"/>
                  <a:pt x="715430" y="678554"/>
                  <a:pt x="729340" y="679472"/>
                </a:cubicBezTo>
                <a:cubicBezTo>
                  <a:pt x="743250" y="680390"/>
                  <a:pt x="771665" y="679135"/>
                  <a:pt x="814585" y="675708"/>
                </a:cubicBezTo>
                <a:cubicBezTo>
                  <a:pt x="825728" y="646984"/>
                  <a:pt x="829499" y="627377"/>
                  <a:pt x="825900" y="616888"/>
                </a:cubicBezTo>
                <a:cubicBezTo>
                  <a:pt x="822300" y="606398"/>
                  <a:pt x="823469" y="601637"/>
                  <a:pt x="829406" y="602605"/>
                </a:cubicBezTo>
                <a:cubicBezTo>
                  <a:pt x="835343" y="603573"/>
                  <a:pt x="840462" y="604924"/>
                  <a:pt x="844764" y="606659"/>
                </a:cubicBezTo>
                <a:cubicBezTo>
                  <a:pt x="849066" y="608395"/>
                  <a:pt x="858409" y="608624"/>
                  <a:pt x="872792" y="607348"/>
                </a:cubicBezTo>
                <a:cubicBezTo>
                  <a:pt x="887175" y="606071"/>
                  <a:pt x="898203" y="602920"/>
                  <a:pt x="905875" y="597894"/>
                </a:cubicBezTo>
                <a:cubicBezTo>
                  <a:pt x="909711" y="595381"/>
                  <a:pt x="913559" y="593979"/>
                  <a:pt x="917421" y="593689"/>
                </a:cubicBezTo>
                <a:close/>
                <a:moveTo>
                  <a:pt x="203046" y="593689"/>
                </a:moveTo>
                <a:cubicBezTo>
                  <a:pt x="206907" y="593398"/>
                  <a:pt x="210781" y="594219"/>
                  <a:pt x="214667" y="596152"/>
                </a:cubicBezTo>
                <a:cubicBezTo>
                  <a:pt x="222439" y="600016"/>
                  <a:pt x="229265" y="604533"/>
                  <a:pt x="235144" y="609703"/>
                </a:cubicBezTo>
                <a:cubicBezTo>
                  <a:pt x="241024" y="614873"/>
                  <a:pt x="241938" y="620387"/>
                  <a:pt x="237887" y="626245"/>
                </a:cubicBezTo>
                <a:cubicBezTo>
                  <a:pt x="233836" y="632103"/>
                  <a:pt x="231810" y="644890"/>
                  <a:pt x="231810" y="664608"/>
                </a:cubicBezTo>
                <a:cubicBezTo>
                  <a:pt x="251213" y="663748"/>
                  <a:pt x="268765" y="662181"/>
                  <a:pt x="284468" y="659908"/>
                </a:cubicBezTo>
                <a:cubicBezTo>
                  <a:pt x="300170" y="657635"/>
                  <a:pt x="311968" y="662149"/>
                  <a:pt x="319863" y="673449"/>
                </a:cubicBezTo>
                <a:cubicBezTo>
                  <a:pt x="327757" y="684749"/>
                  <a:pt x="326484" y="690177"/>
                  <a:pt x="316045" y="689732"/>
                </a:cubicBezTo>
                <a:cubicBezTo>
                  <a:pt x="305605" y="689288"/>
                  <a:pt x="293892" y="688840"/>
                  <a:pt x="280908" y="688388"/>
                </a:cubicBezTo>
                <a:cubicBezTo>
                  <a:pt x="267923" y="687936"/>
                  <a:pt x="251034" y="687710"/>
                  <a:pt x="230241" y="687710"/>
                </a:cubicBezTo>
                <a:cubicBezTo>
                  <a:pt x="229437" y="708876"/>
                  <a:pt x="228161" y="725031"/>
                  <a:pt x="226411" y="736173"/>
                </a:cubicBezTo>
                <a:cubicBezTo>
                  <a:pt x="232018" y="736173"/>
                  <a:pt x="241870" y="737385"/>
                  <a:pt x="255966" y="739808"/>
                </a:cubicBezTo>
                <a:cubicBezTo>
                  <a:pt x="270063" y="742232"/>
                  <a:pt x="278333" y="748778"/>
                  <a:pt x="280779" y="759447"/>
                </a:cubicBezTo>
                <a:cubicBezTo>
                  <a:pt x="283224" y="770116"/>
                  <a:pt x="278165" y="773630"/>
                  <a:pt x="265603" y="769987"/>
                </a:cubicBezTo>
                <a:cubicBezTo>
                  <a:pt x="253041" y="766345"/>
                  <a:pt x="239232" y="762767"/>
                  <a:pt x="224174" y="759254"/>
                </a:cubicBezTo>
                <a:cubicBezTo>
                  <a:pt x="219141" y="787475"/>
                  <a:pt x="210200" y="808250"/>
                  <a:pt x="197351" y="821580"/>
                </a:cubicBezTo>
                <a:cubicBezTo>
                  <a:pt x="184502" y="834909"/>
                  <a:pt x="175453" y="836856"/>
                  <a:pt x="170205" y="827420"/>
                </a:cubicBezTo>
                <a:cubicBezTo>
                  <a:pt x="164956" y="817984"/>
                  <a:pt x="157012" y="808734"/>
                  <a:pt x="146372" y="799672"/>
                </a:cubicBezTo>
                <a:cubicBezTo>
                  <a:pt x="135731" y="790608"/>
                  <a:pt x="137853" y="787429"/>
                  <a:pt x="152738" y="790132"/>
                </a:cubicBezTo>
                <a:cubicBezTo>
                  <a:pt x="167623" y="792835"/>
                  <a:pt x="177318" y="792670"/>
                  <a:pt x="181820" y="789637"/>
                </a:cubicBezTo>
                <a:cubicBezTo>
                  <a:pt x="186323" y="786604"/>
                  <a:pt x="190339" y="775494"/>
                  <a:pt x="193866" y="756307"/>
                </a:cubicBezTo>
                <a:cubicBezTo>
                  <a:pt x="146400" y="753768"/>
                  <a:pt x="115433" y="753819"/>
                  <a:pt x="100963" y="756457"/>
                </a:cubicBezTo>
                <a:cubicBezTo>
                  <a:pt x="86494" y="759096"/>
                  <a:pt x="75248" y="762469"/>
                  <a:pt x="67224" y="766578"/>
                </a:cubicBezTo>
                <a:cubicBezTo>
                  <a:pt x="59202" y="770686"/>
                  <a:pt x="53554" y="767571"/>
                  <a:pt x="50285" y="757232"/>
                </a:cubicBezTo>
                <a:cubicBezTo>
                  <a:pt x="47015" y="746892"/>
                  <a:pt x="50002" y="739833"/>
                  <a:pt x="59244" y="736055"/>
                </a:cubicBezTo>
                <a:cubicBezTo>
                  <a:pt x="68486" y="732276"/>
                  <a:pt x="79611" y="719309"/>
                  <a:pt x="92617" y="697153"/>
                </a:cubicBezTo>
                <a:cubicBezTo>
                  <a:pt x="63421" y="699835"/>
                  <a:pt x="44248" y="702079"/>
                  <a:pt x="35098" y="703886"/>
                </a:cubicBezTo>
                <a:cubicBezTo>
                  <a:pt x="25949" y="705693"/>
                  <a:pt x="16829" y="701846"/>
                  <a:pt x="7738" y="692346"/>
                </a:cubicBezTo>
                <a:cubicBezTo>
                  <a:pt x="-1354" y="682845"/>
                  <a:pt x="1055" y="678554"/>
                  <a:pt x="14965" y="679472"/>
                </a:cubicBezTo>
                <a:cubicBezTo>
                  <a:pt x="28875" y="680390"/>
                  <a:pt x="57290" y="679135"/>
                  <a:pt x="100210" y="675708"/>
                </a:cubicBezTo>
                <a:cubicBezTo>
                  <a:pt x="111353" y="646984"/>
                  <a:pt x="115124" y="627377"/>
                  <a:pt x="111525" y="616888"/>
                </a:cubicBezTo>
                <a:cubicBezTo>
                  <a:pt x="107926" y="606398"/>
                  <a:pt x="109094" y="601637"/>
                  <a:pt x="115031" y="602605"/>
                </a:cubicBezTo>
                <a:cubicBezTo>
                  <a:pt x="120968" y="603573"/>
                  <a:pt x="126087" y="604924"/>
                  <a:pt x="130389" y="606659"/>
                </a:cubicBezTo>
                <a:cubicBezTo>
                  <a:pt x="134692" y="608395"/>
                  <a:pt x="144034" y="608624"/>
                  <a:pt x="158417" y="607348"/>
                </a:cubicBezTo>
                <a:cubicBezTo>
                  <a:pt x="172801" y="606071"/>
                  <a:pt x="183828" y="602920"/>
                  <a:pt x="191500" y="597894"/>
                </a:cubicBezTo>
                <a:cubicBezTo>
                  <a:pt x="195336" y="595381"/>
                  <a:pt x="199185" y="593979"/>
                  <a:pt x="203046" y="593689"/>
                </a:cubicBezTo>
                <a:close/>
                <a:moveTo>
                  <a:pt x="6664829" y="591027"/>
                </a:moveTo>
                <a:cubicBezTo>
                  <a:pt x="6666174" y="590754"/>
                  <a:pt x="6667930" y="590796"/>
                  <a:pt x="6670098" y="591151"/>
                </a:cubicBezTo>
                <a:cubicBezTo>
                  <a:pt x="6678775" y="592570"/>
                  <a:pt x="6686411" y="595166"/>
                  <a:pt x="6693007" y="598937"/>
                </a:cubicBezTo>
                <a:cubicBezTo>
                  <a:pt x="6701554" y="603454"/>
                  <a:pt x="6704465" y="609180"/>
                  <a:pt x="6701740" y="616113"/>
                </a:cubicBezTo>
                <a:cubicBezTo>
                  <a:pt x="6699016" y="623047"/>
                  <a:pt x="6697435" y="638061"/>
                  <a:pt x="6696997" y="661156"/>
                </a:cubicBezTo>
                <a:cubicBezTo>
                  <a:pt x="6696560" y="684251"/>
                  <a:pt x="6696356" y="698924"/>
                  <a:pt x="6696384" y="705177"/>
                </a:cubicBezTo>
                <a:cubicBezTo>
                  <a:pt x="6696384" y="708719"/>
                  <a:pt x="6699177" y="707779"/>
                  <a:pt x="6704762" y="702359"/>
                </a:cubicBezTo>
                <a:cubicBezTo>
                  <a:pt x="6710348" y="696938"/>
                  <a:pt x="6722824" y="685692"/>
                  <a:pt x="6742190" y="668620"/>
                </a:cubicBezTo>
                <a:cubicBezTo>
                  <a:pt x="6761557" y="651548"/>
                  <a:pt x="6773162" y="644349"/>
                  <a:pt x="6777005" y="647024"/>
                </a:cubicBezTo>
                <a:cubicBezTo>
                  <a:pt x="6780848" y="649698"/>
                  <a:pt x="6775933" y="658865"/>
                  <a:pt x="6762260" y="674524"/>
                </a:cubicBezTo>
                <a:cubicBezTo>
                  <a:pt x="6748586" y="690184"/>
                  <a:pt x="6735590" y="704395"/>
                  <a:pt x="6723272" y="717158"/>
                </a:cubicBezTo>
                <a:cubicBezTo>
                  <a:pt x="6710954" y="729921"/>
                  <a:pt x="6701285" y="742149"/>
                  <a:pt x="6694265" y="753844"/>
                </a:cubicBezTo>
                <a:cubicBezTo>
                  <a:pt x="6687246" y="765538"/>
                  <a:pt x="6681176" y="771385"/>
                  <a:pt x="6676057" y="771385"/>
                </a:cubicBezTo>
                <a:cubicBezTo>
                  <a:pt x="6670938" y="771385"/>
                  <a:pt x="6666044" y="767596"/>
                  <a:pt x="6661376" y="760017"/>
                </a:cubicBezTo>
                <a:cubicBezTo>
                  <a:pt x="6656708" y="752438"/>
                  <a:pt x="6656644" y="745322"/>
                  <a:pt x="6661182" y="738668"/>
                </a:cubicBezTo>
                <a:cubicBezTo>
                  <a:pt x="6665721" y="732014"/>
                  <a:pt x="6669321" y="722285"/>
                  <a:pt x="6671980" y="709479"/>
                </a:cubicBezTo>
                <a:cubicBezTo>
                  <a:pt x="6674641" y="696673"/>
                  <a:pt x="6675086" y="677704"/>
                  <a:pt x="6673314" y="652573"/>
                </a:cubicBezTo>
                <a:cubicBezTo>
                  <a:pt x="6671544" y="627442"/>
                  <a:pt x="6668396" y="610567"/>
                  <a:pt x="6663871" y="601949"/>
                </a:cubicBezTo>
                <a:cubicBezTo>
                  <a:pt x="6660478" y="595485"/>
                  <a:pt x="6660798" y="591844"/>
                  <a:pt x="6664829" y="591027"/>
                </a:cubicBezTo>
                <a:close/>
                <a:moveTo>
                  <a:pt x="4927081" y="589621"/>
                </a:moveTo>
                <a:cubicBezTo>
                  <a:pt x="4931499" y="589364"/>
                  <a:pt x="4938577" y="592011"/>
                  <a:pt x="4948314" y="597561"/>
                </a:cubicBezTo>
                <a:cubicBezTo>
                  <a:pt x="4961335" y="606466"/>
                  <a:pt x="4965436" y="613138"/>
                  <a:pt x="4960618" y="617576"/>
                </a:cubicBezTo>
                <a:cubicBezTo>
                  <a:pt x="4955799" y="622014"/>
                  <a:pt x="4950039" y="630271"/>
                  <a:pt x="4943335" y="642345"/>
                </a:cubicBezTo>
                <a:cubicBezTo>
                  <a:pt x="4936630" y="654419"/>
                  <a:pt x="4926668" y="669348"/>
                  <a:pt x="4913446" y="687130"/>
                </a:cubicBezTo>
                <a:cubicBezTo>
                  <a:pt x="4900224" y="704911"/>
                  <a:pt x="4880991" y="720252"/>
                  <a:pt x="4855745" y="733151"/>
                </a:cubicBezTo>
                <a:cubicBezTo>
                  <a:pt x="4830498" y="746050"/>
                  <a:pt x="4828982" y="741916"/>
                  <a:pt x="4851195" y="720750"/>
                </a:cubicBezTo>
                <a:cubicBezTo>
                  <a:pt x="4873408" y="699584"/>
                  <a:pt x="4891179" y="677048"/>
                  <a:pt x="4904508" y="653143"/>
                </a:cubicBezTo>
                <a:cubicBezTo>
                  <a:pt x="4917838" y="629238"/>
                  <a:pt x="4923603" y="611223"/>
                  <a:pt x="4921803" y="599099"/>
                </a:cubicBezTo>
                <a:cubicBezTo>
                  <a:pt x="4920903" y="593036"/>
                  <a:pt x="4922662" y="589877"/>
                  <a:pt x="4927081" y="589621"/>
                </a:cubicBezTo>
                <a:close/>
                <a:moveTo>
                  <a:pt x="2721296" y="585523"/>
                </a:moveTo>
                <a:cubicBezTo>
                  <a:pt x="2724564" y="584833"/>
                  <a:pt x="2730304" y="585680"/>
                  <a:pt x="2738518" y="588064"/>
                </a:cubicBezTo>
                <a:cubicBezTo>
                  <a:pt x="2754944" y="592832"/>
                  <a:pt x="2765320" y="599866"/>
                  <a:pt x="2769643" y="609165"/>
                </a:cubicBezTo>
                <a:cubicBezTo>
                  <a:pt x="2773967" y="618465"/>
                  <a:pt x="2774332" y="626908"/>
                  <a:pt x="2770740" y="634494"/>
                </a:cubicBezTo>
                <a:cubicBezTo>
                  <a:pt x="2767148" y="642080"/>
                  <a:pt x="2761197" y="642478"/>
                  <a:pt x="2752887" y="635688"/>
                </a:cubicBezTo>
                <a:cubicBezTo>
                  <a:pt x="2744576" y="628897"/>
                  <a:pt x="2737682" y="621853"/>
                  <a:pt x="2732205" y="614554"/>
                </a:cubicBezTo>
                <a:cubicBezTo>
                  <a:pt x="2726698" y="607183"/>
                  <a:pt x="2722267" y="599733"/>
                  <a:pt x="2718911" y="592205"/>
                </a:cubicBezTo>
                <a:cubicBezTo>
                  <a:pt x="2717233" y="588440"/>
                  <a:pt x="2718028" y="586213"/>
                  <a:pt x="2721296" y="585523"/>
                </a:cubicBezTo>
                <a:close/>
                <a:moveTo>
                  <a:pt x="2573192" y="585074"/>
                </a:moveTo>
                <a:cubicBezTo>
                  <a:pt x="2561232" y="585941"/>
                  <a:pt x="2552904" y="589308"/>
                  <a:pt x="2548207" y="595173"/>
                </a:cubicBezTo>
                <a:cubicBezTo>
                  <a:pt x="2543511" y="601038"/>
                  <a:pt x="2541163" y="608158"/>
                  <a:pt x="2541163" y="616533"/>
                </a:cubicBezTo>
                <a:cubicBezTo>
                  <a:pt x="2541163" y="624893"/>
                  <a:pt x="2544024" y="632748"/>
                  <a:pt x="2549745" y="640097"/>
                </a:cubicBezTo>
                <a:cubicBezTo>
                  <a:pt x="2555467" y="647447"/>
                  <a:pt x="2564276" y="651121"/>
                  <a:pt x="2576171" y="651121"/>
                </a:cubicBezTo>
                <a:cubicBezTo>
                  <a:pt x="2588066" y="651121"/>
                  <a:pt x="2597104" y="647425"/>
                  <a:pt x="2603284" y="640033"/>
                </a:cubicBezTo>
                <a:cubicBezTo>
                  <a:pt x="2609465" y="632640"/>
                  <a:pt x="2612344" y="623803"/>
                  <a:pt x="2611921" y="613521"/>
                </a:cubicBezTo>
                <a:cubicBezTo>
                  <a:pt x="2611498" y="603239"/>
                  <a:pt x="2607927" y="595711"/>
                  <a:pt x="2601209" y="590935"/>
                </a:cubicBezTo>
                <a:cubicBezTo>
                  <a:pt x="2594490" y="586160"/>
                  <a:pt x="2585151" y="584206"/>
                  <a:pt x="2573192" y="585074"/>
                </a:cubicBezTo>
                <a:close/>
                <a:moveTo>
                  <a:pt x="3649658" y="578413"/>
                </a:moveTo>
                <a:cubicBezTo>
                  <a:pt x="3658917" y="577632"/>
                  <a:pt x="3666980" y="580325"/>
                  <a:pt x="3673847" y="586494"/>
                </a:cubicBezTo>
                <a:cubicBezTo>
                  <a:pt x="3683003" y="594718"/>
                  <a:pt x="3681479" y="599694"/>
                  <a:pt x="3669276" y="601422"/>
                </a:cubicBezTo>
                <a:cubicBezTo>
                  <a:pt x="3657072" y="603150"/>
                  <a:pt x="3639778" y="605713"/>
                  <a:pt x="3617393" y="609112"/>
                </a:cubicBezTo>
                <a:cubicBezTo>
                  <a:pt x="3629984" y="615192"/>
                  <a:pt x="3635071" y="620903"/>
                  <a:pt x="3632655" y="626245"/>
                </a:cubicBezTo>
                <a:cubicBezTo>
                  <a:pt x="3630238" y="631586"/>
                  <a:pt x="3623351" y="649178"/>
                  <a:pt x="3611994" y="679020"/>
                </a:cubicBezTo>
                <a:cubicBezTo>
                  <a:pt x="3633992" y="697261"/>
                  <a:pt x="3648490" y="710927"/>
                  <a:pt x="3655488" y="720019"/>
                </a:cubicBezTo>
                <a:cubicBezTo>
                  <a:pt x="3662486" y="729110"/>
                  <a:pt x="3663379" y="737923"/>
                  <a:pt x="3658166" y="746455"/>
                </a:cubicBezTo>
                <a:cubicBezTo>
                  <a:pt x="3652953" y="754987"/>
                  <a:pt x="3644783" y="753188"/>
                  <a:pt x="3633655" y="741056"/>
                </a:cubicBezTo>
                <a:cubicBezTo>
                  <a:pt x="3622527" y="728924"/>
                  <a:pt x="3610918" y="716541"/>
                  <a:pt x="3598830" y="703908"/>
                </a:cubicBezTo>
                <a:cubicBezTo>
                  <a:pt x="3585077" y="722191"/>
                  <a:pt x="3571662" y="735069"/>
                  <a:pt x="3558584" y="742540"/>
                </a:cubicBezTo>
                <a:cubicBezTo>
                  <a:pt x="3552045" y="746276"/>
                  <a:pt x="3545789" y="749250"/>
                  <a:pt x="3539819" y="751464"/>
                </a:cubicBezTo>
                <a:lnTo>
                  <a:pt x="3525769" y="755054"/>
                </a:lnTo>
                <a:lnTo>
                  <a:pt x="3532965" y="756608"/>
                </a:lnTo>
                <a:cubicBezTo>
                  <a:pt x="3551177" y="761053"/>
                  <a:pt x="3575645" y="765277"/>
                  <a:pt x="3606369" y="769277"/>
                </a:cubicBezTo>
                <a:cubicBezTo>
                  <a:pt x="3637093" y="773278"/>
                  <a:pt x="3667082" y="773479"/>
                  <a:pt x="3696336" y="769880"/>
                </a:cubicBezTo>
                <a:cubicBezTo>
                  <a:pt x="3725590" y="766280"/>
                  <a:pt x="3735732" y="768069"/>
                  <a:pt x="3726762" y="775247"/>
                </a:cubicBezTo>
                <a:cubicBezTo>
                  <a:pt x="3717792" y="782424"/>
                  <a:pt x="3704409" y="790325"/>
                  <a:pt x="3686613" y="798951"/>
                </a:cubicBezTo>
                <a:cubicBezTo>
                  <a:pt x="3668817" y="807577"/>
                  <a:pt x="3654918" y="811430"/>
                  <a:pt x="3644915" y="810513"/>
                </a:cubicBezTo>
                <a:cubicBezTo>
                  <a:pt x="3634913" y="809595"/>
                  <a:pt x="3618020" y="805096"/>
                  <a:pt x="3594237" y="797015"/>
                </a:cubicBezTo>
                <a:cubicBezTo>
                  <a:pt x="3570454" y="788934"/>
                  <a:pt x="3549980" y="782349"/>
                  <a:pt x="3532814" y="777258"/>
                </a:cubicBezTo>
                <a:cubicBezTo>
                  <a:pt x="3515649" y="772167"/>
                  <a:pt x="3501474" y="768116"/>
                  <a:pt x="3490288" y="765104"/>
                </a:cubicBezTo>
                <a:cubicBezTo>
                  <a:pt x="3479103" y="762093"/>
                  <a:pt x="3469442" y="762996"/>
                  <a:pt x="3461303" y="767815"/>
                </a:cubicBezTo>
                <a:cubicBezTo>
                  <a:pt x="3453165" y="772633"/>
                  <a:pt x="3446217" y="776232"/>
                  <a:pt x="3440460" y="778613"/>
                </a:cubicBezTo>
                <a:cubicBezTo>
                  <a:pt x="3434702" y="780993"/>
                  <a:pt x="3427629" y="778516"/>
                  <a:pt x="3419240" y="771181"/>
                </a:cubicBezTo>
                <a:cubicBezTo>
                  <a:pt x="3410851" y="763846"/>
                  <a:pt x="3410937" y="759576"/>
                  <a:pt x="3419498" y="758372"/>
                </a:cubicBezTo>
                <a:cubicBezTo>
                  <a:pt x="3428059" y="757167"/>
                  <a:pt x="3436556" y="755009"/>
                  <a:pt x="3444988" y="751897"/>
                </a:cubicBezTo>
                <a:cubicBezTo>
                  <a:pt x="3453420" y="748785"/>
                  <a:pt x="3461343" y="746498"/>
                  <a:pt x="3468757" y="745035"/>
                </a:cubicBezTo>
                <a:cubicBezTo>
                  <a:pt x="3467896" y="733678"/>
                  <a:pt x="3464982" y="722955"/>
                  <a:pt x="3460013" y="712867"/>
                </a:cubicBezTo>
                <a:cubicBezTo>
                  <a:pt x="3455044" y="702778"/>
                  <a:pt x="3453237" y="694422"/>
                  <a:pt x="3454592" y="687796"/>
                </a:cubicBezTo>
                <a:cubicBezTo>
                  <a:pt x="3455947" y="681171"/>
                  <a:pt x="3457521" y="675901"/>
                  <a:pt x="3459314" y="671986"/>
                </a:cubicBezTo>
                <a:cubicBezTo>
                  <a:pt x="3461106" y="668071"/>
                  <a:pt x="3458414" y="667914"/>
                  <a:pt x="3451237" y="671513"/>
                </a:cubicBezTo>
                <a:cubicBezTo>
                  <a:pt x="3444059" y="675112"/>
                  <a:pt x="3436412" y="674840"/>
                  <a:pt x="3428296" y="670696"/>
                </a:cubicBezTo>
                <a:cubicBezTo>
                  <a:pt x="3420179" y="666551"/>
                  <a:pt x="3419409" y="663429"/>
                  <a:pt x="3425983" y="661328"/>
                </a:cubicBezTo>
                <a:cubicBezTo>
                  <a:pt x="3432558" y="659227"/>
                  <a:pt x="3439037" y="656477"/>
                  <a:pt x="3445418" y="653079"/>
                </a:cubicBezTo>
                <a:cubicBezTo>
                  <a:pt x="3451799" y="649680"/>
                  <a:pt x="3457381" y="645575"/>
                  <a:pt x="3462164" y="640764"/>
                </a:cubicBezTo>
                <a:cubicBezTo>
                  <a:pt x="3466946" y="635953"/>
                  <a:pt x="3475116" y="637208"/>
                  <a:pt x="3486675" y="644528"/>
                </a:cubicBezTo>
                <a:cubicBezTo>
                  <a:pt x="3498233" y="651849"/>
                  <a:pt x="3500337" y="658567"/>
                  <a:pt x="3492988" y="664684"/>
                </a:cubicBezTo>
                <a:cubicBezTo>
                  <a:pt x="3485639" y="670800"/>
                  <a:pt x="3481139" y="678131"/>
                  <a:pt x="3479490" y="686678"/>
                </a:cubicBezTo>
                <a:cubicBezTo>
                  <a:pt x="3477841" y="695225"/>
                  <a:pt x="3479942" y="704510"/>
                  <a:pt x="3485793" y="714534"/>
                </a:cubicBezTo>
                <a:cubicBezTo>
                  <a:pt x="3491644" y="724557"/>
                  <a:pt x="3491866" y="735234"/>
                  <a:pt x="3486460" y="746563"/>
                </a:cubicBezTo>
                <a:lnTo>
                  <a:pt x="3516260" y="753000"/>
                </a:lnTo>
                <a:lnTo>
                  <a:pt x="3522554" y="746853"/>
                </a:lnTo>
                <a:cubicBezTo>
                  <a:pt x="3533223" y="739489"/>
                  <a:pt x="3543645" y="730498"/>
                  <a:pt x="3553819" y="719879"/>
                </a:cubicBezTo>
                <a:cubicBezTo>
                  <a:pt x="3563994" y="709260"/>
                  <a:pt x="3572530" y="698422"/>
                  <a:pt x="3579427" y="687366"/>
                </a:cubicBezTo>
                <a:cubicBezTo>
                  <a:pt x="3562377" y="672553"/>
                  <a:pt x="3549342" y="660331"/>
                  <a:pt x="3540321" y="650702"/>
                </a:cubicBezTo>
                <a:cubicBezTo>
                  <a:pt x="3531301" y="641072"/>
                  <a:pt x="3534406" y="639061"/>
                  <a:pt x="3549635" y="644668"/>
                </a:cubicBezTo>
                <a:cubicBezTo>
                  <a:pt x="3564865" y="650275"/>
                  <a:pt x="3579062" y="657366"/>
                  <a:pt x="3592226" y="665942"/>
                </a:cubicBezTo>
                <a:cubicBezTo>
                  <a:pt x="3599898" y="647801"/>
                  <a:pt x="3603347" y="629862"/>
                  <a:pt x="3602572" y="612123"/>
                </a:cubicBezTo>
                <a:cubicBezTo>
                  <a:pt x="3582324" y="615694"/>
                  <a:pt x="3566564" y="619060"/>
                  <a:pt x="3555293" y="622222"/>
                </a:cubicBezTo>
                <a:cubicBezTo>
                  <a:pt x="3544021" y="625384"/>
                  <a:pt x="3533080" y="622893"/>
                  <a:pt x="3522468" y="614747"/>
                </a:cubicBezTo>
                <a:cubicBezTo>
                  <a:pt x="3511856" y="606602"/>
                  <a:pt x="3511978" y="602529"/>
                  <a:pt x="3522834" y="602529"/>
                </a:cubicBezTo>
                <a:cubicBezTo>
                  <a:pt x="3531524" y="602529"/>
                  <a:pt x="3543666" y="601196"/>
                  <a:pt x="3559261" y="598529"/>
                </a:cubicBezTo>
                <a:cubicBezTo>
                  <a:pt x="3574856" y="595861"/>
                  <a:pt x="3588860" y="593198"/>
                  <a:pt x="3601271" y="590537"/>
                </a:cubicBezTo>
                <a:cubicBezTo>
                  <a:pt x="3613682" y="587877"/>
                  <a:pt x="3626592" y="584482"/>
                  <a:pt x="3640000" y="580352"/>
                </a:cubicBezTo>
                <a:cubicBezTo>
                  <a:pt x="3643352" y="579320"/>
                  <a:pt x="3646571" y="578673"/>
                  <a:pt x="3649658" y="578413"/>
                </a:cubicBezTo>
                <a:close/>
                <a:moveTo>
                  <a:pt x="6749149" y="574913"/>
                </a:moveTo>
                <a:cubicBezTo>
                  <a:pt x="6752318" y="573796"/>
                  <a:pt x="6757832" y="573828"/>
                  <a:pt x="6765690" y="575007"/>
                </a:cubicBezTo>
                <a:cubicBezTo>
                  <a:pt x="6781408" y="577366"/>
                  <a:pt x="6792234" y="582030"/>
                  <a:pt x="6798171" y="588999"/>
                </a:cubicBezTo>
                <a:cubicBezTo>
                  <a:pt x="6804108" y="595969"/>
                  <a:pt x="6806209" y="604265"/>
                  <a:pt x="6804474" y="613887"/>
                </a:cubicBezTo>
                <a:cubicBezTo>
                  <a:pt x="6802739" y="623509"/>
                  <a:pt x="6797067" y="625442"/>
                  <a:pt x="6787459" y="619684"/>
                </a:cubicBezTo>
                <a:cubicBezTo>
                  <a:pt x="6777852" y="613926"/>
                  <a:pt x="6769491" y="607936"/>
                  <a:pt x="6762378" y="601712"/>
                </a:cubicBezTo>
                <a:cubicBezTo>
                  <a:pt x="6754950" y="595202"/>
                  <a:pt x="6749716" y="588533"/>
                  <a:pt x="6746676" y="581707"/>
                </a:cubicBezTo>
                <a:cubicBezTo>
                  <a:pt x="6745155" y="578294"/>
                  <a:pt x="6745980" y="576030"/>
                  <a:pt x="6749149" y="574913"/>
                </a:cubicBezTo>
                <a:close/>
                <a:moveTo>
                  <a:pt x="636865" y="570829"/>
                </a:moveTo>
                <a:cubicBezTo>
                  <a:pt x="641466" y="571499"/>
                  <a:pt x="645859" y="573304"/>
                  <a:pt x="650042" y="576244"/>
                </a:cubicBezTo>
                <a:cubicBezTo>
                  <a:pt x="658410" y="582123"/>
                  <a:pt x="657574" y="587089"/>
                  <a:pt x="647536" y="591140"/>
                </a:cubicBezTo>
                <a:cubicBezTo>
                  <a:pt x="637498" y="595191"/>
                  <a:pt x="624520" y="597991"/>
                  <a:pt x="608602" y="599540"/>
                </a:cubicBezTo>
                <a:cubicBezTo>
                  <a:pt x="618511" y="601906"/>
                  <a:pt x="622097" y="605688"/>
                  <a:pt x="619357" y="610886"/>
                </a:cubicBezTo>
                <a:cubicBezTo>
                  <a:pt x="616619" y="616085"/>
                  <a:pt x="614834" y="625438"/>
                  <a:pt x="614001" y="638946"/>
                </a:cubicBezTo>
                <a:cubicBezTo>
                  <a:pt x="620555" y="638258"/>
                  <a:pt x="625599" y="636286"/>
                  <a:pt x="629134" y="633031"/>
                </a:cubicBezTo>
                <a:cubicBezTo>
                  <a:pt x="632669" y="629776"/>
                  <a:pt x="638143" y="629586"/>
                  <a:pt x="645558" y="632461"/>
                </a:cubicBezTo>
                <a:cubicBezTo>
                  <a:pt x="652971" y="635336"/>
                  <a:pt x="659689" y="638595"/>
                  <a:pt x="665713" y="642238"/>
                </a:cubicBezTo>
                <a:cubicBezTo>
                  <a:pt x="671735" y="645880"/>
                  <a:pt x="672940" y="652035"/>
                  <a:pt x="669326" y="660704"/>
                </a:cubicBezTo>
                <a:cubicBezTo>
                  <a:pt x="665713" y="669373"/>
                  <a:pt x="664128" y="686452"/>
                  <a:pt x="664573" y="711942"/>
                </a:cubicBezTo>
                <a:cubicBezTo>
                  <a:pt x="665017" y="737431"/>
                  <a:pt x="664544" y="756687"/>
                  <a:pt x="663153" y="769708"/>
                </a:cubicBezTo>
                <a:cubicBezTo>
                  <a:pt x="661762" y="782728"/>
                  <a:pt x="655878" y="794814"/>
                  <a:pt x="645503" y="805963"/>
                </a:cubicBezTo>
                <a:cubicBezTo>
                  <a:pt x="635128" y="817113"/>
                  <a:pt x="628027" y="817919"/>
                  <a:pt x="624197" y="808383"/>
                </a:cubicBezTo>
                <a:cubicBezTo>
                  <a:pt x="620369" y="798847"/>
                  <a:pt x="614088" y="789597"/>
                  <a:pt x="605355" y="780635"/>
                </a:cubicBezTo>
                <a:cubicBezTo>
                  <a:pt x="596621" y="771672"/>
                  <a:pt x="597973" y="768765"/>
                  <a:pt x="609409" y="771912"/>
                </a:cubicBezTo>
                <a:cubicBezTo>
                  <a:pt x="620846" y="775060"/>
                  <a:pt x="628048" y="774311"/>
                  <a:pt x="631017" y="769665"/>
                </a:cubicBezTo>
                <a:cubicBezTo>
                  <a:pt x="633984" y="765018"/>
                  <a:pt x="635914" y="753984"/>
                  <a:pt x="636803" y="736560"/>
                </a:cubicBezTo>
                <a:cubicBezTo>
                  <a:pt x="637692" y="719137"/>
                  <a:pt x="637921" y="702588"/>
                  <a:pt x="637491" y="686914"/>
                </a:cubicBezTo>
                <a:cubicBezTo>
                  <a:pt x="637060" y="671241"/>
                  <a:pt x="635637" y="661604"/>
                  <a:pt x="633221" y="658005"/>
                </a:cubicBezTo>
                <a:cubicBezTo>
                  <a:pt x="630804" y="654405"/>
                  <a:pt x="623954" y="653760"/>
                  <a:pt x="612668" y="656069"/>
                </a:cubicBezTo>
                <a:cubicBezTo>
                  <a:pt x="612668" y="662852"/>
                  <a:pt x="611313" y="674568"/>
                  <a:pt x="608602" y="691216"/>
                </a:cubicBezTo>
                <a:cubicBezTo>
                  <a:pt x="618296" y="693597"/>
                  <a:pt x="625897" y="697340"/>
                  <a:pt x="631403" y="702445"/>
                </a:cubicBezTo>
                <a:cubicBezTo>
                  <a:pt x="636910" y="707550"/>
                  <a:pt x="638137" y="714469"/>
                  <a:pt x="635082" y="723202"/>
                </a:cubicBezTo>
                <a:cubicBezTo>
                  <a:pt x="632027" y="731936"/>
                  <a:pt x="626535" y="732473"/>
                  <a:pt x="618605" y="724816"/>
                </a:cubicBezTo>
                <a:cubicBezTo>
                  <a:pt x="610675" y="717158"/>
                  <a:pt x="605692" y="710640"/>
                  <a:pt x="603656" y="705263"/>
                </a:cubicBezTo>
                <a:cubicBezTo>
                  <a:pt x="600314" y="720248"/>
                  <a:pt x="592180" y="732767"/>
                  <a:pt x="579252" y="742820"/>
                </a:cubicBezTo>
                <a:cubicBezTo>
                  <a:pt x="566324" y="752872"/>
                  <a:pt x="563241" y="751503"/>
                  <a:pt x="570002" y="738711"/>
                </a:cubicBezTo>
                <a:lnTo>
                  <a:pt x="579378" y="713023"/>
                </a:lnTo>
                <a:lnTo>
                  <a:pt x="578471" y="712578"/>
                </a:lnTo>
                <a:cubicBezTo>
                  <a:pt x="577193" y="711519"/>
                  <a:pt x="575812" y="709977"/>
                  <a:pt x="574326" y="707952"/>
                </a:cubicBezTo>
                <a:cubicBezTo>
                  <a:pt x="568382" y="699849"/>
                  <a:pt x="565410" y="695110"/>
                  <a:pt x="565410" y="693733"/>
                </a:cubicBezTo>
                <a:cubicBezTo>
                  <a:pt x="558641" y="711200"/>
                  <a:pt x="549951" y="723335"/>
                  <a:pt x="539340" y="730139"/>
                </a:cubicBezTo>
                <a:cubicBezTo>
                  <a:pt x="534033" y="733542"/>
                  <a:pt x="530507" y="734998"/>
                  <a:pt x="528759" y="734509"/>
                </a:cubicBezTo>
                <a:lnTo>
                  <a:pt x="527663" y="732642"/>
                </a:lnTo>
                <a:lnTo>
                  <a:pt x="527388" y="739453"/>
                </a:lnTo>
                <a:cubicBezTo>
                  <a:pt x="527042" y="745777"/>
                  <a:pt x="526641" y="751230"/>
                  <a:pt x="526186" y="755812"/>
                </a:cubicBezTo>
                <a:cubicBezTo>
                  <a:pt x="525275" y="764975"/>
                  <a:pt x="522898" y="773687"/>
                  <a:pt x="519055" y="781947"/>
                </a:cubicBezTo>
                <a:cubicBezTo>
                  <a:pt x="515212" y="790207"/>
                  <a:pt x="510480" y="789917"/>
                  <a:pt x="504859" y="781076"/>
                </a:cubicBezTo>
                <a:cubicBezTo>
                  <a:pt x="499237" y="772235"/>
                  <a:pt x="497326" y="764979"/>
                  <a:pt x="499126" y="759307"/>
                </a:cubicBezTo>
                <a:cubicBezTo>
                  <a:pt x="500926" y="753636"/>
                  <a:pt x="503174" y="738614"/>
                  <a:pt x="505869" y="714243"/>
                </a:cubicBezTo>
                <a:cubicBezTo>
                  <a:pt x="508565" y="689872"/>
                  <a:pt x="507665" y="672581"/>
                  <a:pt x="503169" y="662371"/>
                </a:cubicBezTo>
                <a:cubicBezTo>
                  <a:pt x="498674" y="652161"/>
                  <a:pt x="500319" y="647769"/>
                  <a:pt x="508106" y="649196"/>
                </a:cubicBezTo>
                <a:cubicBezTo>
                  <a:pt x="515893" y="650623"/>
                  <a:pt x="521199" y="651971"/>
                  <a:pt x="524024" y="653240"/>
                </a:cubicBezTo>
                <a:cubicBezTo>
                  <a:pt x="526849" y="654509"/>
                  <a:pt x="535195" y="653667"/>
                  <a:pt x="549062" y="650713"/>
                </a:cubicBezTo>
                <a:cubicBezTo>
                  <a:pt x="549062" y="627639"/>
                  <a:pt x="547987" y="614324"/>
                  <a:pt x="545835" y="610768"/>
                </a:cubicBezTo>
                <a:cubicBezTo>
                  <a:pt x="538422" y="612575"/>
                  <a:pt x="532771" y="613478"/>
                  <a:pt x="528885" y="613478"/>
                </a:cubicBezTo>
                <a:cubicBezTo>
                  <a:pt x="524254" y="613478"/>
                  <a:pt x="519034" y="610424"/>
                  <a:pt x="513226" y="604315"/>
                </a:cubicBezTo>
                <a:cubicBezTo>
                  <a:pt x="507418" y="598206"/>
                  <a:pt x="510892" y="594596"/>
                  <a:pt x="523648" y="593484"/>
                </a:cubicBezTo>
                <a:cubicBezTo>
                  <a:pt x="536403" y="592373"/>
                  <a:pt x="553547" y="589351"/>
                  <a:pt x="575079" y="584418"/>
                </a:cubicBezTo>
                <a:cubicBezTo>
                  <a:pt x="596610" y="579485"/>
                  <a:pt x="612395" y="575419"/>
                  <a:pt x="622434" y="572221"/>
                </a:cubicBezTo>
                <a:cubicBezTo>
                  <a:pt x="627453" y="570622"/>
                  <a:pt x="632264" y="570158"/>
                  <a:pt x="636865" y="570829"/>
                </a:cubicBezTo>
                <a:close/>
                <a:moveTo>
                  <a:pt x="4226628" y="560937"/>
                </a:moveTo>
                <a:cubicBezTo>
                  <a:pt x="4230448" y="561544"/>
                  <a:pt x="4234104" y="563144"/>
                  <a:pt x="4237596" y="565736"/>
                </a:cubicBezTo>
                <a:cubicBezTo>
                  <a:pt x="4244579" y="570920"/>
                  <a:pt x="4245365" y="575419"/>
                  <a:pt x="4239951" y="579234"/>
                </a:cubicBezTo>
                <a:cubicBezTo>
                  <a:pt x="4234538" y="583048"/>
                  <a:pt x="4221951" y="586727"/>
                  <a:pt x="4202190" y="590269"/>
                </a:cubicBezTo>
                <a:cubicBezTo>
                  <a:pt x="4212085" y="596521"/>
                  <a:pt x="4216114" y="601472"/>
                  <a:pt x="4214279" y="605121"/>
                </a:cubicBezTo>
                <a:cubicBezTo>
                  <a:pt x="4212443" y="608771"/>
                  <a:pt x="4211109" y="618246"/>
                  <a:pt x="4210278" y="633547"/>
                </a:cubicBezTo>
                <a:cubicBezTo>
                  <a:pt x="4214981" y="632730"/>
                  <a:pt x="4220743" y="631626"/>
                  <a:pt x="4227561" y="630235"/>
                </a:cubicBezTo>
                <a:cubicBezTo>
                  <a:pt x="4234380" y="628844"/>
                  <a:pt x="4239503" y="630747"/>
                  <a:pt x="4242930" y="635946"/>
                </a:cubicBezTo>
                <a:cubicBezTo>
                  <a:pt x="4246358" y="641144"/>
                  <a:pt x="4243540" y="645647"/>
                  <a:pt x="4234477" y="649454"/>
                </a:cubicBezTo>
                <a:cubicBezTo>
                  <a:pt x="4225414" y="653262"/>
                  <a:pt x="4217276" y="655882"/>
                  <a:pt x="4210063" y="657316"/>
                </a:cubicBezTo>
                <a:cubicBezTo>
                  <a:pt x="4209317" y="673306"/>
                  <a:pt x="4208944" y="688779"/>
                  <a:pt x="4208944" y="703735"/>
                </a:cubicBezTo>
                <a:cubicBezTo>
                  <a:pt x="4219871" y="696967"/>
                  <a:pt x="4230702" y="691453"/>
                  <a:pt x="4241436" y="687194"/>
                </a:cubicBezTo>
                <a:cubicBezTo>
                  <a:pt x="4252169" y="682935"/>
                  <a:pt x="4255725" y="684050"/>
                  <a:pt x="4252105" y="690539"/>
                </a:cubicBezTo>
                <a:cubicBezTo>
                  <a:pt x="4248484" y="697028"/>
                  <a:pt x="4235126" y="707518"/>
                  <a:pt x="4212031" y="722009"/>
                </a:cubicBezTo>
                <a:cubicBezTo>
                  <a:pt x="4188936" y="736499"/>
                  <a:pt x="4173474" y="747229"/>
                  <a:pt x="4165644" y="754199"/>
                </a:cubicBezTo>
                <a:cubicBezTo>
                  <a:pt x="4157814" y="761168"/>
                  <a:pt x="4147521" y="759852"/>
                  <a:pt x="4134766" y="750252"/>
                </a:cubicBezTo>
                <a:cubicBezTo>
                  <a:pt x="4122010" y="740651"/>
                  <a:pt x="4120375" y="735248"/>
                  <a:pt x="4129861" y="734044"/>
                </a:cubicBezTo>
                <a:cubicBezTo>
                  <a:pt x="4139348" y="732839"/>
                  <a:pt x="4148429" y="730501"/>
                  <a:pt x="4157104" y="727031"/>
                </a:cubicBezTo>
                <a:cubicBezTo>
                  <a:pt x="4165780" y="723561"/>
                  <a:pt x="4175352" y="719001"/>
                  <a:pt x="4185821" y="713351"/>
                </a:cubicBezTo>
                <a:lnTo>
                  <a:pt x="4185821" y="662070"/>
                </a:lnTo>
                <a:cubicBezTo>
                  <a:pt x="4173029" y="665669"/>
                  <a:pt x="4162185" y="665185"/>
                  <a:pt x="4153286" y="660618"/>
                </a:cubicBezTo>
                <a:cubicBezTo>
                  <a:pt x="4144388" y="656051"/>
                  <a:pt x="4144162" y="652197"/>
                  <a:pt x="4152609" y="649056"/>
                </a:cubicBezTo>
                <a:cubicBezTo>
                  <a:pt x="4161055" y="645916"/>
                  <a:pt x="4172126" y="642876"/>
                  <a:pt x="4185821" y="639936"/>
                </a:cubicBezTo>
                <a:cubicBezTo>
                  <a:pt x="4185821" y="619171"/>
                  <a:pt x="4184458" y="604050"/>
                  <a:pt x="4181734" y="594571"/>
                </a:cubicBezTo>
                <a:cubicBezTo>
                  <a:pt x="4168885" y="598170"/>
                  <a:pt x="4157807" y="597152"/>
                  <a:pt x="4148500" y="591516"/>
                </a:cubicBezTo>
                <a:cubicBezTo>
                  <a:pt x="4139193" y="585880"/>
                  <a:pt x="4139211" y="581851"/>
                  <a:pt x="4148554" y="579427"/>
                </a:cubicBezTo>
                <a:cubicBezTo>
                  <a:pt x="4157897" y="577004"/>
                  <a:pt x="4169179" y="574197"/>
                  <a:pt x="4182400" y="571006"/>
                </a:cubicBezTo>
                <a:cubicBezTo>
                  <a:pt x="4195622" y="567815"/>
                  <a:pt x="4206381" y="564843"/>
                  <a:pt x="4214677" y="562090"/>
                </a:cubicBezTo>
                <a:cubicBezTo>
                  <a:pt x="4218825" y="560713"/>
                  <a:pt x="4222808" y="560329"/>
                  <a:pt x="4226628" y="560937"/>
                </a:cubicBezTo>
                <a:close/>
                <a:moveTo>
                  <a:pt x="4391817" y="555900"/>
                </a:moveTo>
                <a:cubicBezTo>
                  <a:pt x="4395457" y="555832"/>
                  <a:pt x="4398873" y="556426"/>
                  <a:pt x="4402064" y="557680"/>
                </a:cubicBezTo>
                <a:cubicBezTo>
                  <a:pt x="4408445" y="560190"/>
                  <a:pt x="4413848" y="565109"/>
                  <a:pt x="4418272" y="572437"/>
                </a:cubicBezTo>
                <a:cubicBezTo>
                  <a:pt x="4422696" y="579764"/>
                  <a:pt x="4419537" y="583712"/>
                  <a:pt x="4408797" y="584278"/>
                </a:cubicBezTo>
                <a:cubicBezTo>
                  <a:pt x="4398056" y="584844"/>
                  <a:pt x="4386487" y="585569"/>
                  <a:pt x="4374090" y="586451"/>
                </a:cubicBezTo>
                <a:cubicBezTo>
                  <a:pt x="4361692" y="587332"/>
                  <a:pt x="4349837" y="588297"/>
                  <a:pt x="4338522" y="589344"/>
                </a:cubicBezTo>
                <a:cubicBezTo>
                  <a:pt x="4355616" y="600271"/>
                  <a:pt x="4361753" y="607907"/>
                  <a:pt x="4356935" y="612252"/>
                </a:cubicBezTo>
                <a:cubicBezTo>
                  <a:pt x="4352117" y="616597"/>
                  <a:pt x="4342380" y="630851"/>
                  <a:pt x="4327724" y="655015"/>
                </a:cubicBezTo>
                <a:lnTo>
                  <a:pt x="4327724" y="767255"/>
                </a:lnTo>
                <a:cubicBezTo>
                  <a:pt x="4327724" y="784851"/>
                  <a:pt x="4325193" y="798714"/>
                  <a:pt x="4320131" y="808846"/>
                </a:cubicBezTo>
                <a:cubicBezTo>
                  <a:pt x="4315069" y="818977"/>
                  <a:pt x="4309641" y="817127"/>
                  <a:pt x="4303848" y="803296"/>
                </a:cubicBezTo>
                <a:cubicBezTo>
                  <a:pt x="4298054" y="789465"/>
                  <a:pt x="4296731" y="776372"/>
                  <a:pt x="4299879" y="764018"/>
                </a:cubicBezTo>
                <a:cubicBezTo>
                  <a:pt x="4303027" y="751664"/>
                  <a:pt x="4304601" y="724428"/>
                  <a:pt x="4304601" y="682311"/>
                </a:cubicBezTo>
                <a:cubicBezTo>
                  <a:pt x="4302450" y="695533"/>
                  <a:pt x="4292877" y="710870"/>
                  <a:pt x="4275884" y="728322"/>
                </a:cubicBezTo>
                <a:cubicBezTo>
                  <a:pt x="4258891" y="745774"/>
                  <a:pt x="4240532" y="759340"/>
                  <a:pt x="4220807" y="769019"/>
                </a:cubicBezTo>
                <a:cubicBezTo>
                  <a:pt x="4201082" y="778699"/>
                  <a:pt x="4199193" y="775655"/>
                  <a:pt x="4215139" y="759888"/>
                </a:cubicBezTo>
                <a:cubicBezTo>
                  <a:pt x="4231086" y="744121"/>
                  <a:pt x="4245996" y="727734"/>
                  <a:pt x="4259870" y="710726"/>
                </a:cubicBezTo>
                <a:cubicBezTo>
                  <a:pt x="4273744" y="693719"/>
                  <a:pt x="4287306" y="673965"/>
                  <a:pt x="4300557" y="651465"/>
                </a:cubicBezTo>
                <a:cubicBezTo>
                  <a:pt x="4298836" y="648569"/>
                  <a:pt x="4296832" y="644184"/>
                  <a:pt x="4294544" y="638312"/>
                </a:cubicBezTo>
                <a:cubicBezTo>
                  <a:pt x="4292257" y="632440"/>
                  <a:pt x="4297165" y="630851"/>
                  <a:pt x="4309268" y="633547"/>
                </a:cubicBezTo>
                <a:cubicBezTo>
                  <a:pt x="4311692" y="630364"/>
                  <a:pt x="4315119" y="623943"/>
                  <a:pt x="4319550" y="614285"/>
                </a:cubicBezTo>
                <a:cubicBezTo>
                  <a:pt x="4323981" y="604627"/>
                  <a:pt x="4325609" y="597159"/>
                  <a:pt x="4324433" y="591882"/>
                </a:cubicBezTo>
                <a:cubicBezTo>
                  <a:pt x="4297789" y="597159"/>
                  <a:pt x="4280057" y="600726"/>
                  <a:pt x="4271238" y="602583"/>
                </a:cubicBezTo>
                <a:cubicBezTo>
                  <a:pt x="4262419" y="604440"/>
                  <a:pt x="4252954" y="601364"/>
                  <a:pt x="4242844" y="593355"/>
                </a:cubicBezTo>
                <a:cubicBezTo>
                  <a:pt x="4232735" y="585346"/>
                  <a:pt x="4234753" y="581062"/>
                  <a:pt x="4248900" y="580503"/>
                </a:cubicBezTo>
                <a:cubicBezTo>
                  <a:pt x="4263046" y="579944"/>
                  <a:pt x="4280455" y="578090"/>
                  <a:pt x="4301127" y="574942"/>
                </a:cubicBezTo>
                <a:cubicBezTo>
                  <a:pt x="4321798" y="571795"/>
                  <a:pt x="4338103" y="568894"/>
                  <a:pt x="4350041" y="566242"/>
                </a:cubicBezTo>
                <a:cubicBezTo>
                  <a:pt x="4361979" y="563589"/>
                  <a:pt x="4372039" y="560871"/>
                  <a:pt x="4380220" y="558089"/>
                </a:cubicBezTo>
                <a:cubicBezTo>
                  <a:pt x="4384311" y="556698"/>
                  <a:pt x="4388176" y="555969"/>
                  <a:pt x="4391817" y="555900"/>
                </a:cubicBezTo>
                <a:close/>
                <a:moveTo>
                  <a:pt x="3446324" y="555019"/>
                </a:moveTo>
                <a:cubicBezTo>
                  <a:pt x="3448868" y="554337"/>
                  <a:pt x="3452932" y="554475"/>
                  <a:pt x="3458518" y="555433"/>
                </a:cubicBezTo>
                <a:cubicBezTo>
                  <a:pt x="3469689" y="557347"/>
                  <a:pt x="3478938" y="562022"/>
                  <a:pt x="3486266" y="569457"/>
                </a:cubicBezTo>
                <a:cubicBezTo>
                  <a:pt x="3493594" y="576893"/>
                  <a:pt x="3495842" y="584963"/>
                  <a:pt x="3493010" y="593667"/>
                </a:cubicBezTo>
                <a:cubicBezTo>
                  <a:pt x="3490177" y="602372"/>
                  <a:pt x="3484509" y="604526"/>
                  <a:pt x="3476006" y="600131"/>
                </a:cubicBezTo>
                <a:cubicBezTo>
                  <a:pt x="3467502" y="595736"/>
                  <a:pt x="3459980" y="589329"/>
                  <a:pt x="3453441" y="580912"/>
                </a:cubicBezTo>
                <a:cubicBezTo>
                  <a:pt x="3447648" y="571289"/>
                  <a:pt x="3444253" y="564159"/>
                  <a:pt x="3443256" y="559520"/>
                </a:cubicBezTo>
                <a:cubicBezTo>
                  <a:pt x="3442758" y="557200"/>
                  <a:pt x="3443781" y="555700"/>
                  <a:pt x="3446324" y="555019"/>
                </a:cubicBezTo>
                <a:close/>
                <a:moveTo>
                  <a:pt x="6859626" y="553938"/>
                </a:moveTo>
                <a:cubicBezTo>
                  <a:pt x="6864100" y="553938"/>
                  <a:pt x="6871306" y="556691"/>
                  <a:pt x="6881244" y="562198"/>
                </a:cubicBezTo>
                <a:cubicBezTo>
                  <a:pt x="6891182" y="567704"/>
                  <a:pt x="6895900" y="572426"/>
                  <a:pt x="6895398" y="576362"/>
                </a:cubicBezTo>
                <a:cubicBezTo>
                  <a:pt x="6894896" y="580299"/>
                  <a:pt x="6893286" y="584984"/>
                  <a:pt x="6890568" y="590419"/>
                </a:cubicBezTo>
                <a:cubicBezTo>
                  <a:pt x="6887851" y="595854"/>
                  <a:pt x="6883330" y="610979"/>
                  <a:pt x="6877006" y="635795"/>
                </a:cubicBezTo>
                <a:cubicBezTo>
                  <a:pt x="6870682" y="660611"/>
                  <a:pt x="6861318" y="682641"/>
                  <a:pt x="6848914" y="701886"/>
                </a:cubicBezTo>
                <a:cubicBezTo>
                  <a:pt x="6875070" y="716326"/>
                  <a:pt x="6892609" y="727304"/>
                  <a:pt x="6901528" y="734818"/>
                </a:cubicBezTo>
                <a:cubicBezTo>
                  <a:pt x="6910448" y="742332"/>
                  <a:pt x="6915606" y="750893"/>
                  <a:pt x="6917004" y="760501"/>
                </a:cubicBezTo>
                <a:cubicBezTo>
                  <a:pt x="6918402" y="770109"/>
                  <a:pt x="6916890" y="778150"/>
                  <a:pt x="6912466" y="784625"/>
                </a:cubicBezTo>
                <a:cubicBezTo>
                  <a:pt x="6908042" y="791100"/>
                  <a:pt x="6902059" y="789547"/>
                  <a:pt x="6894516" y="779968"/>
                </a:cubicBezTo>
                <a:cubicBezTo>
                  <a:pt x="6886973" y="770389"/>
                  <a:pt x="6880316" y="761387"/>
                  <a:pt x="6874543" y="752962"/>
                </a:cubicBezTo>
                <a:cubicBezTo>
                  <a:pt x="6868772" y="744537"/>
                  <a:pt x="6858070" y="730882"/>
                  <a:pt x="6842440" y="711995"/>
                </a:cubicBezTo>
                <a:cubicBezTo>
                  <a:pt x="6826235" y="736345"/>
                  <a:pt x="6809575" y="754772"/>
                  <a:pt x="6792460" y="767277"/>
                </a:cubicBezTo>
                <a:cubicBezTo>
                  <a:pt x="6775345" y="779782"/>
                  <a:pt x="6759302" y="787644"/>
                  <a:pt x="6744330" y="790863"/>
                </a:cubicBezTo>
                <a:cubicBezTo>
                  <a:pt x="6729360" y="794082"/>
                  <a:pt x="6722140" y="793885"/>
                  <a:pt x="6722670" y="790271"/>
                </a:cubicBezTo>
                <a:cubicBezTo>
                  <a:pt x="6723200" y="786658"/>
                  <a:pt x="6731464" y="780276"/>
                  <a:pt x="6747460" y="771127"/>
                </a:cubicBezTo>
                <a:cubicBezTo>
                  <a:pt x="6763457" y="761978"/>
                  <a:pt x="6779880" y="747871"/>
                  <a:pt x="6796730" y="728806"/>
                </a:cubicBezTo>
                <a:cubicBezTo>
                  <a:pt x="6813580" y="709740"/>
                  <a:pt x="6826687" y="689517"/>
                  <a:pt x="6836050" y="668136"/>
                </a:cubicBezTo>
                <a:cubicBezTo>
                  <a:pt x="6845416" y="646755"/>
                  <a:pt x="6851670" y="626947"/>
                  <a:pt x="6854818" y="608714"/>
                </a:cubicBezTo>
                <a:cubicBezTo>
                  <a:pt x="6857966" y="590480"/>
                  <a:pt x="6858192" y="576792"/>
                  <a:pt x="6855496" y="567650"/>
                </a:cubicBezTo>
                <a:cubicBezTo>
                  <a:pt x="6852800" y="558509"/>
                  <a:pt x="6854177" y="553938"/>
                  <a:pt x="6859626" y="553938"/>
                </a:cubicBezTo>
                <a:close/>
                <a:moveTo>
                  <a:pt x="2576106" y="553938"/>
                </a:moveTo>
                <a:cubicBezTo>
                  <a:pt x="2585578" y="553938"/>
                  <a:pt x="2594168" y="554902"/>
                  <a:pt x="2601876" y="556831"/>
                </a:cubicBezTo>
                <a:cubicBezTo>
                  <a:pt x="2609583" y="558760"/>
                  <a:pt x="2617754" y="562843"/>
                  <a:pt x="2626387" y="569081"/>
                </a:cubicBezTo>
                <a:cubicBezTo>
                  <a:pt x="2635019" y="575319"/>
                  <a:pt x="2641196" y="584066"/>
                  <a:pt x="2644918" y="595324"/>
                </a:cubicBezTo>
                <a:cubicBezTo>
                  <a:pt x="2648639" y="606581"/>
                  <a:pt x="2648356" y="619870"/>
                  <a:pt x="2644068" y="635193"/>
                </a:cubicBezTo>
                <a:cubicBezTo>
                  <a:pt x="2639780" y="650515"/>
                  <a:pt x="2629326" y="661217"/>
                  <a:pt x="2612706" y="667297"/>
                </a:cubicBezTo>
                <a:cubicBezTo>
                  <a:pt x="2627290" y="670481"/>
                  <a:pt x="2637909" y="677063"/>
                  <a:pt x="2644563" y="687043"/>
                </a:cubicBezTo>
                <a:cubicBezTo>
                  <a:pt x="2651216" y="697024"/>
                  <a:pt x="2654544" y="709002"/>
                  <a:pt x="2654544" y="722976"/>
                </a:cubicBezTo>
                <a:cubicBezTo>
                  <a:pt x="2654544" y="736951"/>
                  <a:pt x="2652403" y="748230"/>
                  <a:pt x="2648123" y="756812"/>
                </a:cubicBezTo>
                <a:cubicBezTo>
                  <a:pt x="2643842" y="765395"/>
                  <a:pt x="2639042" y="772579"/>
                  <a:pt x="2633722" y="778366"/>
                </a:cubicBezTo>
                <a:cubicBezTo>
                  <a:pt x="2628401" y="784152"/>
                  <a:pt x="2621228" y="788712"/>
                  <a:pt x="2612201" y="792046"/>
                </a:cubicBezTo>
                <a:cubicBezTo>
                  <a:pt x="2603173" y="795380"/>
                  <a:pt x="2591859" y="797047"/>
                  <a:pt x="2578257" y="797047"/>
                </a:cubicBezTo>
                <a:cubicBezTo>
                  <a:pt x="2564655" y="797047"/>
                  <a:pt x="2552875" y="795384"/>
                  <a:pt x="2542916" y="792057"/>
                </a:cubicBezTo>
                <a:cubicBezTo>
                  <a:pt x="2532957" y="788730"/>
                  <a:pt x="2524596" y="783689"/>
                  <a:pt x="2517835" y="776935"/>
                </a:cubicBezTo>
                <a:cubicBezTo>
                  <a:pt x="2511073" y="770181"/>
                  <a:pt x="2506495" y="762254"/>
                  <a:pt x="2504100" y="753155"/>
                </a:cubicBezTo>
                <a:cubicBezTo>
                  <a:pt x="2501706" y="744057"/>
                  <a:pt x="2500508" y="733950"/>
                  <a:pt x="2500508" y="722837"/>
                </a:cubicBezTo>
                <a:cubicBezTo>
                  <a:pt x="2500508" y="711709"/>
                  <a:pt x="2503319" y="700756"/>
                  <a:pt x="2508940" y="689980"/>
                </a:cubicBezTo>
                <a:cubicBezTo>
                  <a:pt x="2514561" y="679203"/>
                  <a:pt x="2523452" y="671355"/>
                  <a:pt x="2535613" y="666437"/>
                </a:cubicBezTo>
                <a:cubicBezTo>
                  <a:pt x="2525446" y="661862"/>
                  <a:pt x="2518412" y="655427"/>
                  <a:pt x="2514511" y="647131"/>
                </a:cubicBezTo>
                <a:cubicBezTo>
                  <a:pt x="2510611" y="638835"/>
                  <a:pt x="2508427" y="629518"/>
                  <a:pt x="2507962" y="619178"/>
                </a:cubicBezTo>
                <a:cubicBezTo>
                  <a:pt x="2507495" y="608839"/>
                  <a:pt x="2508890" y="599934"/>
                  <a:pt x="2512145" y="592463"/>
                </a:cubicBezTo>
                <a:cubicBezTo>
                  <a:pt x="2515400" y="584991"/>
                  <a:pt x="2520362" y="577922"/>
                  <a:pt x="2527030" y="571253"/>
                </a:cubicBezTo>
                <a:cubicBezTo>
                  <a:pt x="2533699" y="564585"/>
                  <a:pt x="2541177" y="560032"/>
                  <a:pt x="2549466" y="557594"/>
                </a:cubicBezTo>
                <a:cubicBezTo>
                  <a:pt x="2557754" y="555157"/>
                  <a:pt x="2566634" y="553938"/>
                  <a:pt x="2576106" y="553938"/>
                </a:cubicBezTo>
                <a:close/>
                <a:moveTo>
                  <a:pt x="7024330" y="551316"/>
                </a:moveTo>
                <a:cubicBezTo>
                  <a:pt x="7028468" y="550791"/>
                  <a:pt x="7035275" y="552095"/>
                  <a:pt x="7044751" y="555228"/>
                </a:cubicBezTo>
                <a:cubicBezTo>
                  <a:pt x="7063702" y="561495"/>
                  <a:pt x="7071821" y="572544"/>
                  <a:pt x="7069111" y="588376"/>
                </a:cubicBezTo>
                <a:cubicBezTo>
                  <a:pt x="7066400" y="604207"/>
                  <a:pt x="7057230" y="605347"/>
                  <a:pt x="7041599" y="591796"/>
                </a:cubicBezTo>
                <a:cubicBezTo>
                  <a:pt x="7029540" y="577886"/>
                  <a:pt x="7022312" y="566747"/>
                  <a:pt x="7019917" y="558380"/>
                </a:cubicBezTo>
                <a:cubicBezTo>
                  <a:pt x="7018720" y="554196"/>
                  <a:pt x="7020190" y="551841"/>
                  <a:pt x="7024330" y="551316"/>
                </a:cubicBezTo>
                <a:close/>
                <a:moveTo>
                  <a:pt x="1842730" y="551316"/>
                </a:moveTo>
                <a:cubicBezTo>
                  <a:pt x="1846869" y="550791"/>
                  <a:pt x="1853676" y="552095"/>
                  <a:pt x="1863151" y="555228"/>
                </a:cubicBezTo>
                <a:cubicBezTo>
                  <a:pt x="1882102" y="561495"/>
                  <a:pt x="1890222" y="572544"/>
                  <a:pt x="1887511" y="588376"/>
                </a:cubicBezTo>
                <a:cubicBezTo>
                  <a:pt x="1884801" y="604207"/>
                  <a:pt x="1875631" y="605347"/>
                  <a:pt x="1860000" y="591796"/>
                </a:cubicBezTo>
                <a:cubicBezTo>
                  <a:pt x="1847940" y="577886"/>
                  <a:pt x="1840712" y="566747"/>
                  <a:pt x="1838317" y="558380"/>
                </a:cubicBezTo>
                <a:cubicBezTo>
                  <a:pt x="1837120" y="554196"/>
                  <a:pt x="1838591" y="551841"/>
                  <a:pt x="1842730" y="551316"/>
                </a:cubicBezTo>
                <a:close/>
                <a:moveTo>
                  <a:pt x="2205410" y="549421"/>
                </a:moveTo>
                <a:cubicBezTo>
                  <a:pt x="2210136" y="549481"/>
                  <a:pt x="2217350" y="551191"/>
                  <a:pt x="2227052" y="554551"/>
                </a:cubicBezTo>
                <a:cubicBezTo>
                  <a:pt x="2246454" y="561269"/>
                  <a:pt x="2255058" y="572318"/>
                  <a:pt x="2252864" y="587698"/>
                </a:cubicBezTo>
                <a:cubicBezTo>
                  <a:pt x="2250670" y="603078"/>
                  <a:pt x="2240725" y="603505"/>
                  <a:pt x="2223029" y="588978"/>
                </a:cubicBezTo>
                <a:cubicBezTo>
                  <a:pt x="2207298" y="572257"/>
                  <a:pt x="2199185" y="560660"/>
                  <a:pt x="2198690" y="554185"/>
                </a:cubicBezTo>
                <a:cubicBezTo>
                  <a:pt x="2198443" y="550948"/>
                  <a:pt x="2200683" y="549360"/>
                  <a:pt x="2205410" y="549421"/>
                </a:cubicBezTo>
                <a:close/>
                <a:moveTo>
                  <a:pt x="7196072" y="549287"/>
                </a:moveTo>
                <a:cubicBezTo>
                  <a:pt x="7203142" y="549008"/>
                  <a:pt x="7209202" y="551910"/>
                  <a:pt x="7214252" y="557992"/>
                </a:cubicBezTo>
                <a:cubicBezTo>
                  <a:pt x="7220985" y="566102"/>
                  <a:pt x="7210560" y="573100"/>
                  <a:pt x="7182976" y="578986"/>
                </a:cubicBezTo>
                <a:cubicBezTo>
                  <a:pt x="7155392" y="584873"/>
                  <a:pt x="7137658" y="586368"/>
                  <a:pt x="7129770" y="583471"/>
                </a:cubicBezTo>
                <a:cubicBezTo>
                  <a:pt x="7121884" y="580575"/>
                  <a:pt x="7116753" y="577395"/>
                  <a:pt x="7114380" y="573932"/>
                </a:cubicBezTo>
                <a:cubicBezTo>
                  <a:pt x="7112006" y="570468"/>
                  <a:pt x="7121453" y="566607"/>
                  <a:pt x="7142719" y="562348"/>
                </a:cubicBezTo>
                <a:cubicBezTo>
                  <a:pt x="7163025" y="557731"/>
                  <a:pt x="7178340" y="553823"/>
                  <a:pt x="7188665" y="550625"/>
                </a:cubicBezTo>
                <a:cubicBezTo>
                  <a:pt x="7191246" y="549826"/>
                  <a:pt x="7193716" y="549379"/>
                  <a:pt x="7196072" y="549287"/>
                </a:cubicBezTo>
                <a:close/>
                <a:moveTo>
                  <a:pt x="2014473" y="549287"/>
                </a:moveTo>
                <a:cubicBezTo>
                  <a:pt x="2021543" y="549008"/>
                  <a:pt x="2027603" y="551910"/>
                  <a:pt x="2032652" y="557992"/>
                </a:cubicBezTo>
                <a:cubicBezTo>
                  <a:pt x="2039385" y="566102"/>
                  <a:pt x="2028960" y="573100"/>
                  <a:pt x="2001376" y="578986"/>
                </a:cubicBezTo>
                <a:cubicBezTo>
                  <a:pt x="1973793" y="584873"/>
                  <a:pt x="1956058" y="586368"/>
                  <a:pt x="1948170" y="583471"/>
                </a:cubicBezTo>
                <a:cubicBezTo>
                  <a:pt x="1940283" y="580575"/>
                  <a:pt x="1935153" y="577395"/>
                  <a:pt x="1932780" y="573932"/>
                </a:cubicBezTo>
                <a:cubicBezTo>
                  <a:pt x="1930407" y="570468"/>
                  <a:pt x="1939853" y="566607"/>
                  <a:pt x="1961120" y="562348"/>
                </a:cubicBezTo>
                <a:cubicBezTo>
                  <a:pt x="1981425" y="557731"/>
                  <a:pt x="1996741" y="553823"/>
                  <a:pt x="2007066" y="550625"/>
                </a:cubicBezTo>
                <a:cubicBezTo>
                  <a:pt x="2009647" y="549826"/>
                  <a:pt x="2012116" y="549379"/>
                  <a:pt x="2014473" y="549287"/>
                </a:cubicBezTo>
                <a:close/>
                <a:moveTo>
                  <a:pt x="4688536" y="547267"/>
                </a:moveTo>
                <a:cubicBezTo>
                  <a:pt x="4692570" y="546846"/>
                  <a:pt x="4696382" y="547356"/>
                  <a:pt x="4699971" y="548797"/>
                </a:cubicBezTo>
                <a:cubicBezTo>
                  <a:pt x="4707148" y="551679"/>
                  <a:pt x="4714412" y="555755"/>
                  <a:pt x="4721761" y="561025"/>
                </a:cubicBezTo>
                <a:cubicBezTo>
                  <a:pt x="4729110" y="566295"/>
                  <a:pt x="4730677" y="571314"/>
                  <a:pt x="4726461" y="576083"/>
                </a:cubicBezTo>
                <a:cubicBezTo>
                  <a:pt x="4722245" y="580851"/>
                  <a:pt x="4719076" y="587046"/>
                  <a:pt x="4716953" y="594667"/>
                </a:cubicBezTo>
                <a:cubicBezTo>
                  <a:pt x="4714831" y="602289"/>
                  <a:pt x="4713099" y="614640"/>
                  <a:pt x="4711759" y="631719"/>
                </a:cubicBezTo>
                <a:cubicBezTo>
                  <a:pt x="4710418" y="648798"/>
                  <a:pt x="4708346" y="663640"/>
                  <a:pt x="4705542" y="676245"/>
                </a:cubicBezTo>
                <a:cubicBezTo>
                  <a:pt x="4702739" y="688850"/>
                  <a:pt x="4696346" y="699311"/>
                  <a:pt x="4686366" y="707629"/>
                </a:cubicBezTo>
                <a:cubicBezTo>
                  <a:pt x="4676385" y="715946"/>
                  <a:pt x="4669774" y="715781"/>
                  <a:pt x="4666533" y="707134"/>
                </a:cubicBezTo>
                <a:cubicBezTo>
                  <a:pt x="4663292" y="698487"/>
                  <a:pt x="4656850" y="689238"/>
                  <a:pt x="4647206" y="679386"/>
                </a:cubicBezTo>
                <a:cubicBezTo>
                  <a:pt x="4637562" y="669534"/>
                  <a:pt x="4637344" y="665738"/>
                  <a:pt x="4646550" y="667996"/>
                </a:cubicBezTo>
                <a:cubicBezTo>
                  <a:pt x="4655756" y="670255"/>
                  <a:pt x="4662425" y="671384"/>
                  <a:pt x="4666555" y="671384"/>
                </a:cubicBezTo>
                <a:cubicBezTo>
                  <a:pt x="4669236" y="671384"/>
                  <a:pt x="4671706" y="669505"/>
                  <a:pt x="4673965" y="665748"/>
                </a:cubicBezTo>
                <a:cubicBezTo>
                  <a:pt x="4676223" y="661991"/>
                  <a:pt x="4678690" y="652971"/>
                  <a:pt x="4681364" y="638688"/>
                </a:cubicBezTo>
                <a:cubicBezTo>
                  <a:pt x="4684039" y="624405"/>
                  <a:pt x="4685828" y="611080"/>
                  <a:pt x="4686731" y="598711"/>
                </a:cubicBezTo>
                <a:cubicBezTo>
                  <a:pt x="4687635" y="586343"/>
                  <a:pt x="4686667" y="579069"/>
                  <a:pt x="4683827" y="576889"/>
                </a:cubicBezTo>
                <a:cubicBezTo>
                  <a:pt x="4677718" y="576086"/>
                  <a:pt x="4669695" y="576341"/>
                  <a:pt x="4659757" y="577653"/>
                </a:cubicBezTo>
                <a:cubicBezTo>
                  <a:pt x="4649820" y="578965"/>
                  <a:pt x="4635020" y="580940"/>
                  <a:pt x="4615360" y="583579"/>
                </a:cubicBezTo>
                <a:cubicBezTo>
                  <a:pt x="4621928" y="585242"/>
                  <a:pt x="4626718" y="587895"/>
                  <a:pt x="4629729" y="591538"/>
                </a:cubicBezTo>
                <a:cubicBezTo>
                  <a:pt x="4632740" y="595180"/>
                  <a:pt x="4633346" y="599626"/>
                  <a:pt x="4631547" y="604874"/>
                </a:cubicBezTo>
                <a:cubicBezTo>
                  <a:pt x="4629747" y="610123"/>
                  <a:pt x="4628847" y="625108"/>
                  <a:pt x="4628847" y="649831"/>
                </a:cubicBezTo>
                <a:cubicBezTo>
                  <a:pt x="4628847" y="671370"/>
                  <a:pt x="4628395" y="705987"/>
                  <a:pt x="4627492" y="753682"/>
                </a:cubicBezTo>
                <a:cubicBezTo>
                  <a:pt x="4645188" y="752836"/>
                  <a:pt x="4662023" y="751747"/>
                  <a:pt x="4677998" y="750413"/>
                </a:cubicBezTo>
                <a:cubicBezTo>
                  <a:pt x="4693973" y="749079"/>
                  <a:pt x="4707335" y="747491"/>
                  <a:pt x="4718083" y="745648"/>
                </a:cubicBezTo>
                <a:cubicBezTo>
                  <a:pt x="4728831" y="743806"/>
                  <a:pt x="4738435" y="743852"/>
                  <a:pt x="4746896" y="745788"/>
                </a:cubicBezTo>
                <a:cubicBezTo>
                  <a:pt x="4755356" y="747724"/>
                  <a:pt x="4762544" y="752632"/>
                  <a:pt x="4768460" y="760512"/>
                </a:cubicBezTo>
                <a:cubicBezTo>
                  <a:pt x="4774375" y="768392"/>
                  <a:pt x="4774476" y="773300"/>
                  <a:pt x="4768761" y="775236"/>
                </a:cubicBezTo>
                <a:cubicBezTo>
                  <a:pt x="4763046" y="777172"/>
                  <a:pt x="4752646" y="777466"/>
                  <a:pt x="4737560" y="776118"/>
                </a:cubicBezTo>
                <a:cubicBezTo>
                  <a:pt x="4722474" y="774770"/>
                  <a:pt x="4708026" y="774322"/>
                  <a:pt x="4694217" y="774773"/>
                </a:cubicBezTo>
                <a:cubicBezTo>
                  <a:pt x="4680407" y="775225"/>
                  <a:pt x="4669477" y="775673"/>
                  <a:pt x="4661424" y="776118"/>
                </a:cubicBezTo>
                <a:cubicBezTo>
                  <a:pt x="4653373" y="776562"/>
                  <a:pt x="4640818" y="777462"/>
                  <a:pt x="4623760" y="778817"/>
                </a:cubicBezTo>
                <a:cubicBezTo>
                  <a:pt x="4606702" y="780172"/>
                  <a:pt x="4588899" y="781951"/>
                  <a:pt x="4570350" y="784152"/>
                </a:cubicBezTo>
                <a:cubicBezTo>
                  <a:pt x="4551801" y="786353"/>
                  <a:pt x="4535790" y="788375"/>
                  <a:pt x="4522317" y="790218"/>
                </a:cubicBezTo>
                <a:cubicBezTo>
                  <a:pt x="4508844" y="792060"/>
                  <a:pt x="4497111" y="788232"/>
                  <a:pt x="4487116" y="778731"/>
                </a:cubicBezTo>
                <a:cubicBezTo>
                  <a:pt x="4477121" y="769231"/>
                  <a:pt x="4479063" y="764939"/>
                  <a:pt x="4492945" y="765857"/>
                </a:cubicBezTo>
                <a:cubicBezTo>
                  <a:pt x="4506826" y="766775"/>
                  <a:pt x="4520603" y="766574"/>
                  <a:pt x="4534277" y="765255"/>
                </a:cubicBezTo>
                <a:cubicBezTo>
                  <a:pt x="4547950" y="763936"/>
                  <a:pt x="4569973" y="761168"/>
                  <a:pt x="4600346" y="756952"/>
                </a:cubicBezTo>
                <a:cubicBezTo>
                  <a:pt x="4600346" y="735872"/>
                  <a:pt x="4600572" y="719295"/>
                  <a:pt x="4601023" y="707220"/>
                </a:cubicBezTo>
                <a:cubicBezTo>
                  <a:pt x="4601475" y="695146"/>
                  <a:pt x="4601260" y="673427"/>
                  <a:pt x="4600378" y="642065"/>
                </a:cubicBezTo>
                <a:cubicBezTo>
                  <a:pt x="4599496" y="610703"/>
                  <a:pt x="4597664" y="593524"/>
                  <a:pt x="4594882" y="590527"/>
                </a:cubicBezTo>
                <a:cubicBezTo>
                  <a:pt x="4579423" y="593180"/>
                  <a:pt x="4568672" y="595191"/>
                  <a:pt x="4562628" y="596560"/>
                </a:cubicBezTo>
                <a:cubicBezTo>
                  <a:pt x="4556583" y="597930"/>
                  <a:pt x="4548986" y="594320"/>
                  <a:pt x="4539837" y="585730"/>
                </a:cubicBezTo>
                <a:cubicBezTo>
                  <a:pt x="4530688" y="577140"/>
                  <a:pt x="4530638" y="572845"/>
                  <a:pt x="4539687" y="572845"/>
                </a:cubicBezTo>
                <a:cubicBezTo>
                  <a:pt x="4547201" y="572845"/>
                  <a:pt x="4554557" y="572634"/>
                  <a:pt x="4561756" y="572211"/>
                </a:cubicBezTo>
                <a:cubicBezTo>
                  <a:pt x="4568955" y="571788"/>
                  <a:pt x="4587515" y="569343"/>
                  <a:pt x="4617436" y="564876"/>
                </a:cubicBezTo>
                <a:cubicBezTo>
                  <a:pt x="4647357" y="560409"/>
                  <a:pt x="4666798" y="555891"/>
                  <a:pt x="4675761" y="551324"/>
                </a:cubicBezTo>
                <a:cubicBezTo>
                  <a:pt x="4680242" y="549040"/>
                  <a:pt x="4684501" y="547688"/>
                  <a:pt x="4688536" y="547267"/>
                </a:cubicBezTo>
                <a:close/>
                <a:moveTo>
                  <a:pt x="2286969" y="546898"/>
                </a:moveTo>
                <a:cubicBezTo>
                  <a:pt x="2290414" y="546748"/>
                  <a:pt x="2296537" y="549205"/>
                  <a:pt x="2305338" y="554271"/>
                </a:cubicBezTo>
                <a:cubicBezTo>
                  <a:pt x="2322941" y="564402"/>
                  <a:pt x="2328641" y="576351"/>
                  <a:pt x="2322439" y="590118"/>
                </a:cubicBezTo>
                <a:cubicBezTo>
                  <a:pt x="2316237" y="603885"/>
                  <a:pt x="2308619" y="603720"/>
                  <a:pt x="2299584" y="589623"/>
                </a:cubicBezTo>
                <a:cubicBezTo>
                  <a:pt x="2293461" y="577391"/>
                  <a:pt x="2288489" y="565908"/>
                  <a:pt x="2284667" y="555175"/>
                </a:cubicBezTo>
                <a:cubicBezTo>
                  <a:pt x="2282756" y="549808"/>
                  <a:pt x="2283523" y="547049"/>
                  <a:pt x="2286969" y="546898"/>
                </a:cubicBezTo>
                <a:close/>
                <a:moveTo>
                  <a:pt x="6106362" y="545531"/>
                </a:moveTo>
                <a:cubicBezTo>
                  <a:pt x="6114352" y="544743"/>
                  <a:pt x="6121816" y="546936"/>
                  <a:pt x="6128752" y="552109"/>
                </a:cubicBezTo>
                <a:cubicBezTo>
                  <a:pt x="6138002" y="559007"/>
                  <a:pt x="6136898" y="564431"/>
                  <a:pt x="6125440" y="568382"/>
                </a:cubicBezTo>
                <a:cubicBezTo>
                  <a:pt x="6113982" y="572333"/>
                  <a:pt x="6090020" y="577097"/>
                  <a:pt x="6053552" y="582675"/>
                </a:cubicBezTo>
                <a:cubicBezTo>
                  <a:pt x="6061655" y="589587"/>
                  <a:pt x="6064784" y="595270"/>
                  <a:pt x="6062942" y="599722"/>
                </a:cubicBezTo>
                <a:cubicBezTo>
                  <a:pt x="6061099" y="604175"/>
                  <a:pt x="6059318" y="617250"/>
                  <a:pt x="6057596" y="638946"/>
                </a:cubicBezTo>
                <a:cubicBezTo>
                  <a:pt x="6083481" y="633727"/>
                  <a:pt x="6103177" y="629274"/>
                  <a:pt x="6116686" y="625589"/>
                </a:cubicBezTo>
                <a:cubicBezTo>
                  <a:pt x="6130194" y="621903"/>
                  <a:pt x="6141946" y="624918"/>
                  <a:pt x="6151940" y="634634"/>
                </a:cubicBezTo>
                <a:cubicBezTo>
                  <a:pt x="6161936" y="644349"/>
                  <a:pt x="6157849" y="649992"/>
                  <a:pt x="6139680" y="651562"/>
                </a:cubicBezTo>
                <a:cubicBezTo>
                  <a:pt x="6121511" y="653132"/>
                  <a:pt x="6105930" y="654825"/>
                  <a:pt x="6092938" y="656639"/>
                </a:cubicBezTo>
                <a:cubicBezTo>
                  <a:pt x="6079946" y="658453"/>
                  <a:pt x="6067578" y="660500"/>
                  <a:pt x="6055832" y="662780"/>
                </a:cubicBezTo>
                <a:cubicBezTo>
                  <a:pt x="6055174" y="668917"/>
                  <a:pt x="6054413" y="674797"/>
                  <a:pt x="6053552" y="680418"/>
                </a:cubicBezTo>
                <a:cubicBezTo>
                  <a:pt x="6073672" y="703994"/>
                  <a:pt x="6092020" y="722500"/>
                  <a:pt x="6108598" y="735936"/>
                </a:cubicBezTo>
                <a:cubicBezTo>
                  <a:pt x="6125175" y="749373"/>
                  <a:pt x="6138274" y="759153"/>
                  <a:pt x="6147897" y="765277"/>
                </a:cubicBezTo>
                <a:cubicBezTo>
                  <a:pt x="6157520" y="771400"/>
                  <a:pt x="6166948" y="775723"/>
                  <a:pt x="6176183" y="778247"/>
                </a:cubicBezTo>
                <a:cubicBezTo>
                  <a:pt x="6185418" y="780771"/>
                  <a:pt x="6194510" y="783557"/>
                  <a:pt x="6203458" y="786604"/>
                </a:cubicBezTo>
                <a:cubicBezTo>
                  <a:pt x="6212406" y="789651"/>
                  <a:pt x="6216880" y="793104"/>
                  <a:pt x="6216880" y="796961"/>
                </a:cubicBezTo>
                <a:cubicBezTo>
                  <a:pt x="6216880" y="801249"/>
                  <a:pt x="6207398" y="804357"/>
                  <a:pt x="6188434" y="806286"/>
                </a:cubicBezTo>
                <a:cubicBezTo>
                  <a:pt x="6169468" y="808215"/>
                  <a:pt x="6156049" y="808451"/>
                  <a:pt x="6148176" y="806996"/>
                </a:cubicBezTo>
                <a:cubicBezTo>
                  <a:pt x="6140304" y="805540"/>
                  <a:pt x="6133090" y="801536"/>
                  <a:pt x="6126537" y="794982"/>
                </a:cubicBezTo>
                <a:cubicBezTo>
                  <a:pt x="6119984" y="788429"/>
                  <a:pt x="6109852" y="776928"/>
                  <a:pt x="6096143" y="760480"/>
                </a:cubicBezTo>
                <a:cubicBezTo>
                  <a:pt x="6082434" y="744031"/>
                  <a:pt x="6066860" y="722471"/>
                  <a:pt x="6049422" y="695798"/>
                </a:cubicBezTo>
                <a:cubicBezTo>
                  <a:pt x="6040044" y="727132"/>
                  <a:pt x="6024694" y="751144"/>
                  <a:pt x="6003369" y="767836"/>
                </a:cubicBezTo>
                <a:cubicBezTo>
                  <a:pt x="5982046" y="784528"/>
                  <a:pt x="5960306" y="793792"/>
                  <a:pt x="5938150" y="795628"/>
                </a:cubicBezTo>
                <a:cubicBezTo>
                  <a:pt x="5915994" y="797463"/>
                  <a:pt x="5911750" y="794846"/>
                  <a:pt x="5925416" y="787776"/>
                </a:cubicBezTo>
                <a:cubicBezTo>
                  <a:pt x="5939082" y="780707"/>
                  <a:pt x="5951608" y="773888"/>
                  <a:pt x="5962994" y="767320"/>
                </a:cubicBezTo>
                <a:cubicBezTo>
                  <a:pt x="5974380" y="760752"/>
                  <a:pt x="5984698" y="752621"/>
                  <a:pt x="5993948" y="742927"/>
                </a:cubicBezTo>
                <a:cubicBezTo>
                  <a:pt x="6003197" y="733233"/>
                  <a:pt x="6010694" y="721765"/>
                  <a:pt x="6016437" y="708522"/>
                </a:cubicBezTo>
                <a:cubicBezTo>
                  <a:pt x="6022180" y="695278"/>
                  <a:pt x="6025948" y="681594"/>
                  <a:pt x="6027740" y="667469"/>
                </a:cubicBezTo>
                <a:cubicBezTo>
                  <a:pt x="6005742" y="671958"/>
                  <a:pt x="5991822" y="674879"/>
                  <a:pt x="5985978" y="676235"/>
                </a:cubicBezTo>
                <a:cubicBezTo>
                  <a:pt x="5980134" y="677590"/>
                  <a:pt x="5971688" y="674270"/>
                  <a:pt x="5960639" y="666275"/>
                </a:cubicBezTo>
                <a:cubicBezTo>
                  <a:pt x="5949590" y="658281"/>
                  <a:pt x="5951156" y="653993"/>
                  <a:pt x="5965338" y="653412"/>
                </a:cubicBezTo>
                <a:cubicBezTo>
                  <a:pt x="5979522" y="652831"/>
                  <a:pt x="6000838" y="649608"/>
                  <a:pt x="6029289" y="643743"/>
                </a:cubicBezTo>
                <a:cubicBezTo>
                  <a:pt x="6030064" y="636745"/>
                  <a:pt x="6030450" y="627524"/>
                  <a:pt x="6030450" y="616081"/>
                </a:cubicBezTo>
                <a:cubicBezTo>
                  <a:pt x="6030450" y="603748"/>
                  <a:pt x="6030114" y="593882"/>
                  <a:pt x="6029440" y="586483"/>
                </a:cubicBezTo>
                <a:cubicBezTo>
                  <a:pt x="6030544" y="586483"/>
                  <a:pt x="6026578" y="587157"/>
                  <a:pt x="6017544" y="588505"/>
                </a:cubicBezTo>
                <a:cubicBezTo>
                  <a:pt x="6008510" y="589853"/>
                  <a:pt x="5999404" y="587046"/>
                  <a:pt x="5990226" y="580083"/>
                </a:cubicBezTo>
                <a:cubicBezTo>
                  <a:pt x="5981049" y="573121"/>
                  <a:pt x="5983082" y="569063"/>
                  <a:pt x="5996324" y="567909"/>
                </a:cubicBezTo>
                <a:cubicBezTo>
                  <a:pt x="6009568" y="566754"/>
                  <a:pt x="6027077" y="563958"/>
                  <a:pt x="6048853" y="559520"/>
                </a:cubicBezTo>
                <a:cubicBezTo>
                  <a:pt x="6070628" y="555081"/>
                  <a:pt x="6087076" y="551012"/>
                  <a:pt x="6098198" y="547312"/>
                </a:cubicBezTo>
                <a:cubicBezTo>
                  <a:pt x="6100978" y="546388"/>
                  <a:pt x="6103700" y="545794"/>
                  <a:pt x="6106362" y="545531"/>
                </a:cubicBezTo>
                <a:close/>
                <a:moveTo>
                  <a:pt x="1286713" y="545531"/>
                </a:moveTo>
                <a:cubicBezTo>
                  <a:pt x="1294703" y="544743"/>
                  <a:pt x="1302167" y="546936"/>
                  <a:pt x="1309104" y="552109"/>
                </a:cubicBezTo>
                <a:cubicBezTo>
                  <a:pt x="1318353" y="559007"/>
                  <a:pt x="1317249" y="564431"/>
                  <a:pt x="1305791" y="568382"/>
                </a:cubicBezTo>
                <a:cubicBezTo>
                  <a:pt x="1294333" y="572333"/>
                  <a:pt x="1270370" y="577097"/>
                  <a:pt x="1233904" y="582675"/>
                </a:cubicBezTo>
                <a:cubicBezTo>
                  <a:pt x="1242005" y="589587"/>
                  <a:pt x="1245135" y="595270"/>
                  <a:pt x="1243292" y="599722"/>
                </a:cubicBezTo>
                <a:cubicBezTo>
                  <a:pt x="1241450" y="604175"/>
                  <a:pt x="1239668" y="617250"/>
                  <a:pt x="1237947" y="638946"/>
                </a:cubicBezTo>
                <a:cubicBezTo>
                  <a:pt x="1263831" y="633727"/>
                  <a:pt x="1283527" y="629274"/>
                  <a:pt x="1297036" y="625589"/>
                </a:cubicBezTo>
                <a:cubicBezTo>
                  <a:pt x="1310545" y="621903"/>
                  <a:pt x="1322297" y="624918"/>
                  <a:pt x="1332291" y="634634"/>
                </a:cubicBezTo>
                <a:cubicBezTo>
                  <a:pt x="1342287" y="644349"/>
                  <a:pt x="1338199" y="649992"/>
                  <a:pt x="1320031" y="651562"/>
                </a:cubicBezTo>
                <a:cubicBezTo>
                  <a:pt x="1301862" y="653132"/>
                  <a:pt x="1286281" y="654825"/>
                  <a:pt x="1273289" y="656639"/>
                </a:cubicBezTo>
                <a:cubicBezTo>
                  <a:pt x="1260296" y="658453"/>
                  <a:pt x="1247928" y="660500"/>
                  <a:pt x="1236183" y="662780"/>
                </a:cubicBezTo>
                <a:cubicBezTo>
                  <a:pt x="1235524" y="668917"/>
                  <a:pt x="1234763" y="674797"/>
                  <a:pt x="1233904" y="680418"/>
                </a:cubicBezTo>
                <a:cubicBezTo>
                  <a:pt x="1254023" y="703994"/>
                  <a:pt x="1272371" y="722500"/>
                  <a:pt x="1288948" y="735936"/>
                </a:cubicBezTo>
                <a:cubicBezTo>
                  <a:pt x="1305526" y="749373"/>
                  <a:pt x="1318625" y="759153"/>
                  <a:pt x="1328248" y="765277"/>
                </a:cubicBezTo>
                <a:cubicBezTo>
                  <a:pt x="1337870" y="771400"/>
                  <a:pt x="1347298" y="775723"/>
                  <a:pt x="1356534" y="778247"/>
                </a:cubicBezTo>
                <a:cubicBezTo>
                  <a:pt x="1365769" y="780771"/>
                  <a:pt x="1374861" y="783557"/>
                  <a:pt x="1383809" y="786604"/>
                </a:cubicBezTo>
                <a:cubicBezTo>
                  <a:pt x="1392757" y="789651"/>
                  <a:pt x="1397231" y="793104"/>
                  <a:pt x="1397231" y="796961"/>
                </a:cubicBezTo>
                <a:cubicBezTo>
                  <a:pt x="1397231" y="801249"/>
                  <a:pt x="1387749" y="804357"/>
                  <a:pt x="1368783" y="806286"/>
                </a:cubicBezTo>
                <a:cubicBezTo>
                  <a:pt x="1349819" y="808215"/>
                  <a:pt x="1336400" y="808451"/>
                  <a:pt x="1328527" y="806996"/>
                </a:cubicBezTo>
                <a:cubicBezTo>
                  <a:pt x="1320655" y="805540"/>
                  <a:pt x="1313441" y="801536"/>
                  <a:pt x="1306888" y="794982"/>
                </a:cubicBezTo>
                <a:cubicBezTo>
                  <a:pt x="1300334" y="788429"/>
                  <a:pt x="1290203" y="776928"/>
                  <a:pt x="1276494" y="760480"/>
                </a:cubicBezTo>
                <a:cubicBezTo>
                  <a:pt x="1262784" y="744031"/>
                  <a:pt x="1247211" y="722471"/>
                  <a:pt x="1229774" y="695798"/>
                </a:cubicBezTo>
                <a:cubicBezTo>
                  <a:pt x="1220395" y="727132"/>
                  <a:pt x="1205044" y="751144"/>
                  <a:pt x="1183720" y="767836"/>
                </a:cubicBezTo>
                <a:cubicBezTo>
                  <a:pt x="1162396" y="784528"/>
                  <a:pt x="1140656" y="793792"/>
                  <a:pt x="1118500" y="795628"/>
                </a:cubicBezTo>
                <a:cubicBezTo>
                  <a:pt x="1096345" y="797463"/>
                  <a:pt x="1092100" y="794846"/>
                  <a:pt x="1105766" y="787776"/>
                </a:cubicBezTo>
                <a:cubicBezTo>
                  <a:pt x="1119433" y="780707"/>
                  <a:pt x="1131959" y="773888"/>
                  <a:pt x="1143345" y="767320"/>
                </a:cubicBezTo>
                <a:cubicBezTo>
                  <a:pt x="1154731" y="760752"/>
                  <a:pt x="1165049" y="752621"/>
                  <a:pt x="1174298" y="742927"/>
                </a:cubicBezTo>
                <a:cubicBezTo>
                  <a:pt x="1183548" y="733233"/>
                  <a:pt x="1191044" y="721765"/>
                  <a:pt x="1196787" y="708522"/>
                </a:cubicBezTo>
                <a:cubicBezTo>
                  <a:pt x="1202531" y="695278"/>
                  <a:pt x="1206298" y="681594"/>
                  <a:pt x="1208091" y="667469"/>
                </a:cubicBezTo>
                <a:cubicBezTo>
                  <a:pt x="1186093" y="671958"/>
                  <a:pt x="1172172" y="674879"/>
                  <a:pt x="1166329" y="676235"/>
                </a:cubicBezTo>
                <a:cubicBezTo>
                  <a:pt x="1160485" y="677590"/>
                  <a:pt x="1152039" y="674270"/>
                  <a:pt x="1140990" y="666275"/>
                </a:cubicBezTo>
                <a:cubicBezTo>
                  <a:pt x="1129940" y="658281"/>
                  <a:pt x="1131507" y="653993"/>
                  <a:pt x="1145690" y="653412"/>
                </a:cubicBezTo>
                <a:cubicBezTo>
                  <a:pt x="1159872" y="652831"/>
                  <a:pt x="1181189" y="649608"/>
                  <a:pt x="1209640" y="643743"/>
                </a:cubicBezTo>
                <a:cubicBezTo>
                  <a:pt x="1210414" y="636745"/>
                  <a:pt x="1210801" y="627524"/>
                  <a:pt x="1210801" y="616081"/>
                </a:cubicBezTo>
                <a:cubicBezTo>
                  <a:pt x="1210801" y="603748"/>
                  <a:pt x="1210465" y="593882"/>
                  <a:pt x="1209790" y="586483"/>
                </a:cubicBezTo>
                <a:cubicBezTo>
                  <a:pt x="1210895" y="586483"/>
                  <a:pt x="1206930" y="587157"/>
                  <a:pt x="1197895" y="588505"/>
                </a:cubicBezTo>
                <a:cubicBezTo>
                  <a:pt x="1188861" y="589853"/>
                  <a:pt x="1179755" y="587046"/>
                  <a:pt x="1170577" y="580083"/>
                </a:cubicBezTo>
                <a:cubicBezTo>
                  <a:pt x="1161399" y="573121"/>
                  <a:pt x="1163432" y="569063"/>
                  <a:pt x="1176675" y="567909"/>
                </a:cubicBezTo>
                <a:cubicBezTo>
                  <a:pt x="1189919" y="566754"/>
                  <a:pt x="1207428" y="563958"/>
                  <a:pt x="1229203" y="559520"/>
                </a:cubicBezTo>
                <a:cubicBezTo>
                  <a:pt x="1250979" y="555081"/>
                  <a:pt x="1267427" y="551012"/>
                  <a:pt x="1278548" y="547312"/>
                </a:cubicBezTo>
                <a:cubicBezTo>
                  <a:pt x="1281328" y="546388"/>
                  <a:pt x="1284050" y="545794"/>
                  <a:pt x="1286713" y="545531"/>
                </a:cubicBezTo>
                <a:close/>
                <a:moveTo>
                  <a:pt x="6544212" y="545178"/>
                </a:moveTo>
                <a:cubicBezTo>
                  <a:pt x="6551280" y="545852"/>
                  <a:pt x="6557313" y="547664"/>
                  <a:pt x="6562310" y="550614"/>
                </a:cubicBezTo>
                <a:cubicBezTo>
                  <a:pt x="6572306" y="556515"/>
                  <a:pt x="6577558" y="562617"/>
                  <a:pt x="6578066" y="568920"/>
                </a:cubicBezTo>
                <a:cubicBezTo>
                  <a:pt x="6578576" y="575222"/>
                  <a:pt x="6571560" y="577699"/>
                  <a:pt x="6557019" y="576351"/>
                </a:cubicBezTo>
                <a:cubicBezTo>
                  <a:pt x="6542478" y="575003"/>
                  <a:pt x="6528805" y="574555"/>
                  <a:pt x="6515998" y="575007"/>
                </a:cubicBezTo>
                <a:cubicBezTo>
                  <a:pt x="6503193" y="575459"/>
                  <a:pt x="6488588" y="576301"/>
                  <a:pt x="6472182" y="577534"/>
                </a:cubicBezTo>
                <a:cubicBezTo>
                  <a:pt x="6484788" y="584963"/>
                  <a:pt x="6489964" y="591373"/>
                  <a:pt x="6487712" y="596765"/>
                </a:cubicBezTo>
                <a:cubicBezTo>
                  <a:pt x="6485462" y="602157"/>
                  <a:pt x="6484336" y="615794"/>
                  <a:pt x="6484336" y="637677"/>
                </a:cubicBezTo>
                <a:cubicBezTo>
                  <a:pt x="6484336" y="660263"/>
                  <a:pt x="6484788" y="682594"/>
                  <a:pt x="6485690" y="704671"/>
                </a:cubicBezTo>
                <a:cubicBezTo>
                  <a:pt x="6486594" y="726748"/>
                  <a:pt x="6487046" y="745810"/>
                  <a:pt x="6487046" y="761856"/>
                </a:cubicBezTo>
                <a:cubicBezTo>
                  <a:pt x="6487046" y="779796"/>
                  <a:pt x="6482407" y="794868"/>
                  <a:pt x="6473128" y="807071"/>
                </a:cubicBezTo>
                <a:cubicBezTo>
                  <a:pt x="6463851" y="819275"/>
                  <a:pt x="6456311" y="819755"/>
                  <a:pt x="6450510" y="808512"/>
                </a:cubicBezTo>
                <a:cubicBezTo>
                  <a:pt x="6444710" y="797269"/>
                  <a:pt x="6435374" y="785995"/>
                  <a:pt x="6422504" y="774687"/>
                </a:cubicBezTo>
                <a:cubicBezTo>
                  <a:pt x="6409634" y="763380"/>
                  <a:pt x="6410350" y="759526"/>
                  <a:pt x="6424655" y="763125"/>
                </a:cubicBezTo>
                <a:cubicBezTo>
                  <a:pt x="6438960" y="766725"/>
                  <a:pt x="6447757" y="768051"/>
                  <a:pt x="6451048" y="767105"/>
                </a:cubicBezTo>
                <a:cubicBezTo>
                  <a:pt x="6454339" y="766158"/>
                  <a:pt x="6456634" y="760734"/>
                  <a:pt x="6457932" y="750832"/>
                </a:cubicBezTo>
                <a:cubicBezTo>
                  <a:pt x="6459230" y="740930"/>
                  <a:pt x="6459652" y="715663"/>
                  <a:pt x="6459200" y="675030"/>
                </a:cubicBezTo>
                <a:cubicBezTo>
                  <a:pt x="6458748" y="634397"/>
                  <a:pt x="6457434" y="609488"/>
                  <a:pt x="6455254" y="600303"/>
                </a:cubicBezTo>
                <a:cubicBezTo>
                  <a:pt x="6453074" y="591118"/>
                  <a:pt x="6450708" y="584260"/>
                  <a:pt x="6448155" y="579729"/>
                </a:cubicBezTo>
                <a:cubicBezTo>
                  <a:pt x="6415130" y="581492"/>
                  <a:pt x="6390490" y="583507"/>
                  <a:pt x="6374234" y="585773"/>
                </a:cubicBezTo>
                <a:cubicBezTo>
                  <a:pt x="6357980" y="588039"/>
                  <a:pt x="6342142" y="590297"/>
                  <a:pt x="6326718" y="592549"/>
                </a:cubicBezTo>
                <a:cubicBezTo>
                  <a:pt x="6311296" y="594800"/>
                  <a:pt x="6298139" y="590724"/>
                  <a:pt x="6287247" y="580320"/>
                </a:cubicBezTo>
                <a:cubicBezTo>
                  <a:pt x="6276356" y="569916"/>
                  <a:pt x="6276793" y="565399"/>
                  <a:pt x="6288559" y="566769"/>
                </a:cubicBezTo>
                <a:cubicBezTo>
                  <a:pt x="6300326" y="568138"/>
                  <a:pt x="6316176" y="568382"/>
                  <a:pt x="6336108" y="567500"/>
                </a:cubicBezTo>
                <a:cubicBezTo>
                  <a:pt x="6356041" y="566618"/>
                  <a:pt x="6387088" y="563710"/>
                  <a:pt x="6429248" y="558777"/>
                </a:cubicBezTo>
                <a:cubicBezTo>
                  <a:pt x="6471408" y="553844"/>
                  <a:pt x="6501626" y="549775"/>
                  <a:pt x="6519902" y="546570"/>
                </a:cubicBezTo>
                <a:cubicBezTo>
                  <a:pt x="6529041" y="544968"/>
                  <a:pt x="6537144" y="544504"/>
                  <a:pt x="6544212" y="545178"/>
                </a:cubicBezTo>
                <a:close/>
                <a:moveTo>
                  <a:pt x="1715038" y="545178"/>
                </a:moveTo>
                <a:cubicBezTo>
                  <a:pt x="1722106" y="545852"/>
                  <a:pt x="1728138" y="547664"/>
                  <a:pt x="1733136" y="550614"/>
                </a:cubicBezTo>
                <a:cubicBezTo>
                  <a:pt x="1743131" y="556515"/>
                  <a:pt x="1748383" y="562617"/>
                  <a:pt x="1748892" y="568920"/>
                </a:cubicBezTo>
                <a:cubicBezTo>
                  <a:pt x="1749401" y="575222"/>
                  <a:pt x="1742385" y="577699"/>
                  <a:pt x="1727844" y="576351"/>
                </a:cubicBezTo>
                <a:cubicBezTo>
                  <a:pt x="1713303" y="575003"/>
                  <a:pt x="1699630" y="574555"/>
                  <a:pt x="1686824" y="575007"/>
                </a:cubicBezTo>
                <a:cubicBezTo>
                  <a:pt x="1674018" y="575459"/>
                  <a:pt x="1659413" y="576301"/>
                  <a:pt x="1643008" y="577534"/>
                </a:cubicBezTo>
                <a:cubicBezTo>
                  <a:pt x="1655613" y="584963"/>
                  <a:pt x="1660790" y="591373"/>
                  <a:pt x="1658538" y="596765"/>
                </a:cubicBezTo>
                <a:cubicBezTo>
                  <a:pt x="1656287" y="602157"/>
                  <a:pt x="1655161" y="615794"/>
                  <a:pt x="1655161" y="637677"/>
                </a:cubicBezTo>
                <a:cubicBezTo>
                  <a:pt x="1655161" y="660263"/>
                  <a:pt x="1655613" y="682594"/>
                  <a:pt x="1656516" y="704671"/>
                </a:cubicBezTo>
                <a:cubicBezTo>
                  <a:pt x="1657420" y="726748"/>
                  <a:pt x="1657871" y="745810"/>
                  <a:pt x="1657871" y="761856"/>
                </a:cubicBezTo>
                <a:cubicBezTo>
                  <a:pt x="1657871" y="779796"/>
                  <a:pt x="1653232" y="794868"/>
                  <a:pt x="1643954" y="807071"/>
                </a:cubicBezTo>
                <a:cubicBezTo>
                  <a:pt x="1634676" y="819275"/>
                  <a:pt x="1627137" y="819755"/>
                  <a:pt x="1621336" y="808512"/>
                </a:cubicBezTo>
                <a:cubicBezTo>
                  <a:pt x="1615535" y="797269"/>
                  <a:pt x="1606200" y="785995"/>
                  <a:pt x="1593330" y="774687"/>
                </a:cubicBezTo>
                <a:cubicBezTo>
                  <a:pt x="1580459" y="763380"/>
                  <a:pt x="1581176" y="759526"/>
                  <a:pt x="1595481" y="763125"/>
                </a:cubicBezTo>
                <a:cubicBezTo>
                  <a:pt x="1609785" y="766725"/>
                  <a:pt x="1618583" y="768051"/>
                  <a:pt x="1621874" y="767105"/>
                </a:cubicBezTo>
                <a:cubicBezTo>
                  <a:pt x="1625165" y="766158"/>
                  <a:pt x="1627459" y="760734"/>
                  <a:pt x="1628757" y="750832"/>
                </a:cubicBezTo>
                <a:cubicBezTo>
                  <a:pt x="1630055" y="740930"/>
                  <a:pt x="1630478" y="715663"/>
                  <a:pt x="1630026" y="675030"/>
                </a:cubicBezTo>
                <a:cubicBezTo>
                  <a:pt x="1629575" y="634397"/>
                  <a:pt x="1628259" y="609488"/>
                  <a:pt x="1626079" y="600303"/>
                </a:cubicBezTo>
                <a:cubicBezTo>
                  <a:pt x="1623899" y="591118"/>
                  <a:pt x="1621533" y="584260"/>
                  <a:pt x="1618981" y="579729"/>
                </a:cubicBezTo>
                <a:cubicBezTo>
                  <a:pt x="1585955" y="581492"/>
                  <a:pt x="1561315" y="583507"/>
                  <a:pt x="1545061" y="585773"/>
                </a:cubicBezTo>
                <a:cubicBezTo>
                  <a:pt x="1528806" y="588039"/>
                  <a:pt x="1512967" y="590297"/>
                  <a:pt x="1497544" y="592549"/>
                </a:cubicBezTo>
                <a:cubicBezTo>
                  <a:pt x="1482121" y="594800"/>
                  <a:pt x="1468965" y="590724"/>
                  <a:pt x="1458073" y="580320"/>
                </a:cubicBezTo>
                <a:cubicBezTo>
                  <a:pt x="1447182" y="569916"/>
                  <a:pt x="1447619" y="565399"/>
                  <a:pt x="1459385" y="566769"/>
                </a:cubicBezTo>
                <a:cubicBezTo>
                  <a:pt x="1471152" y="568138"/>
                  <a:pt x="1487001" y="568382"/>
                  <a:pt x="1506934" y="567500"/>
                </a:cubicBezTo>
                <a:cubicBezTo>
                  <a:pt x="1526867" y="566618"/>
                  <a:pt x="1557913" y="563710"/>
                  <a:pt x="1600073" y="558777"/>
                </a:cubicBezTo>
                <a:cubicBezTo>
                  <a:pt x="1642233" y="553844"/>
                  <a:pt x="1672452" y="549775"/>
                  <a:pt x="1690728" y="546570"/>
                </a:cubicBezTo>
                <a:cubicBezTo>
                  <a:pt x="1699867" y="544968"/>
                  <a:pt x="1707970" y="544504"/>
                  <a:pt x="1715038" y="545178"/>
                </a:cubicBezTo>
                <a:close/>
                <a:moveTo>
                  <a:pt x="4988474" y="539096"/>
                </a:moveTo>
                <a:cubicBezTo>
                  <a:pt x="4998325" y="541290"/>
                  <a:pt x="5006987" y="548689"/>
                  <a:pt x="5014458" y="561294"/>
                </a:cubicBezTo>
                <a:cubicBezTo>
                  <a:pt x="5021930" y="573899"/>
                  <a:pt x="5030989" y="587745"/>
                  <a:pt x="5041637" y="602831"/>
                </a:cubicBezTo>
                <a:cubicBezTo>
                  <a:pt x="5052284" y="617916"/>
                  <a:pt x="5066248" y="632992"/>
                  <a:pt x="5083528" y="648056"/>
                </a:cubicBezTo>
                <a:cubicBezTo>
                  <a:pt x="5100808" y="663120"/>
                  <a:pt x="5119142" y="674546"/>
                  <a:pt x="5138530" y="682333"/>
                </a:cubicBezTo>
                <a:cubicBezTo>
                  <a:pt x="5157918" y="690119"/>
                  <a:pt x="5159090" y="695210"/>
                  <a:pt x="5142047" y="697605"/>
                </a:cubicBezTo>
                <a:cubicBezTo>
                  <a:pt x="5125004" y="700000"/>
                  <a:pt x="5109534" y="700964"/>
                  <a:pt x="5095638" y="700498"/>
                </a:cubicBezTo>
                <a:cubicBezTo>
                  <a:pt x="5081742" y="700032"/>
                  <a:pt x="5070708" y="693543"/>
                  <a:pt x="5062534" y="681031"/>
                </a:cubicBezTo>
                <a:cubicBezTo>
                  <a:pt x="5054360" y="668519"/>
                  <a:pt x="5042396" y="649440"/>
                  <a:pt x="5026644" y="623792"/>
                </a:cubicBezTo>
                <a:cubicBezTo>
                  <a:pt x="5010891" y="598145"/>
                  <a:pt x="5000244" y="581051"/>
                  <a:pt x="4994701" y="572512"/>
                </a:cubicBezTo>
                <a:cubicBezTo>
                  <a:pt x="4989158" y="563972"/>
                  <a:pt x="4982372" y="556268"/>
                  <a:pt x="4974342" y="549399"/>
                </a:cubicBezTo>
                <a:cubicBezTo>
                  <a:pt x="4966311" y="542530"/>
                  <a:pt x="4971022" y="539096"/>
                  <a:pt x="4988474" y="539096"/>
                </a:cubicBezTo>
                <a:close/>
                <a:moveTo>
                  <a:pt x="3574114" y="532341"/>
                </a:moveTo>
                <a:cubicBezTo>
                  <a:pt x="3584009" y="532341"/>
                  <a:pt x="3594144" y="535335"/>
                  <a:pt x="3604519" y="541322"/>
                </a:cubicBezTo>
                <a:cubicBezTo>
                  <a:pt x="3614894" y="547309"/>
                  <a:pt x="3618698" y="556555"/>
                  <a:pt x="3615930" y="569059"/>
                </a:cubicBezTo>
                <a:cubicBezTo>
                  <a:pt x="3613163" y="581564"/>
                  <a:pt x="3604057" y="581496"/>
                  <a:pt x="3588612" y="568855"/>
                </a:cubicBezTo>
                <a:cubicBezTo>
                  <a:pt x="3573168" y="556214"/>
                  <a:pt x="3563954" y="546968"/>
                  <a:pt x="3560971" y="541118"/>
                </a:cubicBezTo>
                <a:cubicBezTo>
                  <a:pt x="3557989" y="535267"/>
                  <a:pt x="3562370" y="532341"/>
                  <a:pt x="3574114" y="532341"/>
                </a:cubicBezTo>
                <a:close/>
                <a:moveTo>
                  <a:pt x="2843534" y="530356"/>
                </a:moveTo>
                <a:cubicBezTo>
                  <a:pt x="2845086" y="530212"/>
                  <a:pt x="2847028" y="530497"/>
                  <a:pt x="2849360" y="531212"/>
                </a:cubicBezTo>
                <a:cubicBezTo>
                  <a:pt x="2858689" y="534073"/>
                  <a:pt x="2866590" y="538156"/>
                  <a:pt x="2873065" y="543462"/>
                </a:cubicBezTo>
                <a:cubicBezTo>
                  <a:pt x="2879539" y="548768"/>
                  <a:pt x="2881095" y="553583"/>
                  <a:pt x="2877733" y="557906"/>
                </a:cubicBezTo>
                <a:cubicBezTo>
                  <a:pt x="2874370" y="562230"/>
                  <a:pt x="2870229" y="570655"/>
                  <a:pt x="2865310" y="583181"/>
                </a:cubicBezTo>
                <a:cubicBezTo>
                  <a:pt x="2860392" y="595707"/>
                  <a:pt x="2853616" y="609800"/>
                  <a:pt x="2844983" y="625459"/>
                </a:cubicBezTo>
                <a:cubicBezTo>
                  <a:pt x="2854075" y="625531"/>
                  <a:pt x="2865203" y="623377"/>
                  <a:pt x="2878367" y="618996"/>
                </a:cubicBezTo>
                <a:cubicBezTo>
                  <a:pt x="2891531" y="614615"/>
                  <a:pt x="2901749" y="610097"/>
                  <a:pt x="2909019" y="605444"/>
                </a:cubicBezTo>
                <a:cubicBezTo>
                  <a:pt x="2916290" y="600791"/>
                  <a:pt x="2924259" y="600138"/>
                  <a:pt x="2932928" y="603487"/>
                </a:cubicBezTo>
                <a:cubicBezTo>
                  <a:pt x="2941597" y="606835"/>
                  <a:pt x="2950025" y="612374"/>
                  <a:pt x="2958213" y="620103"/>
                </a:cubicBezTo>
                <a:cubicBezTo>
                  <a:pt x="2966402" y="627833"/>
                  <a:pt x="2963842" y="633770"/>
                  <a:pt x="2950534" y="637914"/>
                </a:cubicBezTo>
                <a:cubicBezTo>
                  <a:pt x="2937227" y="642058"/>
                  <a:pt x="2923252" y="650042"/>
                  <a:pt x="2908611" y="661866"/>
                </a:cubicBezTo>
                <a:cubicBezTo>
                  <a:pt x="2893969" y="673689"/>
                  <a:pt x="2889151" y="673843"/>
                  <a:pt x="2894156" y="662328"/>
                </a:cubicBezTo>
                <a:cubicBezTo>
                  <a:pt x="2899161" y="650813"/>
                  <a:pt x="2902537" y="643166"/>
                  <a:pt x="2904287" y="639387"/>
                </a:cubicBezTo>
                <a:cubicBezTo>
                  <a:pt x="2906037" y="635609"/>
                  <a:pt x="2904803" y="633938"/>
                  <a:pt x="2900587" y="634375"/>
                </a:cubicBezTo>
                <a:cubicBezTo>
                  <a:pt x="2896371" y="634813"/>
                  <a:pt x="2886846" y="637061"/>
                  <a:pt x="2872011" y="641119"/>
                </a:cubicBezTo>
                <a:cubicBezTo>
                  <a:pt x="2857176" y="645177"/>
                  <a:pt x="2846324" y="644962"/>
                  <a:pt x="2839455" y="640474"/>
                </a:cubicBezTo>
                <a:cubicBezTo>
                  <a:pt x="2829761" y="655904"/>
                  <a:pt x="2818784" y="666960"/>
                  <a:pt x="2806523" y="673643"/>
                </a:cubicBezTo>
                <a:cubicBezTo>
                  <a:pt x="2794262" y="680325"/>
                  <a:pt x="2793111" y="675858"/>
                  <a:pt x="2803070" y="660242"/>
                </a:cubicBezTo>
                <a:cubicBezTo>
                  <a:pt x="2813030" y="644625"/>
                  <a:pt x="2822476" y="623950"/>
                  <a:pt x="2831410" y="598217"/>
                </a:cubicBezTo>
                <a:cubicBezTo>
                  <a:pt x="2840344" y="572483"/>
                  <a:pt x="2843237" y="554167"/>
                  <a:pt x="2840090" y="543269"/>
                </a:cubicBezTo>
                <a:cubicBezTo>
                  <a:pt x="2837729" y="535095"/>
                  <a:pt x="2838877" y="530791"/>
                  <a:pt x="2843534" y="530356"/>
                </a:cubicBezTo>
                <a:close/>
                <a:moveTo>
                  <a:pt x="2370187" y="529661"/>
                </a:moveTo>
                <a:cubicBezTo>
                  <a:pt x="2371791" y="529636"/>
                  <a:pt x="2373700" y="529923"/>
                  <a:pt x="2375914" y="530524"/>
                </a:cubicBezTo>
                <a:cubicBezTo>
                  <a:pt x="2384769" y="532926"/>
                  <a:pt x="2393434" y="536959"/>
                  <a:pt x="2401909" y="542623"/>
                </a:cubicBezTo>
                <a:cubicBezTo>
                  <a:pt x="2410929" y="549162"/>
                  <a:pt x="2411732" y="554192"/>
                  <a:pt x="2404318" y="557713"/>
                </a:cubicBezTo>
                <a:cubicBezTo>
                  <a:pt x="2396904" y="561233"/>
                  <a:pt x="2387181" y="568568"/>
                  <a:pt x="2375150" y="579718"/>
                </a:cubicBezTo>
                <a:cubicBezTo>
                  <a:pt x="2363119" y="590867"/>
                  <a:pt x="2351500" y="599504"/>
                  <a:pt x="2340293" y="605627"/>
                </a:cubicBezTo>
                <a:lnTo>
                  <a:pt x="2334638" y="608184"/>
                </a:lnTo>
                <a:lnTo>
                  <a:pt x="2341573" y="606681"/>
                </a:lnTo>
                <a:cubicBezTo>
                  <a:pt x="2350005" y="604989"/>
                  <a:pt x="2358878" y="602296"/>
                  <a:pt x="2368192" y="598604"/>
                </a:cubicBezTo>
                <a:cubicBezTo>
                  <a:pt x="2377506" y="594911"/>
                  <a:pt x="2386583" y="596596"/>
                  <a:pt x="2395424" y="603659"/>
                </a:cubicBezTo>
                <a:cubicBezTo>
                  <a:pt x="2404264" y="610721"/>
                  <a:pt x="2404168" y="615443"/>
                  <a:pt x="2395133" y="617823"/>
                </a:cubicBezTo>
                <a:cubicBezTo>
                  <a:pt x="2386099" y="620204"/>
                  <a:pt x="2368116" y="623703"/>
                  <a:pt x="2341185" y="628320"/>
                </a:cubicBezTo>
                <a:cubicBezTo>
                  <a:pt x="2347495" y="632508"/>
                  <a:pt x="2350166" y="636207"/>
                  <a:pt x="2349198" y="639420"/>
                </a:cubicBezTo>
                <a:cubicBezTo>
                  <a:pt x="2348230" y="642632"/>
                  <a:pt x="2346914" y="646977"/>
                  <a:pt x="2345251" y="652455"/>
                </a:cubicBezTo>
                <a:cubicBezTo>
                  <a:pt x="2363434" y="649831"/>
                  <a:pt x="2377581" y="646923"/>
                  <a:pt x="2387691" y="643732"/>
                </a:cubicBezTo>
                <a:cubicBezTo>
                  <a:pt x="2397801" y="640542"/>
                  <a:pt x="2407201" y="643098"/>
                  <a:pt x="2415891" y="651401"/>
                </a:cubicBezTo>
                <a:cubicBezTo>
                  <a:pt x="2424581" y="659704"/>
                  <a:pt x="2421566" y="664680"/>
                  <a:pt x="2406846" y="666329"/>
                </a:cubicBezTo>
                <a:cubicBezTo>
                  <a:pt x="2392125" y="667978"/>
                  <a:pt x="2370360" y="670495"/>
                  <a:pt x="2341551" y="673879"/>
                </a:cubicBezTo>
                <a:cubicBezTo>
                  <a:pt x="2335571" y="693554"/>
                  <a:pt x="2325547" y="709952"/>
                  <a:pt x="2311480" y="723073"/>
                </a:cubicBezTo>
                <a:cubicBezTo>
                  <a:pt x="2297412" y="736195"/>
                  <a:pt x="2282624" y="744153"/>
                  <a:pt x="2267115" y="746950"/>
                </a:cubicBezTo>
                <a:cubicBezTo>
                  <a:pt x="2251606" y="749746"/>
                  <a:pt x="2250075" y="746796"/>
                  <a:pt x="2262522" y="738098"/>
                </a:cubicBezTo>
                <a:cubicBezTo>
                  <a:pt x="2274970" y="729401"/>
                  <a:pt x="2285574" y="719797"/>
                  <a:pt x="2294336" y="709285"/>
                </a:cubicBezTo>
                <a:cubicBezTo>
                  <a:pt x="2303098" y="698774"/>
                  <a:pt x="2309666" y="688434"/>
                  <a:pt x="2314039" y="678267"/>
                </a:cubicBezTo>
                <a:cubicBezTo>
                  <a:pt x="2296530" y="682741"/>
                  <a:pt x="2285079" y="685660"/>
                  <a:pt x="2279687" y="687022"/>
                </a:cubicBezTo>
                <a:cubicBezTo>
                  <a:pt x="2274295" y="688384"/>
                  <a:pt x="2266749" y="685566"/>
                  <a:pt x="2257048" y="678568"/>
                </a:cubicBezTo>
                <a:cubicBezTo>
                  <a:pt x="2247347" y="671570"/>
                  <a:pt x="2246640" y="667738"/>
                  <a:pt x="2254929" y="667071"/>
                </a:cubicBezTo>
                <a:cubicBezTo>
                  <a:pt x="2263218" y="666404"/>
                  <a:pt x="2272775" y="665393"/>
                  <a:pt x="2283602" y="664038"/>
                </a:cubicBezTo>
                <a:cubicBezTo>
                  <a:pt x="2294429" y="662683"/>
                  <a:pt x="2305987" y="660851"/>
                  <a:pt x="2318277" y="658542"/>
                </a:cubicBezTo>
                <a:cubicBezTo>
                  <a:pt x="2319051" y="650799"/>
                  <a:pt x="2319438" y="645199"/>
                  <a:pt x="2319438" y="641743"/>
                </a:cubicBezTo>
                <a:cubicBezTo>
                  <a:pt x="2319438" y="637842"/>
                  <a:pt x="2319044" y="634716"/>
                  <a:pt x="2318255" y="632364"/>
                </a:cubicBezTo>
                <a:cubicBezTo>
                  <a:pt x="2306482" y="635060"/>
                  <a:pt x="2298064" y="635921"/>
                  <a:pt x="2293002" y="634946"/>
                </a:cubicBezTo>
                <a:cubicBezTo>
                  <a:pt x="2287940" y="633970"/>
                  <a:pt x="2282530" y="630916"/>
                  <a:pt x="2276773" y="625782"/>
                </a:cubicBezTo>
                <a:cubicBezTo>
                  <a:pt x="2271015" y="620648"/>
                  <a:pt x="2272499" y="617755"/>
                  <a:pt x="2281225" y="617103"/>
                </a:cubicBezTo>
                <a:cubicBezTo>
                  <a:pt x="2289951" y="616450"/>
                  <a:pt x="2299713" y="615221"/>
                  <a:pt x="2310512" y="613414"/>
                </a:cubicBezTo>
                <a:lnTo>
                  <a:pt x="2332702" y="608604"/>
                </a:lnTo>
                <a:lnTo>
                  <a:pt x="2330425" y="608507"/>
                </a:lnTo>
                <a:cubicBezTo>
                  <a:pt x="2329450" y="607365"/>
                  <a:pt x="2330789" y="604121"/>
                  <a:pt x="2334442" y="598776"/>
                </a:cubicBezTo>
                <a:cubicBezTo>
                  <a:pt x="2341748" y="588085"/>
                  <a:pt x="2348721" y="577244"/>
                  <a:pt x="2355361" y="566252"/>
                </a:cubicBezTo>
                <a:cubicBezTo>
                  <a:pt x="2362000" y="555261"/>
                  <a:pt x="2364872" y="545957"/>
                  <a:pt x="2363976" y="538343"/>
                </a:cubicBezTo>
                <a:cubicBezTo>
                  <a:pt x="2363303" y="532632"/>
                  <a:pt x="2365374" y="529738"/>
                  <a:pt x="2370187" y="529661"/>
                </a:cubicBezTo>
                <a:close/>
                <a:moveTo>
                  <a:pt x="5417965" y="528730"/>
                </a:moveTo>
                <a:cubicBezTo>
                  <a:pt x="5422389" y="528768"/>
                  <a:pt x="5427098" y="529860"/>
                  <a:pt x="5432092" y="532008"/>
                </a:cubicBezTo>
                <a:cubicBezTo>
                  <a:pt x="5442080" y="536303"/>
                  <a:pt x="5450687" y="541928"/>
                  <a:pt x="5457915" y="548883"/>
                </a:cubicBezTo>
                <a:cubicBezTo>
                  <a:pt x="5465142" y="555838"/>
                  <a:pt x="5466050" y="564019"/>
                  <a:pt x="5460636" y="573426"/>
                </a:cubicBezTo>
                <a:cubicBezTo>
                  <a:pt x="5455222" y="582833"/>
                  <a:pt x="5452738" y="601289"/>
                  <a:pt x="5453182" y="628794"/>
                </a:cubicBezTo>
                <a:cubicBezTo>
                  <a:pt x="5453627" y="656298"/>
                  <a:pt x="5454075" y="685441"/>
                  <a:pt x="5454527" y="716222"/>
                </a:cubicBezTo>
                <a:cubicBezTo>
                  <a:pt x="5454979" y="747003"/>
                  <a:pt x="5453566" y="769873"/>
                  <a:pt x="5450290" y="784829"/>
                </a:cubicBezTo>
                <a:cubicBezTo>
                  <a:pt x="5447013" y="799786"/>
                  <a:pt x="5439721" y="812083"/>
                  <a:pt x="5428414" y="821720"/>
                </a:cubicBezTo>
                <a:cubicBezTo>
                  <a:pt x="5417106" y="831356"/>
                  <a:pt x="5409362" y="830474"/>
                  <a:pt x="5405182" y="819074"/>
                </a:cubicBezTo>
                <a:cubicBezTo>
                  <a:pt x="5401003" y="807673"/>
                  <a:pt x="5393653" y="795724"/>
                  <a:pt x="5383134" y="783227"/>
                </a:cubicBezTo>
                <a:cubicBezTo>
                  <a:pt x="5372616" y="770729"/>
                  <a:pt x="5374054" y="767180"/>
                  <a:pt x="5387447" y="772579"/>
                </a:cubicBezTo>
                <a:cubicBezTo>
                  <a:pt x="5400841" y="777978"/>
                  <a:pt x="5409424" y="780739"/>
                  <a:pt x="5413195" y="780861"/>
                </a:cubicBezTo>
                <a:cubicBezTo>
                  <a:pt x="5416967" y="780983"/>
                  <a:pt x="5419942" y="768374"/>
                  <a:pt x="5422122" y="743035"/>
                </a:cubicBezTo>
                <a:cubicBezTo>
                  <a:pt x="5424302" y="717696"/>
                  <a:pt x="5425169" y="687567"/>
                  <a:pt x="5424724" y="652649"/>
                </a:cubicBezTo>
                <a:cubicBezTo>
                  <a:pt x="5424280" y="617730"/>
                  <a:pt x="5423441" y="593022"/>
                  <a:pt x="5422208" y="578524"/>
                </a:cubicBezTo>
                <a:cubicBezTo>
                  <a:pt x="5420975" y="564026"/>
                  <a:pt x="5414543" y="557447"/>
                  <a:pt x="5402913" y="558788"/>
                </a:cubicBezTo>
                <a:cubicBezTo>
                  <a:pt x="5391283" y="560129"/>
                  <a:pt x="5376283" y="562549"/>
                  <a:pt x="5357913" y="566048"/>
                </a:cubicBezTo>
                <a:cubicBezTo>
                  <a:pt x="5339543" y="569547"/>
                  <a:pt x="5324956" y="572476"/>
                  <a:pt x="5314151" y="574835"/>
                </a:cubicBezTo>
                <a:cubicBezTo>
                  <a:pt x="5303346" y="577194"/>
                  <a:pt x="5292795" y="575391"/>
                  <a:pt x="5282498" y="569425"/>
                </a:cubicBezTo>
                <a:cubicBezTo>
                  <a:pt x="5272489" y="559100"/>
                  <a:pt x="5273808" y="553938"/>
                  <a:pt x="5286456" y="553938"/>
                </a:cubicBezTo>
                <a:cubicBezTo>
                  <a:pt x="5296236" y="553938"/>
                  <a:pt x="5308203" y="553052"/>
                  <a:pt x="5322357" y="551281"/>
                </a:cubicBezTo>
                <a:cubicBezTo>
                  <a:pt x="5336511" y="549510"/>
                  <a:pt x="5351987" y="546854"/>
                  <a:pt x="5368787" y="543312"/>
                </a:cubicBezTo>
                <a:cubicBezTo>
                  <a:pt x="5385587" y="539769"/>
                  <a:pt x="5397840" y="535926"/>
                  <a:pt x="5405548" y="531782"/>
                </a:cubicBezTo>
                <a:cubicBezTo>
                  <a:pt x="5409402" y="529710"/>
                  <a:pt x="5413541" y="528693"/>
                  <a:pt x="5417965" y="528730"/>
                </a:cubicBezTo>
                <a:close/>
                <a:moveTo>
                  <a:pt x="447052" y="521688"/>
                </a:moveTo>
                <a:cubicBezTo>
                  <a:pt x="450585" y="520853"/>
                  <a:pt x="456561" y="522769"/>
                  <a:pt x="464978" y="527437"/>
                </a:cubicBezTo>
                <a:cubicBezTo>
                  <a:pt x="477053" y="532886"/>
                  <a:pt x="480989" y="538995"/>
                  <a:pt x="476788" y="545764"/>
                </a:cubicBezTo>
                <a:cubicBezTo>
                  <a:pt x="472585" y="552532"/>
                  <a:pt x="466132" y="566951"/>
                  <a:pt x="457428" y="589021"/>
                </a:cubicBezTo>
                <a:cubicBezTo>
                  <a:pt x="463580" y="588275"/>
                  <a:pt x="470456" y="586511"/>
                  <a:pt x="478057" y="583729"/>
                </a:cubicBezTo>
                <a:cubicBezTo>
                  <a:pt x="485657" y="580947"/>
                  <a:pt x="492669" y="582894"/>
                  <a:pt x="499093" y="589570"/>
                </a:cubicBezTo>
                <a:cubicBezTo>
                  <a:pt x="505518" y="596245"/>
                  <a:pt x="503561" y="600966"/>
                  <a:pt x="493221" y="603734"/>
                </a:cubicBezTo>
                <a:cubicBezTo>
                  <a:pt x="482882" y="606502"/>
                  <a:pt x="468291" y="609592"/>
                  <a:pt x="449448" y="613005"/>
                </a:cubicBezTo>
                <a:lnTo>
                  <a:pt x="446225" y="619993"/>
                </a:lnTo>
                <a:lnTo>
                  <a:pt x="448136" y="620222"/>
                </a:lnTo>
                <a:cubicBezTo>
                  <a:pt x="455535" y="622136"/>
                  <a:pt x="462533" y="625044"/>
                  <a:pt x="469129" y="628944"/>
                </a:cubicBezTo>
                <a:cubicBezTo>
                  <a:pt x="475726" y="632845"/>
                  <a:pt x="477450" y="636691"/>
                  <a:pt x="474303" y="640484"/>
                </a:cubicBezTo>
                <a:cubicBezTo>
                  <a:pt x="471155" y="644277"/>
                  <a:pt x="469581" y="650067"/>
                  <a:pt x="469581" y="657854"/>
                </a:cubicBezTo>
                <a:cubicBezTo>
                  <a:pt x="474256" y="657037"/>
                  <a:pt x="479100" y="656158"/>
                  <a:pt x="484112" y="655219"/>
                </a:cubicBezTo>
                <a:cubicBezTo>
                  <a:pt x="489123" y="654280"/>
                  <a:pt x="493128" y="656000"/>
                  <a:pt x="496126" y="660381"/>
                </a:cubicBezTo>
                <a:cubicBezTo>
                  <a:pt x="499122" y="664762"/>
                  <a:pt x="496924" y="668150"/>
                  <a:pt x="489532" y="670545"/>
                </a:cubicBezTo>
                <a:cubicBezTo>
                  <a:pt x="482140" y="672940"/>
                  <a:pt x="475490" y="674797"/>
                  <a:pt x="469581" y="676116"/>
                </a:cubicBezTo>
                <a:lnTo>
                  <a:pt x="469581" y="703735"/>
                </a:lnTo>
                <a:cubicBezTo>
                  <a:pt x="477482" y="701943"/>
                  <a:pt x="483929" y="700595"/>
                  <a:pt x="488919" y="699692"/>
                </a:cubicBezTo>
                <a:cubicBezTo>
                  <a:pt x="493910" y="698788"/>
                  <a:pt x="497786" y="699946"/>
                  <a:pt x="500546" y="703165"/>
                </a:cubicBezTo>
                <a:cubicBezTo>
                  <a:pt x="503306" y="706385"/>
                  <a:pt x="501564" y="709515"/>
                  <a:pt x="495318" y="712555"/>
                </a:cubicBezTo>
                <a:cubicBezTo>
                  <a:pt x="489073" y="715595"/>
                  <a:pt x="480437" y="718692"/>
                  <a:pt x="469409" y="721847"/>
                </a:cubicBezTo>
                <a:cubicBezTo>
                  <a:pt x="468578" y="746082"/>
                  <a:pt x="467456" y="766187"/>
                  <a:pt x="466043" y="782162"/>
                </a:cubicBezTo>
                <a:cubicBezTo>
                  <a:pt x="464631" y="798137"/>
                  <a:pt x="460769" y="807759"/>
                  <a:pt x="454460" y="811029"/>
                </a:cubicBezTo>
                <a:cubicBezTo>
                  <a:pt x="448150" y="814299"/>
                  <a:pt x="443668" y="809369"/>
                  <a:pt x="441016" y="796241"/>
                </a:cubicBezTo>
                <a:cubicBezTo>
                  <a:pt x="438363" y="783112"/>
                  <a:pt x="438388" y="773802"/>
                  <a:pt x="441091" y="768309"/>
                </a:cubicBezTo>
                <a:cubicBezTo>
                  <a:pt x="443794" y="762817"/>
                  <a:pt x="445590" y="749445"/>
                  <a:pt x="446479" y="728193"/>
                </a:cubicBezTo>
                <a:cubicBezTo>
                  <a:pt x="424596" y="735994"/>
                  <a:pt x="410840" y="742443"/>
                  <a:pt x="405212" y="747541"/>
                </a:cubicBezTo>
                <a:cubicBezTo>
                  <a:pt x="399583" y="752639"/>
                  <a:pt x="390656" y="749090"/>
                  <a:pt x="378432" y="736894"/>
                </a:cubicBezTo>
                <a:cubicBezTo>
                  <a:pt x="366206" y="724697"/>
                  <a:pt x="364995" y="719047"/>
                  <a:pt x="374796" y="719944"/>
                </a:cubicBezTo>
                <a:cubicBezTo>
                  <a:pt x="384598" y="720840"/>
                  <a:pt x="408944" y="717516"/>
                  <a:pt x="447834" y="709973"/>
                </a:cubicBezTo>
                <a:lnTo>
                  <a:pt x="447834" y="679601"/>
                </a:lnTo>
                <a:cubicBezTo>
                  <a:pt x="431171" y="684763"/>
                  <a:pt x="419487" y="689653"/>
                  <a:pt x="412784" y="694271"/>
                </a:cubicBezTo>
                <a:cubicBezTo>
                  <a:pt x="406079" y="698888"/>
                  <a:pt x="400795" y="695730"/>
                  <a:pt x="396930" y="684796"/>
                </a:cubicBezTo>
                <a:cubicBezTo>
                  <a:pt x="393066" y="673861"/>
                  <a:pt x="393933" y="667659"/>
                  <a:pt x="399533" y="666189"/>
                </a:cubicBezTo>
                <a:cubicBezTo>
                  <a:pt x="405133" y="664719"/>
                  <a:pt x="414479" y="647594"/>
                  <a:pt x="427572" y="614812"/>
                </a:cubicBezTo>
                <a:cubicBezTo>
                  <a:pt x="424632" y="616361"/>
                  <a:pt x="420602" y="617648"/>
                  <a:pt x="415483" y="618673"/>
                </a:cubicBezTo>
                <a:cubicBezTo>
                  <a:pt x="410364" y="619698"/>
                  <a:pt x="404351" y="616909"/>
                  <a:pt x="397447" y="610305"/>
                </a:cubicBezTo>
                <a:cubicBezTo>
                  <a:pt x="390542" y="603702"/>
                  <a:pt x="391725" y="600092"/>
                  <a:pt x="400996" y="599475"/>
                </a:cubicBezTo>
                <a:cubicBezTo>
                  <a:pt x="410267" y="598858"/>
                  <a:pt x="421133" y="597381"/>
                  <a:pt x="433594" y="595044"/>
                </a:cubicBezTo>
                <a:cubicBezTo>
                  <a:pt x="443088" y="565991"/>
                  <a:pt x="446483" y="545126"/>
                  <a:pt x="443780" y="532449"/>
                </a:cubicBezTo>
                <a:cubicBezTo>
                  <a:pt x="442429" y="526110"/>
                  <a:pt x="443519" y="522524"/>
                  <a:pt x="447052" y="521688"/>
                </a:cubicBezTo>
                <a:close/>
                <a:moveTo>
                  <a:pt x="3891784" y="517064"/>
                </a:moveTo>
                <a:cubicBezTo>
                  <a:pt x="3893490" y="517150"/>
                  <a:pt x="3895575" y="517610"/>
                  <a:pt x="3898038" y="518446"/>
                </a:cubicBezTo>
                <a:cubicBezTo>
                  <a:pt x="3907890" y="521787"/>
                  <a:pt x="3916243" y="526340"/>
                  <a:pt x="3923098" y="532105"/>
                </a:cubicBezTo>
                <a:cubicBezTo>
                  <a:pt x="3929952" y="537869"/>
                  <a:pt x="3931641" y="542738"/>
                  <a:pt x="3928163" y="546710"/>
                </a:cubicBezTo>
                <a:cubicBezTo>
                  <a:pt x="3924686" y="550682"/>
                  <a:pt x="3921470" y="554518"/>
                  <a:pt x="3918516" y="558218"/>
                </a:cubicBezTo>
                <a:cubicBezTo>
                  <a:pt x="3949491" y="590412"/>
                  <a:pt x="3971202" y="611843"/>
                  <a:pt x="3983649" y="622513"/>
                </a:cubicBezTo>
                <a:cubicBezTo>
                  <a:pt x="3996096" y="633182"/>
                  <a:pt x="4008916" y="642259"/>
                  <a:pt x="4022110" y="649745"/>
                </a:cubicBezTo>
                <a:cubicBezTo>
                  <a:pt x="4035302" y="657230"/>
                  <a:pt x="4050356" y="664113"/>
                  <a:pt x="4067270" y="670395"/>
                </a:cubicBezTo>
                <a:cubicBezTo>
                  <a:pt x="4084185" y="676676"/>
                  <a:pt x="4085497" y="681358"/>
                  <a:pt x="4071207" y="684441"/>
                </a:cubicBezTo>
                <a:cubicBezTo>
                  <a:pt x="4056917" y="687524"/>
                  <a:pt x="4041243" y="688596"/>
                  <a:pt x="4024185" y="687657"/>
                </a:cubicBezTo>
                <a:cubicBezTo>
                  <a:pt x="4007128" y="686717"/>
                  <a:pt x="3995125" y="681781"/>
                  <a:pt x="3988177" y="672847"/>
                </a:cubicBezTo>
                <a:cubicBezTo>
                  <a:pt x="3981229" y="663913"/>
                  <a:pt x="3971643" y="651365"/>
                  <a:pt x="3959418" y="635204"/>
                </a:cubicBezTo>
                <a:cubicBezTo>
                  <a:pt x="3947193" y="619042"/>
                  <a:pt x="3930612" y="597403"/>
                  <a:pt x="3909675" y="570286"/>
                </a:cubicBezTo>
                <a:cubicBezTo>
                  <a:pt x="3899823" y="590677"/>
                  <a:pt x="3889237" y="608796"/>
                  <a:pt x="3877915" y="624642"/>
                </a:cubicBezTo>
                <a:cubicBezTo>
                  <a:pt x="3866593" y="640488"/>
                  <a:pt x="3852712" y="657087"/>
                  <a:pt x="3836271" y="674438"/>
                </a:cubicBezTo>
                <a:cubicBezTo>
                  <a:pt x="3819830" y="691790"/>
                  <a:pt x="3800607" y="705539"/>
                  <a:pt x="3778602" y="715684"/>
                </a:cubicBezTo>
                <a:cubicBezTo>
                  <a:pt x="3756597" y="725830"/>
                  <a:pt x="3754026" y="723224"/>
                  <a:pt x="3770891" y="707865"/>
                </a:cubicBezTo>
                <a:cubicBezTo>
                  <a:pt x="3787755" y="692507"/>
                  <a:pt x="3803823" y="676066"/>
                  <a:pt x="3819095" y="658542"/>
                </a:cubicBezTo>
                <a:cubicBezTo>
                  <a:pt x="3834367" y="641019"/>
                  <a:pt x="3847320" y="624061"/>
                  <a:pt x="3857954" y="607670"/>
                </a:cubicBezTo>
                <a:cubicBezTo>
                  <a:pt x="3868587" y="591280"/>
                  <a:pt x="3876589" y="575799"/>
                  <a:pt x="3881959" y="561230"/>
                </a:cubicBezTo>
                <a:cubicBezTo>
                  <a:pt x="3887329" y="546660"/>
                  <a:pt x="3888889" y="535052"/>
                  <a:pt x="3886638" y="526404"/>
                </a:cubicBezTo>
                <a:cubicBezTo>
                  <a:pt x="3884949" y="519919"/>
                  <a:pt x="3886665" y="516805"/>
                  <a:pt x="3891784" y="517064"/>
                </a:cubicBezTo>
                <a:close/>
                <a:moveTo>
                  <a:pt x="853831" y="514375"/>
                </a:moveTo>
                <a:cubicBezTo>
                  <a:pt x="855464" y="514484"/>
                  <a:pt x="857407" y="514963"/>
                  <a:pt x="859660" y="515811"/>
                </a:cubicBezTo>
                <a:cubicBezTo>
                  <a:pt x="868673" y="519202"/>
                  <a:pt x="875449" y="523199"/>
                  <a:pt x="879988" y="527803"/>
                </a:cubicBezTo>
                <a:cubicBezTo>
                  <a:pt x="884526" y="532406"/>
                  <a:pt x="884573" y="536403"/>
                  <a:pt x="880127" y="539795"/>
                </a:cubicBezTo>
                <a:cubicBezTo>
                  <a:pt x="875682" y="543186"/>
                  <a:pt x="869358" y="548797"/>
                  <a:pt x="861155" y="556626"/>
                </a:cubicBezTo>
                <a:cubicBezTo>
                  <a:pt x="889090" y="555795"/>
                  <a:pt x="911428" y="552210"/>
                  <a:pt x="928171" y="545871"/>
                </a:cubicBezTo>
                <a:cubicBezTo>
                  <a:pt x="944913" y="539533"/>
                  <a:pt x="957951" y="539493"/>
                  <a:pt x="967287" y="545753"/>
                </a:cubicBezTo>
                <a:cubicBezTo>
                  <a:pt x="976623" y="552012"/>
                  <a:pt x="976271" y="557429"/>
                  <a:pt x="966233" y="562004"/>
                </a:cubicBezTo>
                <a:cubicBezTo>
                  <a:pt x="956195" y="566579"/>
                  <a:pt x="942350" y="570221"/>
                  <a:pt x="924696" y="572931"/>
                </a:cubicBezTo>
                <a:cubicBezTo>
                  <a:pt x="907044" y="575642"/>
                  <a:pt x="892757" y="577226"/>
                  <a:pt x="881838" y="577685"/>
                </a:cubicBezTo>
                <a:cubicBezTo>
                  <a:pt x="870917" y="578144"/>
                  <a:pt x="861564" y="576122"/>
                  <a:pt x="853777" y="571619"/>
                </a:cubicBezTo>
                <a:cubicBezTo>
                  <a:pt x="829614" y="596413"/>
                  <a:pt x="810154" y="611388"/>
                  <a:pt x="795398" y="616543"/>
                </a:cubicBezTo>
                <a:cubicBezTo>
                  <a:pt x="780642" y="621699"/>
                  <a:pt x="778779" y="618616"/>
                  <a:pt x="789805" y="607294"/>
                </a:cubicBezTo>
                <a:cubicBezTo>
                  <a:pt x="800833" y="595972"/>
                  <a:pt x="813431" y="581259"/>
                  <a:pt x="827599" y="563155"/>
                </a:cubicBezTo>
                <a:cubicBezTo>
                  <a:pt x="841767" y="545050"/>
                  <a:pt x="848400" y="531786"/>
                  <a:pt x="847496" y="523361"/>
                </a:cubicBezTo>
                <a:cubicBezTo>
                  <a:pt x="846818" y="517042"/>
                  <a:pt x="848930" y="514047"/>
                  <a:pt x="853831" y="514375"/>
                </a:cubicBezTo>
                <a:close/>
                <a:moveTo>
                  <a:pt x="139456" y="514375"/>
                </a:moveTo>
                <a:cubicBezTo>
                  <a:pt x="141089" y="514484"/>
                  <a:pt x="143032" y="514963"/>
                  <a:pt x="145285" y="515811"/>
                </a:cubicBezTo>
                <a:cubicBezTo>
                  <a:pt x="154298" y="519202"/>
                  <a:pt x="161074" y="523199"/>
                  <a:pt x="165613" y="527803"/>
                </a:cubicBezTo>
                <a:cubicBezTo>
                  <a:pt x="170151" y="532406"/>
                  <a:pt x="170197" y="536403"/>
                  <a:pt x="165753" y="539795"/>
                </a:cubicBezTo>
                <a:cubicBezTo>
                  <a:pt x="161307" y="543186"/>
                  <a:pt x="154983" y="548797"/>
                  <a:pt x="146780" y="556626"/>
                </a:cubicBezTo>
                <a:cubicBezTo>
                  <a:pt x="174715" y="555795"/>
                  <a:pt x="197053" y="552210"/>
                  <a:pt x="213796" y="545871"/>
                </a:cubicBezTo>
                <a:cubicBezTo>
                  <a:pt x="230538" y="539533"/>
                  <a:pt x="243577" y="539493"/>
                  <a:pt x="252912" y="545753"/>
                </a:cubicBezTo>
                <a:cubicBezTo>
                  <a:pt x="262247" y="552012"/>
                  <a:pt x="261896" y="557429"/>
                  <a:pt x="251858" y="562004"/>
                </a:cubicBezTo>
                <a:cubicBezTo>
                  <a:pt x="241820" y="566579"/>
                  <a:pt x="227975" y="570221"/>
                  <a:pt x="210321" y="572931"/>
                </a:cubicBezTo>
                <a:cubicBezTo>
                  <a:pt x="192669" y="575642"/>
                  <a:pt x="178382" y="577226"/>
                  <a:pt x="167463" y="577685"/>
                </a:cubicBezTo>
                <a:cubicBezTo>
                  <a:pt x="156542" y="578144"/>
                  <a:pt x="147189" y="576122"/>
                  <a:pt x="139402" y="571619"/>
                </a:cubicBezTo>
                <a:cubicBezTo>
                  <a:pt x="115239" y="596413"/>
                  <a:pt x="95780" y="611388"/>
                  <a:pt x="81023" y="616543"/>
                </a:cubicBezTo>
                <a:cubicBezTo>
                  <a:pt x="66267" y="621699"/>
                  <a:pt x="64403" y="618616"/>
                  <a:pt x="75430" y="607294"/>
                </a:cubicBezTo>
                <a:cubicBezTo>
                  <a:pt x="86458" y="595972"/>
                  <a:pt x="99056" y="581259"/>
                  <a:pt x="113224" y="563155"/>
                </a:cubicBezTo>
                <a:cubicBezTo>
                  <a:pt x="127393" y="545050"/>
                  <a:pt x="134024" y="531786"/>
                  <a:pt x="133121" y="523361"/>
                </a:cubicBezTo>
                <a:cubicBezTo>
                  <a:pt x="132444" y="517042"/>
                  <a:pt x="134555" y="514047"/>
                  <a:pt x="139456" y="514375"/>
                </a:cubicBezTo>
                <a:close/>
                <a:moveTo>
                  <a:pt x="7028554" y="235404"/>
                </a:moveTo>
                <a:cubicBezTo>
                  <a:pt x="7032536" y="234761"/>
                  <a:pt x="7036939" y="235059"/>
                  <a:pt x="7041761" y="236299"/>
                </a:cubicBezTo>
                <a:cubicBezTo>
                  <a:pt x="7051404" y="238780"/>
                  <a:pt x="7057704" y="243997"/>
                  <a:pt x="7060658" y="251948"/>
                </a:cubicBezTo>
                <a:cubicBezTo>
                  <a:pt x="7063612" y="259900"/>
                  <a:pt x="7063196" y="269848"/>
                  <a:pt x="7059410" y="281794"/>
                </a:cubicBezTo>
                <a:cubicBezTo>
                  <a:pt x="7055624" y="293739"/>
                  <a:pt x="7048748" y="305165"/>
                  <a:pt x="7038782" y="316070"/>
                </a:cubicBezTo>
                <a:cubicBezTo>
                  <a:pt x="7028815" y="326976"/>
                  <a:pt x="7019207" y="332913"/>
                  <a:pt x="7009958" y="333881"/>
                </a:cubicBezTo>
                <a:cubicBezTo>
                  <a:pt x="7000708" y="334849"/>
                  <a:pt x="6998901" y="332364"/>
                  <a:pt x="7004537" y="326428"/>
                </a:cubicBezTo>
                <a:cubicBezTo>
                  <a:pt x="7010172" y="320491"/>
                  <a:pt x="7015368" y="314500"/>
                  <a:pt x="7020122" y="308456"/>
                </a:cubicBezTo>
                <a:cubicBezTo>
                  <a:pt x="7024875" y="302411"/>
                  <a:pt x="7029008" y="295173"/>
                  <a:pt x="7032522" y="286741"/>
                </a:cubicBezTo>
                <a:cubicBezTo>
                  <a:pt x="7026198" y="286741"/>
                  <a:pt x="7020882" y="285124"/>
                  <a:pt x="7016572" y="281890"/>
                </a:cubicBezTo>
                <a:cubicBezTo>
                  <a:pt x="7012263" y="278657"/>
                  <a:pt x="7009345" y="274426"/>
                  <a:pt x="7007818" y="269199"/>
                </a:cubicBezTo>
                <a:cubicBezTo>
                  <a:pt x="7006290" y="263972"/>
                  <a:pt x="7006010" y="259090"/>
                  <a:pt x="7006978" y="254551"/>
                </a:cubicBezTo>
                <a:cubicBezTo>
                  <a:pt x="7007946" y="250012"/>
                  <a:pt x="7011575" y="245215"/>
                  <a:pt x="7017863" y="240160"/>
                </a:cubicBezTo>
                <a:cubicBezTo>
                  <a:pt x="7021007" y="237633"/>
                  <a:pt x="7024570" y="236048"/>
                  <a:pt x="7028554" y="235404"/>
                </a:cubicBezTo>
                <a:close/>
                <a:moveTo>
                  <a:pt x="3637654" y="235404"/>
                </a:moveTo>
                <a:cubicBezTo>
                  <a:pt x="3641637" y="234761"/>
                  <a:pt x="3646039" y="235059"/>
                  <a:pt x="3650861" y="236299"/>
                </a:cubicBezTo>
                <a:cubicBezTo>
                  <a:pt x="3660505" y="238780"/>
                  <a:pt x="3666804" y="243997"/>
                  <a:pt x="3669758" y="251948"/>
                </a:cubicBezTo>
                <a:cubicBezTo>
                  <a:pt x="3672712" y="259900"/>
                  <a:pt x="3672296" y="269848"/>
                  <a:pt x="3668510" y="281794"/>
                </a:cubicBezTo>
                <a:cubicBezTo>
                  <a:pt x="3664724" y="293739"/>
                  <a:pt x="3657848" y="305165"/>
                  <a:pt x="3647882" y="316070"/>
                </a:cubicBezTo>
                <a:cubicBezTo>
                  <a:pt x="3637915" y="326976"/>
                  <a:pt x="3628307" y="332913"/>
                  <a:pt x="3619058" y="333881"/>
                </a:cubicBezTo>
                <a:cubicBezTo>
                  <a:pt x="3609809" y="334849"/>
                  <a:pt x="3608002" y="332364"/>
                  <a:pt x="3613637" y="326428"/>
                </a:cubicBezTo>
                <a:cubicBezTo>
                  <a:pt x="3619273" y="320491"/>
                  <a:pt x="3624468" y="314500"/>
                  <a:pt x="3629222" y="308456"/>
                </a:cubicBezTo>
                <a:cubicBezTo>
                  <a:pt x="3633975" y="302411"/>
                  <a:pt x="3638109" y="295173"/>
                  <a:pt x="3641622" y="286741"/>
                </a:cubicBezTo>
                <a:cubicBezTo>
                  <a:pt x="3635298" y="286741"/>
                  <a:pt x="3629981" y="285124"/>
                  <a:pt x="3625672" y="281890"/>
                </a:cubicBezTo>
                <a:cubicBezTo>
                  <a:pt x="3621363" y="278657"/>
                  <a:pt x="3618445" y="274426"/>
                  <a:pt x="3616918" y="269199"/>
                </a:cubicBezTo>
                <a:cubicBezTo>
                  <a:pt x="3615390" y="263972"/>
                  <a:pt x="3615111" y="259090"/>
                  <a:pt x="3616079" y="254551"/>
                </a:cubicBezTo>
                <a:cubicBezTo>
                  <a:pt x="3617047" y="250012"/>
                  <a:pt x="3620675" y="245215"/>
                  <a:pt x="3626963" y="240160"/>
                </a:cubicBezTo>
                <a:cubicBezTo>
                  <a:pt x="3630107" y="237633"/>
                  <a:pt x="3633671" y="236048"/>
                  <a:pt x="3637654" y="235404"/>
                </a:cubicBezTo>
                <a:close/>
                <a:moveTo>
                  <a:pt x="4135779" y="174715"/>
                </a:moveTo>
                <a:lnTo>
                  <a:pt x="4085360" y="178669"/>
                </a:lnTo>
                <a:lnTo>
                  <a:pt x="4089844" y="179856"/>
                </a:lnTo>
                <a:cubicBezTo>
                  <a:pt x="4101509" y="184302"/>
                  <a:pt x="4107833" y="189626"/>
                  <a:pt x="4108816" y="195828"/>
                </a:cubicBezTo>
                <a:cubicBezTo>
                  <a:pt x="4109798" y="202030"/>
                  <a:pt x="4108228" y="207934"/>
                  <a:pt x="4104105" y="213541"/>
                </a:cubicBezTo>
                <a:cubicBezTo>
                  <a:pt x="4099982" y="219149"/>
                  <a:pt x="4095318" y="218008"/>
                  <a:pt x="4090112" y="210121"/>
                </a:cubicBezTo>
                <a:cubicBezTo>
                  <a:pt x="4084907" y="202234"/>
                  <a:pt x="4080461" y="195064"/>
                  <a:pt x="4076776" y="188611"/>
                </a:cubicBezTo>
                <a:cubicBezTo>
                  <a:pt x="4076037" y="186041"/>
                  <a:pt x="4075756" y="183930"/>
                  <a:pt x="4075931" y="182280"/>
                </a:cubicBezTo>
                <a:lnTo>
                  <a:pt x="4077523" y="179284"/>
                </a:lnTo>
                <a:lnTo>
                  <a:pt x="4052125" y="181276"/>
                </a:lnTo>
                <a:cubicBezTo>
                  <a:pt x="4040094" y="205296"/>
                  <a:pt x="4032486" y="217901"/>
                  <a:pt x="4029303" y="219091"/>
                </a:cubicBezTo>
                <a:cubicBezTo>
                  <a:pt x="4066186" y="219134"/>
                  <a:pt x="4100014" y="219134"/>
                  <a:pt x="4130788" y="219091"/>
                </a:cubicBezTo>
                <a:cubicBezTo>
                  <a:pt x="4132351" y="210630"/>
                  <a:pt x="4134015" y="195838"/>
                  <a:pt x="4135779" y="174715"/>
                </a:cubicBezTo>
                <a:close/>
                <a:moveTo>
                  <a:pt x="4808715" y="170005"/>
                </a:moveTo>
                <a:cubicBezTo>
                  <a:pt x="4810973" y="170198"/>
                  <a:pt x="4813723" y="171023"/>
                  <a:pt x="4816963" y="172478"/>
                </a:cubicBezTo>
                <a:cubicBezTo>
                  <a:pt x="4829927" y="178300"/>
                  <a:pt x="4837603" y="185392"/>
                  <a:pt x="4839990" y="193752"/>
                </a:cubicBezTo>
                <a:cubicBezTo>
                  <a:pt x="4842378" y="202112"/>
                  <a:pt x="4841410" y="209802"/>
                  <a:pt x="4837086" y="216822"/>
                </a:cubicBezTo>
                <a:cubicBezTo>
                  <a:pt x="4832763" y="223841"/>
                  <a:pt x="4826733" y="222952"/>
                  <a:pt x="4818996" y="214155"/>
                </a:cubicBezTo>
                <a:cubicBezTo>
                  <a:pt x="4811259" y="205357"/>
                  <a:pt x="4805484" y="195738"/>
                  <a:pt x="4801669" y="185298"/>
                </a:cubicBezTo>
                <a:cubicBezTo>
                  <a:pt x="4799594" y="174522"/>
                  <a:pt x="4801943" y="169424"/>
                  <a:pt x="4808715" y="170005"/>
                </a:cubicBezTo>
                <a:close/>
                <a:moveTo>
                  <a:pt x="2665591" y="170005"/>
                </a:moveTo>
                <a:cubicBezTo>
                  <a:pt x="2667848" y="170198"/>
                  <a:pt x="2670598" y="171023"/>
                  <a:pt x="2673838" y="172478"/>
                </a:cubicBezTo>
                <a:cubicBezTo>
                  <a:pt x="2686802" y="178300"/>
                  <a:pt x="2694477" y="185392"/>
                  <a:pt x="2696865" y="193752"/>
                </a:cubicBezTo>
                <a:cubicBezTo>
                  <a:pt x="2699253" y="202112"/>
                  <a:pt x="2698285" y="209802"/>
                  <a:pt x="2693961" y="216822"/>
                </a:cubicBezTo>
                <a:cubicBezTo>
                  <a:pt x="2689638" y="223841"/>
                  <a:pt x="2683608" y="222952"/>
                  <a:pt x="2675871" y="214155"/>
                </a:cubicBezTo>
                <a:cubicBezTo>
                  <a:pt x="2668135" y="205357"/>
                  <a:pt x="2662359" y="195738"/>
                  <a:pt x="2658544" y="185298"/>
                </a:cubicBezTo>
                <a:cubicBezTo>
                  <a:pt x="2656469" y="174522"/>
                  <a:pt x="2658817" y="169424"/>
                  <a:pt x="2665591" y="170005"/>
                </a:cubicBezTo>
                <a:close/>
                <a:moveTo>
                  <a:pt x="5824707" y="166627"/>
                </a:moveTo>
                <a:lnTo>
                  <a:pt x="5818120" y="177622"/>
                </a:lnTo>
                <a:cubicBezTo>
                  <a:pt x="5815762" y="181295"/>
                  <a:pt x="5813836" y="183979"/>
                  <a:pt x="5812344" y="185675"/>
                </a:cubicBezTo>
                <a:cubicBezTo>
                  <a:pt x="5809362" y="189066"/>
                  <a:pt x="5807842" y="190762"/>
                  <a:pt x="5807784" y="190762"/>
                </a:cubicBezTo>
                <a:cubicBezTo>
                  <a:pt x="5811169" y="190762"/>
                  <a:pt x="5818790" y="189651"/>
                  <a:pt x="5830650" y="187428"/>
                </a:cubicBezTo>
                <a:cubicBezTo>
                  <a:pt x="5830650" y="181620"/>
                  <a:pt x="5828850" y="175321"/>
                  <a:pt x="5825251" y="168531"/>
                </a:cubicBezTo>
                <a:close/>
                <a:moveTo>
                  <a:pt x="231426" y="162328"/>
                </a:moveTo>
                <a:cubicBezTo>
                  <a:pt x="234986" y="162893"/>
                  <a:pt x="239585" y="164161"/>
                  <a:pt x="245222" y="166133"/>
                </a:cubicBezTo>
                <a:cubicBezTo>
                  <a:pt x="267772" y="174020"/>
                  <a:pt x="283546" y="182463"/>
                  <a:pt x="292545" y="191461"/>
                </a:cubicBezTo>
                <a:cubicBezTo>
                  <a:pt x="301544" y="200460"/>
                  <a:pt x="306043" y="211046"/>
                  <a:pt x="306043" y="223221"/>
                </a:cubicBezTo>
                <a:cubicBezTo>
                  <a:pt x="306043" y="236773"/>
                  <a:pt x="301059" y="240677"/>
                  <a:pt x="291093" y="234933"/>
                </a:cubicBezTo>
                <a:cubicBezTo>
                  <a:pt x="281127" y="229190"/>
                  <a:pt x="270497" y="220446"/>
                  <a:pt x="259204" y="208702"/>
                </a:cubicBezTo>
                <a:cubicBezTo>
                  <a:pt x="247911" y="196957"/>
                  <a:pt x="237317" y="186137"/>
                  <a:pt x="227423" y="176243"/>
                </a:cubicBezTo>
                <a:cubicBezTo>
                  <a:pt x="219410" y="165272"/>
                  <a:pt x="220744" y="160634"/>
                  <a:pt x="231426" y="162328"/>
                </a:cubicBezTo>
                <a:close/>
                <a:moveTo>
                  <a:pt x="1230034" y="157330"/>
                </a:moveTo>
                <a:cubicBezTo>
                  <a:pt x="1226473" y="157441"/>
                  <a:pt x="1221406" y="158059"/>
                  <a:pt x="1214835" y="159185"/>
                </a:cubicBezTo>
                <a:cubicBezTo>
                  <a:pt x="1201692" y="161436"/>
                  <a:pt x="1185104" y="164548"/>
                  <a:pt x="1165070" y="168520"/>
                </a:cubicBezTo>
                <a:cubicBezTo>
                  <a:pt x="1166863" y="178128"/>
                  <a:pt x="1169774" y="192282"/>
                  <a:pt x="1173804" y="210982"/>
                </a:cubicBezTo>
                <a:cubicBezTo>
                  <a:pt x="1190152" y="209204"/>
                  <a:pt x="1211124" y="205848"/>
                  <a:pt x="1236721" y="200915"/>
                </a:cubicBezTo>
                <a:cubicBezTo>
                  <a:pt x="1238327" y="191336"/>
                  <a:pt x="1238919" y="182326"/>
                  <a:pt x="1238496" y="173887"/>
                </a:cubicBezTo>
                <a:cubicBezTo>
                  <a:pt x="1238073" y="165448"/>
                  <a:pt x="1237309" y="160325"/>
                  <a:pt x="1236206" y="158518"/>
                </a:cubicBezTo>
                <a:cubicBezTo>
                  <a:pt x="1235653" y="157615"/>
                  <a:pt x="1233596" y="157219"/>
                  <a:pt x="1230034" y="157330"/>
                </a:cubicBezTo>
                <a:close/>
                <a:moveTo>
                  <a:pt x="856184" y="154995"/>
                </a:moveTo>
                <a:cubicBezTo>
                  <a:pt x="857738" y="154931"/>
                  <a:pt x="859589" y="155266"/>
                  <a:pt x="861736" y="156001"/>
                </a:cubicBezTo>
                <a:cubicBezTo>
                  <a:pt x="870325" y="158941"/>
                  <a:pt x="877776" y="164089"/>
                  <a:pt x="884085" y="171446"/>
                </a:cubicBezTo>
                <a:cubicBezTo>
                  <a:pt x="890395" y="178802"/>
                  <a:pt x="890413" y="184829"/>
                  <a:pt x="884139" y="189525"/>
                </a:cubicBezTo>
                <a:cubicBezTo>
                  <a:pt x="877866" y="194222"/>
                  <a:pt x="869332" y="203987"/>
                  <a:pt x="858542" y="218822"/>
                </a:cubicBezTo>
                <a:cubicBezTo>
                  <a:pt x="847751" y="233657"/>
                  <a:pt x="840990" y="241910"/>
                  <a:pt x="838257" y="243581"/>
                </a:cubicBezTo>
                <a:cubicBezTo>
                  <a:pt x="835526" y="245251"/>
                  <a:pt x="836985" y="245871"/>
                  <a:pt x="842635" y="245441"/>
                </a:cubicBezTo>
                <a:cubicBezTo>
                  <a:pt x="848285" y="245011"/>
                  <a:pt x="871954" y="242308"/>
                  <a:pt x="913640" y="237332"/>
                </a:cubicBezTo>
                <a:cubicBezTo>
                  <a:pt x="910357" y="232872"/>
                  <a:pt x="906836" y="224892"/>
                  <a:pt x="903079" y="213391"/>
                </a:cubicBezTo>
                <a:cubicBezTo>
                  <a:pt x="899322" y="201890"/>
                  <a:pt x="906639" y="202478"/>
                  <a:pt x="925030" y="215155"/>
                </a:cubicBezTo>
                <a:cubicBezTo>
                  <a:pt x="943422" y="227831"/>
                  <a:pt x="954471" y="240817"/>
                  <a:pt x="958178" y="254110"/>
                </a:cubicBezTo>
                <a:cubicBezTo>
                  <a:pt x="961885" y="267403"/>
                  <a:pt x="959988" y="278865"/>
                  <a:pt x="952488" y="288494"/>
                </a:cubicBezTo>
                <a:cubicBezTo>
                  <a:pt x="944988" y="298124"/>
                  <a:pt x="938280" y="296937"/>
                  <a:pt x="932365" y="284934"/>
                </a:cubicBezTo>
                <a:cubicBezTo>
                  <a:pt x="926450" y="272931"/>
                  <a:pt x="921592" y="261832"/>
                  <a:pt x="917792" y="251636"/>
                </a:cubicBezTo>
                <a:cubicBezTo>
                  <a:pt x="908442" y="253414"/>
                  <a:pt x="890198" y="258304"/>
                  <a:pt x="863059" y="266306"/>
                </a:cubicBezTo>
                <a:cubicBezTo>
                  <a:pt x="835920" y="274308"/>
                  <a:pt x="816701" y="281962"/>
                  <a:pt x="805401" y="289269"/>
                </a:cubicBezTo>
                <a:cubicBezTo>
                  <a:pt x="794100" y="296575"/>
                  <a:pt x="788167" y="294205"/>
                  <a:pt x="787600" y="282159"/>
                </a:cubicBezTo>
                <a:cubicBezTo>
                  <a:pt x="787035" y="270114"/>
                  <a:pt x="790713" y="261287"/>
                  <a:pt x="798635" y="255680"/>
                </a:cubicBezTo>
                <a:cubicBezTo>
                  <a:pt x="806559" y="250073"/>
                  <a:pt x="813141" y="244212"/>
                  <a:pt x="818382" y="238095"/>
                </a:cubicBezTo>
                <a:cubicBezTo>
                  <a:pt x="823623" y="231979"/>
                  <a:pt x="830460" y="220955"/>
                  <a:pt x="838892" y="205023"/>
                </a:cubicBezTo>
                <a:cubicBezTo>
                  <a:pt x="847324" y="189091"/>
                  <a:pt x="851092" y="176203"/>
                  <a:pt x="850195" y="166359"/>
                </a:cubicBezTo>
                <a:cubicBezTo>
                  <a:pt x="849524" y="158975"/>
                  <a:pt x="851520" y="155187"/>
                  <a:pt x="856184" y="154995"/>
                </a:cubicBezTo>
                <a:close/>
                <a:moveTo>
                  <a:pt x="6510156" y="154324"/>
                </a:moveTo>
                <a:cubicBezTo>
                  <a:pt x="6497408" y="156030"/>
                  <a:pt x="6488138" y="162254"/>
                  <a:pt x="6482344" y="172995"/>
                </a:cubicBezTo>
                <a:cubicBezTo>
                  <a:pt x="6476550" y="183735"/>
                  <a:pt x="6474088" y="195337"/>
                  <a:pt x="6474956" y="207798"/>
                </a:cubicBezTo>
                <a:cubicBezTo>
                  <a:pt x="6475822" y="220260"/>
                  <a:pt x="6480020" y="230463"/>
                  <a:pt x="6487550" y="238407"/>
                </a:cubicBezTo>
                <a:cubicBezTo>
                  <a:pt x="6495078" y="246352"/>
                  <a:pt x="6504840" y="250518"/>
                  <a:pt x="6516836" y="250905"/>
                </a:cubicBezTo>
                <a:cubicBezTo>
                  <a:pt x="6528832" y="251292"/>
                  <a:pt x="6539002" y="247105"/>
                  <a:pt x="6547348" y="238343"/>
                </a:cubicBezTo>
                <a:cubicBezTo>
                  <a:pt x="6555694" y="229581"/>
                  <a:pt x="6559867" y="216252"/>
                  <a:pt x="6559867" y="198355"/>
                </a:cubicBezTo>
                <a:cubicBezTo>
                  <a:pt x="6559867" y="180459"/>
                  <a:pt x="6554769" y="168219"/>
                  <a:pt x="6544573" y="161637"/>
                </a:cubicBezTo>
                <a:cubicBezTo>
                  <a:pt x="6534378" y="155055"/>
                  <a:pt x="6522906" y="152617"/>
                  <a:pt x="6510156" y="154324"/>
                </a:cubicBezTo>
                <a:close/>
                <a:moveTo>
                  <a:pt x="4481532" y="151764"/>
                </a:moveTo>
                <a:lnTo>
                  <a:pt x="4462796" y="155270"/>
                </a:lnTo>
                <a:cubicBezTo>
                  <a:pt x="4462796" y="171302"/>
                  <a:pt x="4462560" y="187385"/>
                  <a:pt x="4462086" y="203518"/>
                </a:cubicBezTo>
                <a:lnTo>
                  <a:pt x="4461537" y="217073"/>
                </a:lnTo>
                <a:lnTo>
                  <a:pt x="4462678" y="212853"/>
                </a:lnTo>
                <a:cubicBezTo>
                  <a:pt x="4466299" y="204091"/>
                  <a:pt x="4469672" y="195907"/>
                  <a:pt x="4472798" y="188299"/>
                </a:cubicBezTo>
                <a:cubicBezTo>
                  <a:pt x="4475924" y="180692"/>
                  <a:pt x="4478836" y="168513"/>
                  <a:pt x="4481532" y="151764"/>
                </a:cubicBezTo>
                <a:close/>
                <a:moveTo>
                  <a:pt x="2338406" y="151764"/>
                </a:moveTo>
                <a:lnTo>
                  <a:pt x="2319671" y="155270"/>
                </a:lnTo>
                <a:cubicBezTo>
                  <a:pt x="2319671" y="171302"/>
                  <a:pt x="2319434" y="187385"/>
                  <a:pt x="2318961" y="203518"/>
                </a:cubicBezTo>
                <a:lnTo>
                  <a:pt x="2318412" y="217073"/>
                </a:lnTo>
                <a:lnTo>
                  <a:pt x="2319553" y="212853"/>
                </a:lnTo>
                <a:cubicBezTo>
                  <a:pt x="2323174" y="204091"/>
                  <a:pt x="2326547" y="195907"/>
                  <a:pt x="2329673" y="188299"/>
                </a:cubicBezTo>
                <a:cubicBezTo>
                  <a:pt x="2332799" y="180692"/>
                  <a:pt x="2335710" y="168513"/>
                  <a:pt x="2338406" y="151764"/>
                </a:cubicBezTo>
                <a:close/>
                <a:moveTo>
                  <a:pt x="4524724" y="143654"/>
                </a:moveTo>
                <a:lnTo>
                  <a:pt x="4505451" y="148430"/>
                </a:lnTo>
                <a:lnTo>
                  <a:pt x="4501945" y="166477"/>
                </a:lnTo>
                <a:cubicBezTo>
                  <a:pt x="4508283" y="168771"/>
                  <a:pt x="4513693" y="172209"/>
                  <a:pt x="4518174" y="176791"/>
                </a:cubicBezTo>
                <a:lnTo>
                  <a:pt x="4519363" y="179107"/>
                </a:lnTo>
                <a:close/>
                <a:moveTo>
                  <a:pt x="2381599" y="143654"/>
                </a:moveTo>
                <a:lnTo>
                  <a:pt x="2362326" y="148430"/>
                </a:lnTo>
                <a:lnTo>
                  <a:pt x="2358820" y="166477"/>
                </a:lnTo>
                <a:cubicBezTo>
                  <a:pt x="2365158" y="168771"/>
                  <a:pt x="2370568" y="172209"/>
                  <a:pt x="2375049" y="176791"/>
                </a:cubicBezTo>
                <a:lnTo>
                  <a:pt x="2376238" y="179107"/>
                </a:lnTo>
                <a:close/>
                <a:moveTo>
                  <a:pt x="4879880" y="143194"/>
                </a:moveTo>
                <a:cubicBezTo>
                  <a:pt x="4881537" y="143232"/>
                  <a:pt x="4883545" y="143672"/>
                  <a:pt x="4885904" y="144515"/>
                </a:cubicBezTo>
                <a:cubicBezTo>
                  <a:pt x="4895340" y="147885"/>
                  <a:pt x="4903015" y="152230"/>
                  <a:pt x="4908931" y="157550"/>
                </a:cubicBezTo>
                <a:cubicBezTo>
                  <a:pt x="4914846" y="162870"/>
                  <a:pt x="4915642" y="167922"/>
                  <a:pt x="4911318" y="172704"/>
                </a:cubicBezTo>
                <a:cubicBezTo>
                  <a:pt x="4906995" y="177487"/>
                  <a:pt x="4900603" y="187668"/>
                  <a:pt x="4892142" y="203249"/>
                </a:cubicBezTo>
                <a:cubicBezTo>
                  <a:pt x="4883681" y="218829"/>
                  <a:pt x="4875142" y="232657"/>
                  <a:pt x="4866523" y="244731"/>
                </a:cubicBezTo>
                <a:cubicBezTo>
                  <a:pt x="4896193" y="241247"/>
                  <a:pt x="4917994" y="238128"/>
                  <a:pt x="4931925" y="235374"/>
                </a:cubicBezTo>
                <a:cubicBezTo>
                  <a:pt x="4945857" y="232621"/>
                  <a:pt x="4956436" y="234259"/>
                  <a:pt x="4963664" y="240290"/>
                </a:cubicBezTo>
                <a:cubicBezTo>
                  <a:pt x="4970891" y="246320"/>
                  <a:pt x="4974505" y="251428"/>
                  <a:pt x="4974505" y="255616"/>
                </a:cubicBezTo>
                <a:cubicBezTo>
                  <a:pt x="4974505" y="261968"/>
                  <a:pt x="4967718" y="264693"/>
                  <a:pt x="4954145" y="263790"/>
                </a:cubicBezTo>
                <a:cubicBezTo>
                  <a:pt x="4940572" y="262886"/>
                  <a:pt x="4922923" y="263105"/>
                  <a:pt x="4901198" y="264446"/>
                </a:cubicBezTo>
                <a:cubicBezTo>
                  <a:pt x="4879472" y="265786"/>
                  <a:pt x="4856657" y="268264"/>
                  <a:pt x="4832752" y="271877"/>
                </a:cubicBezTo>
                <a:cubicBezTo>
                  <a:pt x="4808847" y="275491"/>
                  <a:pt x="4791434" y="278198"/>
                  <a:pt x="4780514" y="279998"/>
                </a:cubicBezTo>
                <a:cubicBezTo>
                  <a:pt x="4769594" y="281797"/>
                  <a:pt x="4759126" y="277943"/>
                  <a:pt x="4749109" y="268436"/>
                </a:cubicBezTo>
                <a:cubicBezTo>
                  <a:pt x="4739093" y="258928"/>
                  <a:pt x="4741007" y="254633"/>
                  <a:pt x="4754852" y="255551"/>
                </a:cubicBezTo>
                <a:cubicBezTo>
                  <a:pt x="4768698" y="256469"/>
                  <a:pt x="4781210" y="256257"/>
                  <a:pt x="4792388" y="254917"/>
                </a:cubicBezTo>
                <a:cubicBezTo>
                  <a:pt x="4803566" y="253576"/>
                  <a:pt x="4822190" y="251228"/>
                  <a:pt x="4848261" y="247872"/>
                </a:cubicBezTo>
                <a:cubicBezTo>
                  <a:pt x="4855947" y="229058"/>
                  <a:pt x="4862684" y="211036"/>
                  <a:pt x="4868470" y="193806"/>
                </a:cubicBezTo>
                <a:cubicBezTo>
                  <a:pt x="4874256" y="176576"/>
                  <a:pt x="4876250" y="163211"/>
                  <a:pt x="4874450" y="153711"/>
                </a:cubicBezTo>
                <a:cubicBezTo>
                  <a:pt x="4873100" y="146585"/>
                  <a:pt x="4874910" y="143080"/>
                  <a:pt x="4879880" y="143194"/>
                </a:cubicBezTo>
                <a:close/>
                <a:moveTo>
                  <a:pt x="2736755" y="143194"/>
                </a:moveTo>
                <a:cubicBezTo>
                  <a:pt x="2738412" y="143232"/>
                  <a:pt x="2740420" y="143672"/>
                  <a:pt x="2742779" y="144515"/>
                </a:cubicBezTo>
                <a:cubicBezTo>
                  <a:pt x="2752215" y="147885"/>
                  <a:pt x="2759890" y="152230"/>
                  <a:pt x="2765806" y="157550"/>
                </a:cubicBezTo>
                <a:cubicBezTo>
                  <a:pt x="2771721" y="162870"/>
                  <a:pt x="2772517" y="167922"/>
                  <a:pt x="2768193" y="172704"/>
                </a:cubicBezTo>
                <a:cubicBezTo>
                  <a:pt x="2763870" y="177487"/>
                  <a:pt x="2757478" y="187668"/>
                  <a:pt x="2749017" y="203249"/>
                </a:cubicBezTo>
                <a:cubicBezTo>
                  <a:pt x="2740556" y="218829"/>
                  <a:pt x="2732016" y="232657"/>
                  <a:pt x="2723398" y="244731"/>
                </a:cubicBezTo>
                <a:cubicBezTo>
                  <a:pt x="2753068" y="241247"/>
                  <a:pt x="2774869" y="238128"/>
                  <a:pt x="2788800" y="235374"/>
                </a:cubicBezTo>
                <a:cubicBezTo>
                  <a:pt x="2802732" y="232621"/>
                  <a:pt x="2813311" y="234259"/>
                  <a:pt x="2820539" y="240290"/>
                </a:cubicBezTo>
                <a:cubicBezTo>
                  <a:pt x="2827766" y="246320"/>
                  <a:pt x="2831380" y="251428"/>
                  <a:pt x="2831380" y="255616"/>
                </a:cubicBezTo>
                <a:cubicBezTo>
                  <a:pt x="2831380" y="261968"/>
                  <a:pt x="2824593" y="264693"/>
                  <a:pt x="2811020" y="263790"/>
                </a:cubicBezTo>
                <a:cubicBezTo>
                  <a:pt x="2797447" y="262886"/>
                  <a:pt x="2779798" y="263105"/>
                  <a:pt x="2758073" y="264446"/>
                </a:cubicBezTo>
                <a:cubicBezTo>
                  <a:pt x="2736347" y="265786"/>
                  <a:pt x="2713532" y="268264"/>
                  <a:pt x="2689627" y="271877"/>
                </a:cubicBezTo>
                <a:cubicBezTo>
                  <a:pt x="2665722" y="275491"/>
                  <a:pt x="2648309" y="278198"/>
                  <a:pt x="2637389" y="279998"/>
                </a:cubicBezTo>
                <a:cubicBezTo>
                  <a:pt x="2626469" y="281797"/>
                  <a:pt x="2616001" y="277943"/>
                  <a:pt x="2605984" y="268436"/>
                </a:cubicBezTo>
                <a:cubicBezTo>
                  <a:pt x="2595968" y="258928"/>
                  <a:pt x="2597882" y="254633"/>
                  <a:pt x="2611727" y="255551"/>
                </a:cubicBezTo>
                <a:cubicBezTo>
                  <a:pt x="2625573" y="256469"/>
                  <a:pt x="2638085" y="256257"/>
                  <a:pt x="2649263" y="254917"/>
                </a:cubicBezTo>
                <a:cubicBezTo>
                  <a:pt x="2660441" y="253576"/>
                  <a:pt x="2679065" y="251228"/>
                  <a:pt x="2705136" y="247872"/>
                </a:cubicBezTo>
                <a:cubicBezTo>
                  <a:pt x="2712822" y="229058"/>
                  <a:pt x="2719559" y="211036"/>
                  <a:pt x="2725345" y="193806"/>
                </a:cubicBezTo>
                <a:cubicBezTo>
                  <a:pt x="2731131" y="176576"/>
                  <a:pt x="2733124" y="163211"/>
                  <a:pt x="2731325" y="153711"/>
                </a:cubicBezTo>
                <a:cubicBezTo>
                  <a:pt x="2729975" y="146585"/>
                  <a:pt x="2731785" y="143080"/>
                  <a:pt x="2736755" y="143194"/>
                </a:cubicBezTo>
                <a:close/>
                <a:moveTo>
                  <a:pt x="6220868" y="132856"/>
                </a:moveTo>
                <a:cubicBezTo>
                  <a:pt x="6192532" y="137359"/>
                  <a:pt x="6178185" y="139611"/>
                  <a:pt x="6177826" y="139611"/>
                </a:cubicBezTo>
                <a:cubicBezTo>
                  <a:pt x="6183118" y="165208"/>
                  <a:pt x="6187248" y="181799"/>
                  <a:pt x="6190216" y="189385"/>
                </a:cubicBezTo>
                <a:lnTo>
                  <a:pt x="6220868" y="185901"/>
                </a:lnTo>
                <a:lnTo>
                  <a:pt x="6220868" y="169316"/>
                </a:lnTo>
                <a:cubicBezTo>
                  <a:pt x="6212394" y="170205"/>
                  <a:pt x="6203302" y="168603"/>
                  <a:pt x="6193594" y="164509"/>
                </a:cubicBezTo>
                <a:cubicBezTo>
                  <a:pt x="6183886" y="160415"/>
                  <a:pt x="6192977" y="155012"/>
                  <a:pt x="6220868" y="148301"/>
                </a:cubicBezTo>
                <a:close/>
                <a:moveTo>
                  <a:pt x="1241881" y="131662"/>
                </a:moveTo>
                <a:cubicBezTo>
                  <a:pt x="1245859" y="131584"/>
                  <a:pt x="1249886" y="132505"/>
                  <a:pt x="1253962" y="134427"/>
                </a:cubicBezTo>
                <a:cubicBezTo>
                  <a:pt x="1262114" y="138270"/>
                  <a:pt x="1269133" y="142593"/>
                  <a:pt x="1275020" y="147397"/>
                </a:cubicBezTo>
                <a:cubicBezTo>
                  <a:pt x="1280907" y="152201"/>
                  <a:pt x="1280631" y="158074"/>
                  <a:pt x="1274193" y="165014"/>
                </a:cubicBezTo>
                <a:cubicBezTo>
                  <a:pt x="1267753" y="171955"/>
                  <a:pt x="1262420" y="183449"/>
                  <a:pt x="1258189" y="199495"/>
                </a:cubicBezTo>
                <a:cubicBezTo>
                  <a:pt x="1270794" y="211340"/>
                  <a:pt x="1269582" y="217811"/>
                  <a:pt x="1254554" y="218908"/>
                </a:cubicBezTo>
                <a:cubicBezTo>
                  <a:pt x="1239525" y="220005"/>
                  <a:pt x="1213038" y="223572"/>
                  <a:pt x="1175094" y="229610"/>
                </a:cubicBezTo>
                <a:cubicBezTo>
                  <a:pt x="1169746" y="245197"/>
                  <a:pt x="1164508" y="247409"/>
                  <a:pt x="1159381" y="236246"/>
                </a:cubicBezTo>
                <a:cubicBezTo>
                  <a:pt x="1154255" y="225082"/>
                  <a:pt x="1149677" y="212107"/>
                  <a:pt x="1145647" y="197323"/>
                </a:cubicBezTo>
                <a:cubicBezTo>
                  <a:pt x="1141617" y="182538"/>
                  <a:pt x="1136620" y="170320"/>
                  <a:pt x="1130654" y="160669"/>
                </a:cubicBezTo>
                <a:cubicBezTo>
                  <a:pt x="1124689" y="151018"/>
                  <a:pt x="1127567" y="147318"/>
                  <a:pt x="1139290" y="149570"/>
                </a:cubicBezTo>
                <a:cubicBezTo>
                  <a:pt x="1151013" y="151821"/>
                  <a:pt x="1167139" y="150979"/>
                  <a:pt x="1187667" y="147042"/>
                </a:cubicBezTo>
                <a:cubicBezTo>
                  <a:pt x="1208195" y="143106"/>
                  <a:pt x="1222339" y="139058"/>
                  <a:pt x="1230097" y="134900"/>
                </a:cubicBezTo>
                <a:cubicBezTo>
                  <a:pt x="1233975" y="132820"/>
                  <a:pt x="1237903" y="131741"/>
                  <a:pt x="1241881" y="131662"/>
                </a:cubicBezTo>
                <a:close/>
                <a:moveTo>
                  <a:pt x="6683624" y="131305"/>
                </a:moveTo>
                <a:cubicBezTo>
                  <a:pt x="6682010" y="131371"/>
                  <a:pt x="6679829" y="131817"/>
                  <a:pt x="6677079" y="132641"/>
                </a:cubicBezTo>
                <a:cubicBezTo>
                  <a:pt x="6671580" y="134290"/>
                  <a:pt x="6663617" y="136707"/>
                  <a:pt x="6653192" y="139890"/>
                </a:cubicBezTo>
                <a:cubicBezTo>
                  <a:pt x="6654052" y="155779"/>
                  <a:pt x="6654884" y="172278"/>
                  <a:pt x="6655686" y="189385"/>
                </a:cubicBezTo>
                <a:cubicBezTo>
                  <a:pt x="6661868" y="188683"/>
                  <a:pt x="6672271" y="185485"/>
                  <a:pt x="6686898" y="179792"/>
                </a:cubicBezTo>
                <a:cubicBezTo>
                  <a:pt x="6688619" y="163659"/>
                  <a:pt x="6689264" y="152047"/>
                  <a:pt x="6688834" y="144956"/>
                </a:cubicBezTo>
                <a:cubicBezTo>
                  <a:pt x="6688404" y="137865"/>
                  <a:pt x="6687712" y="133627"/>
                  <a:pt x="6686758" y="132243"/>
                </a:cubicBezTo>
                <a:cubicBezTo>
                  <a:pt x="6686282" y="131551"/>
                  <a:pt x="6685236" y="131239"/>
                  <a:pt x="6683624" y="131305"/>
                </a:cubicBezTo>
                <a:close/>
                <a:moveTo>
                  <a:pt x="6275685" y="126871"/>
                </a:moveTo>
                <a:cubicBezTo>
                  <a:pt x="6268588" y="127068"/>
                  <a:pt x="6258468" y="128418"/>
                  <a:pt x="6245326" y="130920"/>
                </a:cubicBezTo>
                <a:lnTo>
                  <a:pt x="6245326" y="144859"/>
                </a:lnTo>
                <a:cubicBezTo>
                  <a:pt x="6256970" y="142149"/>
                  <a:pt x="6265728" y="143988"/>
                  <a:pt x="6271600" y="150376"/>
                </a:cubicBezTo>
                <a:cubicBezTo>
                  <a:pt x="6277472" y="156765"/>
                  <a:pt x="6268629" y="162003"/>
                  <a:pt x="6245068" y="166090"/>
                </a:cubicBezTo>
                <a:lnTo>
                  <a:pt x="6243970" y="182653"/>
                </a:lnTo>
                <a:cubicBezTo>
                  <a:pt x="6258038" y="180860"/>
                  <a:pt x="6269468" y="179964"/>
                  <a:pt x="6278258" y="179964"/>
                </a:cubicBezTo>
                <a:cubicBezTo>
                  <a:pt x="6286790" y="150696"/>
                  <a:pt x="6290006" y="133953"/>
                  <a:pt x="6287905" y="129737"/>
                </a:cubicBezTo>
                <a:cubicBezTo>
                  <a:pt x="6286855" y="127629"/>
                  <a:pt x="6282782" y="126674"/>
                  <a:pt x="6275685" y="126871"/>
                </a:cubicBezTo>
                <a:close/>
                <a:moveTo>
                  <a:pt x="4084729" y="115916"/>
                </a:moveTo>
                <a:cubicBezTo>
                  <a:pt x="4086326" y="115804"/>
                  <a:pt x="4088318" y="116112"/>
                  <a:pt x="4090704" y="116842"/>
                </a:cubicBezTo>
                <a:cubicBezTo>
                  <a:pt x="4100247" y="119760"/>
                  <a:pt x="4106797" y="123575"/>
                  <a:pt x="4110354" y="128285"/>
                </a:cubicBezTo>
                <a:cubicBezTo>
                  <a:pt x="4113910" y="132996"/>
                  <a:pt x="4114111" y="139213"/>
                  <a:pt x="4110956" y="146935"/>
                </a:cubicBezTo>
                <a:cubicBezTo>
                  <a:pt x="4107801" y="154657"/>
                  <a:pt x="4102678" y="154790"/>
                  <a:pt x="4095587" y="147333"/>
                </a:cubicBezTo>
                <a:cubicBezTo>
                  <a:pt x="4088496" y="139876"/>
                  <a:pt x="4083630" y="133530"/>
                  <a:pt x="4080992" y="128296"/>
                </a:cubicBezTo>
                <a:cubicBezTo>
                  <a:pt x="4078690" y="120380"/>
                  <a:pt x="4079936" y="116254"/>
                  <a:pt x="4084729" y="115916"/>
                </a:cubicBezTo>
                <a:close/>
                <a:moveTo>
                  <a:pt x="4376141" y="114119"/>
                </a:moveTo>
                <a:lnTo>
                  <a:pt x="4358858" y="151592"/>
                </a:lnTo>
                <a:lnTo>
                  <a:pt x="4381659" y="148215"/>
                </a:lnTo>
                <a:cubicBezTo>
                  <a:pt x="4381659" y="133358"/>
                  <a:pt x="4379859" y="122108"/>
                  <a:pt x="4376260" y="114465"/>
                </a:cubicBezTo>
                <a:close/>
                <a:moveTo>
                  <a:pt x="2233016" y="114119"/>
                </a:moveTo>
                <a:lnTo>
                  <a:pt x="2215733" y="151592"/>
                </a:lnTo>
                <a:lnTo>
                  <a:pt x="2238534" y="148215"/>
                </a:lnTo>
                <a:cubicBezTo>
                  <a:pt x="2238534" y="133358"/>
                  <a:pt x="2236734" y="122108"/>
                  <a:pt x="2233135" y="114465"/>
                </a:cubicBezTo>
                <a:close/>
                <a:moveTo>
                  <a:pt x="4127949" y="107127"/>
                </a:moveTo>
                <a:cubicBezTo>
                  <a:pt x="4125009" y="107172"/>
                  <a:pt x="4121130" y="107639"/>
                  <a:pt x="4116312" y="108528"/>
                </a:cubicBezTo>
                <a:cubicBezTo>
                  <a:pt x="4106675" y="110306"/>
                  <a:pt x="4092651" y="112034"/>
                  <a:pt x="4074238" y="113712"/>
                </a:cubicBezTo>
                <a:cubicBezTo>
                  <a:pt x="4070380" y="126088"/>
                  <a:pt x="4065304" y="140966"/>
                  <a:pt x="4059008" y="158346"/>
                </a:cubicBezTo>
                <a:cubicBezTo>
                  <a:pt x="4083889" y="157500"/>
                  <a:pt x="4109501" y="155836"/>
                  <a:pt x="4135843" y="153356"/>
                </a:cubicBezTo>
                <a:cubicBezTo>
                  <a:pt x="4136704" y="124890"/>
                  <a:pt x="4136073" y="109858"/>
                  <a:pt x="4133950" y="108259"/>
                </a:cubicBezTo>
                <a:cubicBezTo>
                  <a:pt x="4132889" y="107460"/>
                  <a:pt x="4130889" y="107082"/>
                  <a:pt x="4127949" y="107127"/>
                </a:cubicBezTo>
                <a:close/>
                <a:moveTo>
                  <a:pt x="6693710" y="102325"/>
                </a:moveTo>
                <a:cubicBezTo>
                  <a:pt x="6697074" y="101993"/>
                  <a:pt x="6700866" y="102785"/>
                  <a:pt x="6705086" y="104699"/>
                </a:cubicBezTo>
                <a:cubicBezTo>
                  <a:pt x="6713524" y="108528"/>
                  <a:pt x="6720484" y="112622"/>
                  <a:pt x="6725961" y="116982"/>
                </a:cubicBezTo>
                <a:cubicBezTo>
                  <a:pt x="6731439" y="121341"/>
                  <a:pt x="6731414" y="126543"/>
                  <a:pt x="6725886" y="132587"/>
                </a:cubicBezTo>
                <a:cubicBezTo>
                  <a:pt x="6720358" y="138632"/>
                  <a:pt x="6715026" y="153764"/>
                  <a:pt x="6709892" y="177985"/>
                </a:cubicBezTo>
                <a:cubicBezTo>
                  <a:pt x="6719788" y="188281"/>
                  <a:pt x="6719676" y="194526"/>
                  <a:pt x="6709560" y="196720"/>
                </a:cubicBezTo>
                <a:cubicBezTo>
                  <a:pt x="6699443" y="198914"/>
                  <a:pt x="6682002" y="202571"/>
                  <a:pt x="6657236" y="207691"/>
                </a:cubicBezTo>
                <a:cubicBezTo>
                  <a:pt x="6657236" y="215219"/>
                  <a:pt x="6655253" y="221278"/>
                  <a:pt x="6651288" y="225867"/>
                </a:cubicBezTo>
                <a:cubicBezTo>
                  <a:pt x="6647324" y="230456"/>
                  <a:pt x="6643935" y="229764"/>
                  <a:pt x="6641124" y="223791"/>
                </a:cubicBezTo>
                <a:cubicBezTo>
                  <a:pt x="6638314" y="217818"/>
                  <a:pt x="6636220" y="210254"/>
                  <a:pt x="6634843" y="201098"/>
                </a:cubicBezTo>
                <a:cubicBezTo>
                  <a:pt x="6633466" y="191942"/>
                  <a:pt x="6631896" y="180530"/>
                  <a:pt x="6630132" y="166864"/>
                </a:cubicBezTo>
                <a:cubicBezTo>
                  <a:pt x="6628368" y="153198"/>
                  <a:pt x="6624996" y="141389"/>
                  <a:pt x="6620012" y="131437"/>
                </a:cubicBezTo>
                <a:cubicBezTo>
                  <a:pt x="6615028" y="121484"/>
                  <a:pt x="6616101" y="116982"/>
                  <a:pt x="6623228" y="117928"/>
                </a:cubicBezTo>
                <a:cubicBezTo>
                  <a:pt x="6630355" y="118875"/>
                  <a:pt x="6635998" y="119774"/>
                  <a:pt x="6640156" y="120628"/>
                </a:cubicBezTo>
                <a:cubicBezTo>
                  <a:pt x="6644316" y="121481"/>
                  <a:pt x="6651556" y="120660"/>
                  <a:pt x="6661882" y="118165"/>
                </a:cubicBezTo>
                <a:cubicBezTo>
                  <a:pt x="6672206" y="115670"/>
                  <a:pt x="6679879" y="111844"/>
                  <a:pt x="6684898" y="106689"/>
                </a:cubicBezTo>
                <a:cubicBezTo>
                  <a:pt x="6687408" y="104111"/>
                  <a:pt x="6690344" y="102657"/>
                  <a:pt x="6693710" y="102325"/>
                </a:cubicBezTo>
                <a:close/>
                <a:moveTo>
                  <a:pt x="4910609" y="97052"/>
                </a:moveTo>
                <a:cubicBezTo>
                  <a:pt x="4915223" y="97551"/>
                  <a:pt x="4919510" y="99214"/>
                  <a:pt x="4923472" y="102043"/>
                </a:cubicBezTo>
                <a:cubicBezTo>
                  <a:pt x="4931395" y="107700"/>
                  <a:pt x="4932255" y="112622"/>
                  <a:pt x="4926053" y="116810"/>
                </a:cubicBezTo>
                <a:cubicBezTo>
                  <a:pt x="4919851" y="120997"/>
                  <a:pt x="4905102" y="126292"/>
                  <a:pt x="4881806" y="132695"/>
                </a:cubicBezTo>
                <a:cubicBezTo>
                  <a:pt x="4858511" y="139098"/>
                  <a:pt x="4841428" y="142751"/>
                  <a:pt x="4830558" y="143654"/>
                </a:cubicBezTo>
                <a:cubicBezTo>
                  <a:pt x="4819688" y="144558"/>
                  <a:pt x="4809890" y="142181"/>
                  <a:pt x="4801164" y="136524"/>
                </a:cubicBezTo>
                <a:cubicBezTo>
                  <a:pt x="4792438" y="130867"/>
                  <a:pt x="4791761" y="127034"/>
                  <a:pt x="4799131" y="125027"/>
                </a:cubicBezTo>
                <a:cubicBezTo>
                  <a:pt x="4806502" y="123019"/>
                  <a:pt x="4820326" y="119814"/>
                  <a:pt x="4840603" y="115411"/>
                </a:cubicBezTo>
                <a:cubicBezTo>
                  <a:pt x="4866860" y="108170"/>
                  <a:pt x="4885255" y="102717"/>
                  <a:pt x="4895788" y="99053"/>
                </a:cubicBezTo>
                <a:cubicBezTo>
                  <a:pt x="4901055" y="97221"/>
                  <a:pt x="4905995" y="96554"/>
                  <a:pt x="4910609" y="97052"/>
                </a:cubicBezTo>
                <a:close/>
                <a:moveTo>
                  <a:pt x="2767483" y="97052"/>
                </a:moveTo>
                <a:cubicBezTo>
                  <a:pt x="2772097" y="97551"/>
                  <a:pt x="2776385" y="99214"/>
                  <a:pt x="2780347" y="102043"/>
                </a:cubicBezTo>
                <a:cubicBezTo>
                  <a:pt x="2788269" y="107700"/>
                  <a:pt x="2789130" y="112622"/>
                  <a:pt x="2782928" y="116810"/>
                </a:cubicBezTo>
                <a:cubicBezTo>
                  <a:pt x="2776726" y="120997"/>
                  <a:pt x="2761977" y="126292"/>
                  <a:pt x="2738681" y="132695"/>
                </a:cubicBezTo>
                <a:cubicBezTo>
                  <a:pt x="2715386" y="139098"/>
                  <a:pt x="2698303" y="142751"/>
                  <a:pt x="2687433" y="143654"/>
                </a:cubicBezTo>
                <a:cubicBezTo>
                  <a:pt x="2676563" y="144558"/>
                  <a:pt x="2666765" y="142181"/>
                  <a:pt x="2658039" y="136524"/>
                </a:cubicBezTo>
                <a:cubicBezTo>
                  <a:pt x="2649313" y="130867"/>
                  <a:pt x="2648636" y="127034"/>
                  <a:pt x="2656006" y="125027"/>
                </a:cubicBezTo>
                <a:cubicBezTo>
                  <a:pt x="2663377" y="123019"/>
                  <a:pt x="2677201" y="119814"/>
                  <a:pt x="2697478" y="115411"/>
                </a:cubicBezTo>
                <a:cubicBezTo>
                  <a:pt x="2723735" y="108170"/>
                  <a:pt x="2742130" y="102717"/>
                  <a:pt x="2752663" y="99053"/>
                </a:cubicBezTo>
                <a:cubicBezTo>
                  <a:pt x="2757929" y="97221"/>
                  <a:pt x="2762870" y="96554"/>
                  <a:pt x="2767483" y="97052"/>
                </a:cubicBezTo>
                <a:close/>
                <a:moveTo>
                  <a:pt x="4522315" y="89664"/>
                </a:moveTo>
                <a:lnTo>
                  <a:pt x="4501945" y="92697"/>
                </a:lnTo>
                <a:cubicBezTo>
                  <a:pt x="4508240" y="97587"/>
                  <a:pt x="4510488" y="103315"/>
                  <a:pt x="4508688" y="109883"/>
                </a:cubicBezTo>
                <a:cubicBezTo>
                  <a:pt x="4506888" y="116451"/>
                  <a:pt x="4505989" y="123607"/>
                  <a:pt x="4505989" y="131351"/>
                </a:cubicBezTo>
                <a:lnTo>
                  <a:pt x="4524810" y="129221"/>
                </a:lnTo>
                <a:cubicBezTo>
                  <a:pt x="4525656" y="108786"/>
                  <a:pt x="4524825" y="95600"/>
                  <a:pt x="4522315" y="89664"/>
                </a:cubicBezTo>
                <a:close/>
                <a:moveTo>
                  <a:pt x="2379190" y="89664"/>
                </a:moveTo>
                <a:lnTo>
                  <a:pt x="2358820" y="92697"/>
                </a:lnTo>
                <a:cubicBezTo>
                  <a:pt x="2365115" y="97587"/>
                  <a:pt x="2367363" y="103315"/>
                  <a:pt x="2365563" y="109883"/>
                </a:cubicBezTo>
                <a:cubicBezTo>
                  <a:pt x="2363764" y="116451"/>
                  <a:pt x="2362864" y="123607"/>
                  <a:pt x="2362864" y="131351"/>
                </a:cubicBezTo>
                <a:lnTo>
                  <a:pt x="2381685" y="129221"/>
                </a:lnTo>
                <a:cubicBezTo>
                  <a:pt x="2382531" y="108786"/>
                  <a:pt x="2381699" y="95600"/>
                  <a:pt x="2379190" y="89664"/>
                </a:cubicBezTo>
                <a:close/>
                <a:moveTo>
                  <a:pt x="1245795" y="79856"/>
                </a:moveTo>
                <a:cubicBezTo>
                  <a:pt x="1254918" y="79330"/>
                  <a:pt x="1261996" y="82130"/>
                  <a:pt x="1267029" y="88255"/>
                </a:cubicBezTo>
                <a:cubicBezTo>
                  <a:pt x="1273741" y="96421"/>
                  <a:pt x="1265212" y="102749"/>
                  <a:pt x="1241443" y="107237"/>
                </a:cubicBezTo>
                <a:cubicBezTo>
                  <a:pt x="1217674" y="111726"/>
                  <a:pt x="1200369" y="114422"/>
                  <a:pt x="1189527" y="115325"/>
                </a:cubicBezTo>
                <a:cubicBezTo>
                  <a:pt x="1177783" y="115325"/>
                  <a:pt x="1168043" y="112404"/>
                  <a:pt x="1160306" y="106560"/>
                </a:cubicBezTo>
                <a:cubicBezTo>
                  <a:pt x="1152570" y="100716"/>
                  <a:pt x="1155132" y="96651"/>
                  <a:pt x="1167996" y="94364"/>
                </a:cubicBezTo>
                <a:cubicBezTo>
                  <a:pt x="1180859" y="92076"/>
                  <a:pt x="1191912" y="90273"/>
                  <a:pt x="1201154" y="88954"/>
                </a:cubicBezTo>
                <a:cubicBezTo>
                  <a:pt x="1210396" y="87634"/>
                  <a:pt x="1222008" y="85146"/>
                  <a:pt x="1235990" y="81490"/>
                </a:cubicBezTo>
                <a:cubicBezTo>
                  <a:pt x="1239486" y="80575"/>
                  <a:pt x="1242754" y="80031"/>
                  <a:pt x="1245795" y="79856"/>
                </a:cubicBezTo>
                <a:close/>
                <a:moveTo>
                  <a:pt x="4136871" y="79339"/>
                </a:moveTo>
                <a:cubicBezTo>
                  <a:pt x="4140732" y="79048"/>
                  <a:pt x="4144605" y="79869"/>
                  <a:pt x="4148491" y="81802"/>
                </a:cubicBezTo>
                <a:cubicBezTo>
                  <a:pt x="4156264" y="85666"/>
                  <a:pt x="4163090" y="90183"/>
                  <a:pt x="4168969" y="95353"/>
                </a:cubicBezTo>
                <a:cubicBezTo>
                  <a:pt x="4174849" y="100523"/>
                  <a:pt x="4175763" y="106037"/>
                  <a:pt x="4171712" y="111894"/>
                </a:cubicBezTo>
                <a:cubicBezTo>
                  <a:pt x="4167661" y="117752"/>
                  <a:pt x="4165635" y="130540"/>
                  <a:pt x="4165635" y="150258"/>
                </a:cubicBezTo>
                <a:cubicBezTo>
                  <a:pt x="4185037" y="149398"/>
                  <a:pt x="4202590" y="147831"/>
                  <a:pt x="4218292" y="145558"/>
                </a:cubicBezTo>
                <a:cubicBezTo>
                  <a:pt x="4233995" y="143285"/>
                  <a:pt x="4245793" y="147799"/>
                  <a:pt x="4253688" y="159099"/>
                </a:cubicBezTo>
                <a:cubicBezTo>
                  <a:pt x="4261582" y="170399"/>
                  <a:pt x="4260309" y="175827"/>
                  <a:pt x="4249870" y="175382"/>
                </a:cubicBezTo>
                <a:cubicBezTo>
                  <a:pt x="4239430" y="174938"/>
                  <a:pt x="4227717" y="174489"/>
                  <a:pt x="4214732" y="174038"/>
                </a:cubicBezTo>
                <a:cubicBezTo>
                  <a:pt x="4201748" y="173586"/>
                  <a:pt x="4184858" y="173360"/>
                  <a:pt x="4164065" y="173360"/>
                </a:cubicBezTo>
                <a:cubicBezTo>
                  <a:pt x="4163262" y="194526"/>
                  <a:pt x="4161986" y="210681"/>
                  <a:pt x="4160236" y="221823"/>
                </a:cubicBezTo>
                <a:cubicBezTo>
                  <a:pt x="4165843" y="221823"/>
                  <a:pt x="4175695" y="223035"/>
                  <a:pt x="4189791" y="225458"/>
                </a:cubicBezTo>
                <a:cubicBezTo>
                  <a:pt x="4203888" y="227882"/>
                  <a:pt x="4212159" y="234428"/>
                  <a:pt x="4214603" y="245097"/>
                </a:cubicBezTo>
                <a:cubicBezTo>
                  <a:pt x="4217048" y="255766"/>
                  <a:pt x="4211990" y="259280"/>
                  <a:pt x="4199428" y="255637"/>
                </a:cubicBezTo>
                <a:cubicBezTo>
                  <a:pt x="4186866" y="251995"/>
                  <a:pt x="4173056" y="248417"/>
                  <a:pt x="4157999" y="244904"/>
                </a:cubicBezTo>
                <a:cubicBezTo>
                  <a:pt x="4152966" y="273125"/>
                  <a:pt x="4144024" y="293900"/>
                  <a:pt x="4131176" y="307230"/>
                </a:cubicBezTo>
                <a:cubicBezTo>
                  <a:pt x="4118327" y="320559"/>
                  <a:pt x="4109278" y="322506"/>
                  <a:pt x="4104030" y="313070"/>
                </a:cubicBezTo>
                <a:cubicBezTo>
                  <a:pt x="4098781" y="303634"/>
                  <a:pt x="4090837" y="294384"/>
                  <a:pt x="4080196" y="285321"/>
                </a:cubicBezTo>
                <a:cubicBezTo>
                  <a:pt x="4069555" y="276258"/>
                  <a:pt x="4071678" y="273078"/>
                  <a:pt x="4086563" y="275782"/>
                </a:cubicBezTo>
                <a:cubicBezTo>
                  <a:pt x="4101448" y="278485"/>
                  <a:pt x="4111142" y="278320"/>
                  <a:pt x="4115645" y="275287"/>
                </a:cubicBezTo>
                <a:cubicBezTo>
                  <a:pt x="4120148" y="272254"/>
                  <a:pt x="4124163" y="261144"/>
                  <a:pt x="4127691" y="241957"/>
                </a:cubicBezTo>
                <a:cubicBezTo>
                  <a:pt x="4080225" y="239418"/>
                  <a:pt x="4049257" y="239469"/>
                  <a:pt x="4034788" y="242107"/>
                </a:cubicBezTo>
                <a:cubicBezTo>
                  <a:pt x="4020318" y="244746"/>
                  <a:pt x="4009072" y="248119"/>
                  <a:pt x="4001049" y="252228"/>
                </a:cubicBezTo>
                <a:cubicBezTo>
                  <a:pt x="3993026" y="256336"/>
                  <a:pt x="3987379" y="253221"/>
                  <a:pt x="3984110" y="242882"/>
                </a:cubicBezTo>
                <a:cubicBezTo>
                  <a:pt x="3980840" y="232542"/>
                  <a:pt x="3983826" y="225483"/>
                  <a:pt x="3993069" y="221705"/>
                </a:cubicBezTo>
                <a:cubicBezTo>
                  <a:pt x="4002311" y="217926"/>
                  <a:pt x="4013435" y="204959"/>
                  <a:pt x="4026442" y="182803"/>
                </a:cubicBezTo>
                <a:cubicBezTo>
                  <a:pt x="3997245" y="185485"/>
                  <a:pt x="3978072" y="187729"/>
                  <a:pt x="3968923" y="189536"/>
                </a:cubicBezTo>
                <a:cubicBezTo>
                  <a:pt x="3959774" y="191343"/>
                  <a:pt x="3950654" y="187496"/>
                  <a:pt x="3941562" y="177996"/>
                </a:cubicBezTo>
                <a:cubicBezTo>
                  <a:pt x="3932471" y="168495"/>
                  <a:pt x="3934879" y="164204"/>
                  <a:pt x="3948790" y="165122"/>
                </a:cubicBezTo>
                <a:cubicBezTo>
                  <a:pt x="3962699" y="166040"/>
                  <a:pt x="3991115" y="164785"/>
                  <a:pt x="4034035" y="161357"/>
                </a:cubicBezTo>
                <a:cubicBezTo>
                  <a:pt x="4045177" y="132634"/>
                  <a:pt x="4048949" y="113027"/>
                  <a:pt x="4045349" y="102537"/>
                </a:cubicBezTo>
                <a:cubicBezTo>
                  <a:pt x="4041750" y="92048"/>
                  <a:pt x="4042919" y="87287"/>
                  <a:pt x="4048856" y="88255"/>
                </a:cubicBezTo>
                <a:cubicBezTo>
                  <a:pt x="4054792" y="89223"/>
                  <a:pt x="4059912" y="90574"/>
                  <a:pt x="4064214" y="92309"/>
                </a:cubicBezTo>
                <a:cubicBezTo>
                  <a:pt x="4068516" y="94045"/>
                  <a:pt x="4077859" y="94274"/>
                  <a:pt x="4092242" y="92998"/>
                </a:cubicBezTo>
                <a:cubicBezTo>
                  <a:pt x="4106625" y="91721"/>
                  <a:pt x="4117653" y="88570"/>
                  <a:pt x="4125325" y="83544"/>
                </a:cubicBezTo>
                <a:cubicBezTo>
                  <a:pt x="4129161" y="81031"/>
                  <a:pt x="4133010" y="79629"/>
                  <a:pt x="4136871" y="79339"/>
                </a:cubicBezTo>
                <a:close/>
                <a:moveTo>
                  <a:pt x="812281" y="75270"/>
                </a:moveTo>
                <a:cubicBezTo>
                  <a:pt x="816700" y="75014"/>
                  <a:pt x="823778" y="77661"/>
                  <a:pt x="833515" y="83210"/>
                </a:cubicBezTo>
                <a:cubicBezTo>
                  <a:pt x="846535" y="92116"/>
                  <a:pt x="850637" y="98788"/>
                  <a:pt x="845819" y="103226"/>
                </a:cubicBezTo>
                <a:cubicBezTo>
                  <a:pt x="841000" y="107664"/>
                  <a:pt x="835239" y="115920"/>
                  <a:pt x="828535" y="127995"/>
                </a:cubicBezTo>
                <a:cubicBezTo>
                  <a:pt x="821831" y="140069"/>
                  <a:pt x="811868" y="154998"/>
                  <a:pt x="798646" y="172779"/>
                </a:cubicBezTo>
                <a:cubicBezTo>
                  <a:pt x="785425" y="190561"/>
                  <a:pt x="766191" y="205902"/>
                  <a:pt x="740945" y="218801"/>
                </a:cubicBezTo>
                <a:cubicBezTo>
                  <a:pt x="715699" y="231700"/>
                  <a:pt x="714183" y="227566"/>
                  <a:pt x="736395" y="206400"/>
                </a:cubicBezTo>
                <a:cubicBezTo>
                  <a:pt x="758609" y="185234"/>
                  <a:pt x="776380" y="162698"/>
                  <a:pt x="789708" y="138793"/>
                </a:cubicBezTo>
                <a:cubicBezTo>
                  <a:pt x="803038" y="114888"/>
                  <a:pt x="808803" y="96873"/>
                  <a:pt x="807004" y="84748"/>
                </a:cubicBezTo>
                <a:cubicBezTo>
                  <a:pt x="806103" y="78686"/>
                  <a:pt x="807863" y="75527"/>
                  <a:pt x="812281" y="75270"/>
                </a:cubicBezTo>
                <a:close/>
                <a:moveTo>
                  <a:pt x="2048622" y="70057"/>
                </a:moveTo>
                <a:cubicBezTo>
                  <a:pt x="2038863" y="69634"/>
                  <a:pt x="2030033" y="74847"/>
                  <a:pt x="2022132" y="85695"/>
                </a:cubicBezTo>
                <a:cubicBezTo>
                  <a:pt x="2014230" y="96543"/>
                  <a:pt x="2008953" y="114063"/>
                  <a:pt x="2006300" y="138255"/>
                </a:cubicBezTo>
                <a:cubicBezTo>
                  <a:pt x="2003661" y="162433"/>
                  <a:pt x="2004558" y="184033"/>
                  <a:pt x="2008989" y="203055"/>
                </a:cubicBezTo>
                <a:cubicBezTo>
                  <a:pt x="2013420" y="222077"/>
                  <a:pt x="2020271" y="235131"/>
                  <a:pt x="2029542" y="242215"/>
                </a:cubicBezTo>
                <a:cubicBezTo>
                  <a:pt x="2038813" y="249299"/>
                  <a:pt x="2048120" y="250787"/>
                  <a:pt x="2057462" y="246678"/>
                </a:cubicBezTo>
                <a:cubicBezTo>
                  <a:pt x="2066805" y="242570"/>
                  <a:pt x="2073878" y="233317"/>
                  <a:pt x="2078682" y="218919"/>
                </a:cubicBezTo>
                <a:cubicBezTo>
                  <a:pt x="2083486" y="204521"/>
                  <a:pt x="2085888" y="188654"/>
                  <a:pt x="2085888" y="171317"/>
                </a:cubicBezTo>
                <a:cubicBezTo>
                  <a:pt x="2085888" y="153979"/>
                  <a:pt x="2085228" y="138266"/>
                  <a:pt x="2083909" y="124177"/>
                </a:cubicBezTo>
                <a:cubicBezTo>
                  <a:pt x="2082590" y="110088"/>
                  <a:pt x="2078818" y="97651"/>
                  <a:pt x="2072595" y="86867"/>
                </a:cubicBezTo>
                <a:cubicBezTo>
                  <a:pt x="2066371" y="76083"/>
                  <a:pt x="2058380" y="70480"/>
                  <a:pt x="2048622" y="70057"/>
                </a:cubicBezTo>
                <a:close/>
                <a:moveTo>
                  <a:pt x="5228285" y="65190"/>
                </a:moveTo>
                <a:cubicBezTo>
                  <a:pt x="5226385" y="65506"/>
                  <a:pt x="5223820" y="66210"/>
                  <a:pt x="5220590" y="67304"/>
                </a:cubicBezTo>
                <a:cubicBezTo>
                  <a:pt x="5214129" y="69490"/>
                  <a:pt x="5203256" y="72914"/>
                  <a:pt x="5187969" y="77575"/>
                </a:cubicBezTo>
                <a:cubicBezTo>
                  <a:pt x="5197864" y="82651"/>
                  <a:pt x="5201187" y="87781"/>
                  <a:pt x="5197939" y="92965"/>
                </a:cubicBezTo>
                <a:cubicBezTo>
                  <a:pt x="5194691" y="98149"/>
                  <a:pt x="5191959" y="106277"/>
                  <a:pt x="5189744" y="117347"/>
                </a:cubicBezTo>
                <a:cubicBezTo>
                  <a:pt x="5187528" y="128418"/>
                  <a:pt x="5183337" y="144171"/>
                  <a:pt x="5177171" y="164606"/>
                </a:cubicBezTo>
                <a:cubicBezTo>
                  <a:pt x="5186162" y="166169"/>
                  <a:pt x="5192683" y="169746"/>
                  <a:pt x="5196735" y="175339"/>
                </a:cubicBezTo>
                <a:cubicBezTo>
                  <a:pt x="5200786" y="180932"/>
                  <a:pt x="5204762" y="186532"/>
                  <a:pt x="5208662" y="192139"/>
                </a:cubicBezTo>
                <a:cubicBezTo>
                  <a:pt x="5212563" y="197746"/>
                  <a:pt x="5216829" y="204027"/>
                  <a:pt x="5221461" y="210982"/>
                </a:cubicBezTo>
                <a:cubicBezTo>
                  <a:pt x="5225117" y="200011"/>
                  <a:pt x="5227846" y="187876"/>
                  <a:pt x="5229646" y="174576"/>
                </a:cubicBezTo>
                <a:cubicBezTo>
                  <a:pt x="5231445" y="161275"/>
                  <a:pt x="5231990" y="153094"/>
                  <a:pt x="5231280" y="150032"/>
                </a:cubicBezTo>
                <a:cubicBezTo>
                  <a:pt x="5230570" y="146971"/>
                  <a:pt x="5226071" y="143963"/>
                  <a:pt x="5217782" y="141009"/>
                </a:cubicBezTo>
                <a:cubicBezTo>
                  <a:pt x="5209494" y="138055"/>
                  <a:pt x="5207834" y="131799"/>
                  <a:pt x="5212803" y="122241"/>
                </a:cubicBezTo>
                <a:cubicBezTo>
                  <a:pt x="5217772" y="112683"/>
                  <a:pt x="5222497" y="101053"/>
                  <a:pt x="5226978" y="87351"/>
                </a:cubicBezTo>
                <a:cubicBezTo>
                  <a:pt x="5231459" y="73649"/>
                  <a:pt x="5233130" y="66336"/>
                  <a:pt x="5231990" y="65411"/>
                </a:cubicBezTo>
                <a:cubicBezTo>
                  <a:pt x="5231420" y="64948"/>
                  <a:pt x="5230185" y="64875"/>
                  <a:pt x="5228285" y="65190"/>
                </a:cubicBezTo>
                <a:close/>
                <a:moveTo>
                  <a:pt x="3085160" y="65190"/>
                </a:moveTo>
                <a:cubicBezTo>
                  <a:pt x="3083260" y="65506"/>
                  <a:pt x="3080695" y="66210"/>
                  <a:pt x="3077465" y="67304"/>
                </a:cubicBezTo>
                <a:cubicBezTo>
                  <a:pt x="3071004" y="69490"/>
                  <a:pt x="3060131" y="72914"/>
                  <a:pt x="3044844" y="77575"/>
                </a:cubicBezTo>
                <a:cubicBezTo>
                  <a:pt x="3054739" y="82651"/>
                  <a:pt x="3058062" y="87781"/>
                  <a:pt x="3054814" y="92965"/>
                </a:cubicBezTo>
                <a:cubicBezTo>
                  <a:pt x="3051566" y="98149"/>
                  <a:pt x="3048834" y="106277"/>
                  <a:pt x="3046619" y="117347"/>
                </a:cubicBezTo>
                <a:cubicBezTo>
                  <a:pt x="3044403" y="128418"/>
                  <a:pt x="3040212" y="144171"/>
                  <a:pt x="3034046" y="164606"/>
                </a:cubicBezTo>
                <a:cubicBezTo>
                  <a:pt x="3043037" y="166169"/>
                  <a:pt x="3049558" y="169746"/>
                  <a:pt x="3053610" y="175339"/>
                </a:cubicBezTo>
                <a:cubicBezTo>
                  <a:pt x="3057661" y="180932"/>
                  <a:pt x="3061636" y="186532"/>
                  <a:pt x="3065537" y="192139"/>
                </a:cubicBezTo>
                <a:cubicBezTo>
                  <a:pt x="3069438" y="197746"/>
                  <a:pt x="3073704" y="204027"/>
                  <a:pt x="3078336" y="210982"/>
                </a:cubicBezTo>
                <a:cubicBezTo>
                  <a:pt x="3081992" y="200011"/>
                  <a:pt x="3084721" y="187876"/>
                  <a:pt x="3086520" y="174576"/>
                </a:cubicBezTo>
                <a:cubicBezTo>
                  <a:pt x="3088320" y="161275"/>
                  <a:pt x="3088865" y="153094"/>
                  <a:pt x="3088155" y="150032"/>
                </a:cubicBezTo>
                <a:cubicBezTo>
                  <a:pt x="3087445" y="146971"/>
                  <a:pt x="3082946" y="143963"/>
                  <a:pt x="3074657" y="141009"/>
                </a:cubicBezTo>
                <a:cubicBezTo>
                  <a:pt x="3066369" y="138055"/>
                  <a:pt x="3064709" y="131799"/>
                  <a:pt x="3069678" y="122241"/>
                </a:cubicBezTo>
                <a:cubicBezTo>
                  <a:pt x="3074647" y="112683"/>
                  <a:pt x="3079372" y="101053"/>
                  <a:pt x="3083853" y="87351"/>
                </a:cubicBezTo>
                <a:cubicBezTo>
                  <a:pt x="3088335" y="73649"/>
                  <a:pt x="3090005" y="66336"/>
                  <a:pt x="3088865" y="65411"/>
                </a:cubicBezTo>
                <a:cubicBezTo>
                  <a:pt x="3088295" y="64948"/>
                  <a:pt x="3087060" y="64875"/>
                  <a:pt x="3085160" y="65190"/>
                </a:cubicBezTo>
                <a:close/>
                <a:moveTo>
                  <a:pt x="4570689" y="56479"/>
                </a:moveTo>
                <a:cubicBezTo>
                  <a:pt x="4575290" y="57149"/>
                  <a:pt x="4579683" y="58954"/>
                  <a:pt x="4583867" y="61894"/>
                </a:cubicBezTo>
                <a:cubicBezTo>
                  <a:pt x="4592234" y="67773"/>
                  <a:pt x="4591399" y="72739"/>
                  <a:pt x="4581361" y="76790"/>
                </a:cubicBezTo>
                <a:cubicBezTo>
                  <a:pt x="4571323" y="80841"/>
                  <a:pt x="4558345" y="83641"/>
                  <a:pt x="4542427" y="85189"/>
                </a:cubicBezTo>
                <a:cubicBezTo>
                  <a:pt x="4552336" y="87556"/>
                  <a:pt x="4555921" y="91338"/>
                  <a:pt x="4553182" y="96536"/>
                </a:cubicBezTo>
                <a:cubicBezTo>
                  <a:pt x="4550443" y="101734"/>
                  <a:pt x="4548658" y="111088"/>
                  <a:pt x="4547826" y="124596"/>
                </a:cubicBezTo>
                <a:cubicBezTo>
                  <a:pt x="4554380" y="123908"/>
                  <a:pt x="4559424" y="121936"/>
                  <a:pt x="4562959" y="118681"/>
                </a:cubicBezTo>
                <a:cubicBezTo>
                  <a:pt x="4566494" y="115426"/>
                  <a:pt x="4571968" y="115236"/>
                  <a:pt x="4579382" y="118111"/>
                </a:cubicBezTo>
                <a:cubicBezTo>
                  <a:pt x="4586796" y="120986"/>
                  <a:pt x="4593514" y="124245"/>
                  <a:pt x="4599537" y="127887"/>
                </a:cubicBezTo>
                <a:cubicBezTo>
                  <a:pt x="4605560" y="131530"/>
                  <a:pt x="4606765" y="137685"/>
                  <a:pt x="4603151" y="146354"/>
                </a:cubicBezTo>
                <a:cubicBezTo>
                  <a:pt x="4599537" y="155023"/>
                  <a:pt x="4597953" y="172102"/>
                  <a:pt x="4598397" y="197592"/>
                </a:cubicBezTo>
                <a:cubicBezTo>
                  <a:pt x="4598842" y="223081"/>
                  <a:pt x="4598369" y="242337"/>
                  <a:pt x="4596977" y="255358"/>
                </a:cubicBezTo>
                <a:cubicBezTo>
                  <a:pt x="4595587" y="268378"/>
                  <a:pt x="4589703" y="280464"/>
                  <a:pt x="4579328" y="291613"/>
                </a:cubicBezTo>
                <a:cubicBezTo>
                  <a:pt x="4568953" y="302763"/>
                  <a:pt x="4561851" y="303569"/>
                  <a:pt x="4558022" y="294033"/>
                </a:cubicBezTo>
                <a:cubicBezTo>
                  <a:pt x="4554193" y="284497"/>
                  <a:pt x="4547912" y="275247"/>
                  <a:pt x="4539179" y="266285"/>
                </a:cubicBezTo>
                <a:cubicBezTo>
                  <a:pt x="4530446" y="257322"/>
                  <a:pt x="4531797" y="254415"/>
                  <a:pt x="4543234" y="257562"/>
                </a:cubicBezTo>
                <a:cubicBezTo>
                  <a:pt x="4554670" y="260710"/>
                  <a:pt x="4561873" y="259961"/>
                  <a:pt x="4564841" y="255315"/>
                </a:cubicBezTo>
                <a:cubicBezTo>
                  <a:pt x="4567809" y="250668"/>
                  <a:pt x="4569738" y="239633"/>
                  <a:pt x="4570627" y="222210"/>
                </a:cubicBezTo>
                <a:cubicBezTo>
                  <a:pt x="4571516" y="204787"/>
                  <a:pt x="4571746" y="188238"/>
                  <a:pt x="4571316" y="172564"/>
                </a:cubicBezTo>
                <a:cubicBezTo>
                  <a:pt x="4570885" y="156890"/>
                  <a:pt x="4569462" y="147254"/>
                  <a:pt x="4567046" y="143654"/>
                </a:cubicBezTo>
                <a:cubicBezTo>
                  <a:pt x="4564629" y="140055"/>
                  <a:pt x="4557778" y="139410"/>
                  <a:pt x="4546493" y="141719"/>
                </a:cubicBezTo>
                <a:cubicBezTo>
                  <a:pt x="4546493" y="148501"/>
                  <a:pt x="4545138" y="160217"/>
                  <a:pt x="4542427" y="176866"/>
                </a:cubicBezTo>
                <a:cubicBezTo>
                  <a:pt x="4552121" y="179247"/>
                  <a:pt x="4559722" y="182990"/>
                  <a:pt x="4565228" y="188095"/>
                </a:cubicBezTo>
                <a:cubicBezTo>
                  <a:pt x="4570735" y="193200"/>
                  <a:pt x="4571961" y="200119"/>
                  <a:pt x="4568907" y="208852"/>
                </a:cubicBezTo>
                <a:cubicBezTo>
                  <a:pt x="4565852" y="217585"/>
                  <a:pt x="4560360" y="218123"/>
                  <a:pt x="4552430" y="210465"/>
                </a:cubicBezTo>
                <a:cubicBezTo>
                  <a:pt x="4544499" y="202808"/>
                  <a:pt x="4539516" y="196290"/>
                  <a:pt x="4537480" y="190913"/>
                </a:cubicBezTo>
                <a:cubicBezTo>
                  <a:pt x="4534139" y="205898"/>
                  <a:pt x="4526004" y="218417"/>
                  <a:pt x="4513076" y="228470"/>
                </a:cubicBezTo>
                <a:cubicBezTo>
                  <a:pt x="4500149" y="238522"/>
                  <a:pt x="4497066" y="237153"/>
                  <a:pt x="4503827" y="224361"/>
                </a:cubicBezTo>
                <a:lnTo>
                  <a:pt x="4513203" y="198673"/>
                </a:lnTo>
                <a:lnTo>
                  <a:pt x="4512296" y="198228"/>
                </a:lnTo>
                <a:cubicBezTo>
                  <a:pt x="4511018" y="197169"/>
                  <a:pt x="4509637" y="195627"/>
                  <a:pt x="4508151" y="193601"/>
                </a:cubicBezTo>
                <a:cubicBezTo>
                  <a:pt x="4502207" y="185499"/>
                  <a:pt x="4499235" y="180760"/>
                  <a:pt x="4499235" y="179383"/>
                </a:cubicBezTo>
                <a:cubicBezTo>
                  <a:pt x="4492466" y="196849"/>
                  <a:pt x="4483776" y="208985"/>
                  <a:pt x="4473164" y="215789"/>
                </a:cubicBezTo>
                <a:cubicBezTo>
                  <a:pt x="4467858" y="219192"/>
                  <a:pt x="4464331" y="220648"/>
                  <a:pt x="4462584" y="220159"/>
                </a:cubicBezTo>
                <a:lnTo>
                  <a:pt x="4461488" y="218292"/>
                </a:lnTo>
                <a:lnTo>
                  <a:pt x="4461212" y="225103"/>
                </a:lnTo>
                <a:cubicBezTo>
                  <a:pt x="4460866" y="231427"/>
                  <a:pt x="4460466" y="236880"/>
                  <a:pt x="4460011" y="241462"/>
                </a:cubicBezTo>
                <a:cubicBezTo>
                  <a:pt x="4459100" y="250625"/>
                  <a:pt x="4456723" y="259337"/>
                  <a:pt x="4452880" y="267597"/>
                </a:cubicBezTo>
                <a:cubicBezTo>
                  <a:pt x="4449036" y="275857"/>
                  <a:pt x="4444304" y="275566"/>
                  <a:pt x="4438683" y="266726"/>
                </a:cubicBezTo>
                <a:cubicBezTo>
                  <a:pt x="4433062" y="257885"/>
                  <a:pt x="4431151" y="250629"/>
                  <a:pt x="4432951" y="244957"/>
                </a:cubicBezTo>
                <a:cubicBezTo>
                  <a:pt x="4434750" y="239286"/>
                  <a:pt x="4436998" y="224264"/>
                  <a:pt x="4439694" y="199893"/>
                </a:cubicBezTo>
                <a:cubicBezTo>
                  <a:pt x="4442390" y="175522"/>
                  <a:pt x="4441490" y="158231"/>
                  <a:pt x="4436994" y="148021"/>
                </a:cubicBezTo>
                <a:cubicBezTo>
                  <a:pt x="4432499" y="137811"/>
                  <a:pt x="4434144" y="133419"/>
                  <a:pt x="4441931" y="134846"/>
                </a:cubicBezTo>
                <a:cubicBezTo>
                  <a:pt x="4449718" y="136273"/>
                  <a:pt x="4455024" y="137621"/>
                  <a:pt x="4457849" y="138890"/>
                </a:cubicBezTo>
                <a:cubicBezTo>
                  <a:pt x="4460674" y="140159"/>
                  <a:pt x="4469020" y="139317"/>
                  <a:pt x="4482887" y="136362"/>
                </a:cubicBezTo>
                <a:cubicBezTo>
                  <a:pt x="4482887" y="113289"/>
                  <a:pt x="4481811" y="99974"/>
                  <a:pt x="4479660" y="96418"/>
                </a:cubicBezTo>
                <a:cubicBezTo>
                  <a:pt x="4472246" y="98225"/>
                  <a:pt x="4466596" y="99128"/>
                  <a:pt x="4462710" y="99128"/>
                </a:cubicBezTo>
                <a:cubicBezTo>
                  <a:pt x="4458078" y="99128"/>
                  <a:pt x="4452858" y="96074"/>
                  <a:pt x="4447051" y="89965"/>
                </a:cubicBezTo>
                <a:cubicBezTo>
                  <a:pt x="4441243" y="83856"/>
                  <a:pt x="4444717" y="80246"/>
                  <a:pt x="4457472" y="79134"/>
                </a:cubicBezTo>
                <a:cubicBezTo>
                  <a:pt x="4470228" y="78023"/>
                  <a:pt x="4487372" y="75001"/>
                  <a:pt x="4508903" y="70068"/>
                </a:cubicBezTo>
                <a:cubicBezTo>
                  <a:pt x="4530435" y="65135"/>
                  <a:pt x="4546220" y="61069"/>
                  <a:pt x="4556258" y="57871"/>
                </a:cubicBezTo>
                <a:cubicBezTo>
                  <a:pt x="4561277" y="56272"/>
                  <a:pt x="4566088" y="55808"/>
                  <a:pt x="4570689" y="56479"/>
                </a:cubicBezTo>
                <a:close/>
                <a:moveTo>
                  <a:pt x="2427564" y="56479"/>
                </a:moveTo>
                <a:cubicBezTo>
                  <a:pt x="2432166" y="57149"/>
                  <a:pt x="2436558" y="58954"/>
                  <a:pt x="2440742" y="61894"/>
                </a:cubicBezTo>
                <a:cubicBezTo>
                  <a:pt x="2449109" y="67773"/>
                  <a:pt x="2448274" y="72739"/>
                  <a:pt x="2438236" y="76790"/>
                </a:cubicBezTo>
                <a:cubicBezTo>
                  <a:pt x="2428198" y="80841"/>
                  <a:pt x="2415220" y="83641"/>
                  <a:pt x="2399302" y="85189"/>
                </a:cubicBezTo>
                <a:cubicBezTo>
                  <a:pt x="2409211" y="87556"/>
                  <a:pt x="2412796" y="91338"/>
                  <a:pt x="2410057" y="96536"/>
                </a:cubicBezTo>
                <a:cubicBezTo>
                  <a:pt x="2407318" y="101734"/>
                  <a:pt x="2405533" y="111088"/>
                  <a:pt x="2404701" y="124596"/>
                </a:cubicBezTo>
                <a:cubicBezTo>
                  <a:pt x="2411255" y="123908"/>
                  <a:pt x="2416299" y="121936"/>
                  <a:pt x="2419834" y="118681"/>
                </a:cubicBezTo>
                <a:cubicBezTo>
                  <a:pt x="2423369" y="115426"/>
                  <a:pt x="2428843" y="115236"/>
                  <a:pt x="2436257" y="118111"/>
                </a:cubicBezTo>
                <a:cubicBezTo>
                  <a:pt x="2443671" y="120986"/>
                  <a:pt x="2450389" y="124245"/>
                  <a:pt x="2456412" y="127887"/>
                </a:cubicBezTo>
                <a:cubicBezTo>
                  <a:pt x="2462435" y="131530"/>
                  <a:pt x="2463640" y="137685"/>
                  <a:pt x="2460026" y="146354"/>
                </a:cubicBezTo>
                <a:cubicBezTo>
                  <a:pt x="2456412" y="155023"/>
                  <a:pt x="2454828" y="172102"/>
                  <a:pt x="2455272" y="197592"/>
                </a:cubicBezTo>
                <a:cubicBezTo>
                  <a:pt x="2455716" y="223081"/>
                  <a:pt x="2455243" y="242337"/>
                  <a:pt x="2453852" y="255358"/>
                </a:cubicBezTo>
                <a:cubicBezTo>
                  <a:pt x="2452461" y="268378"/>
                  <a:pt x="2446578" y="280464"/>
                  <a:pt x="2436203" y="291613"/>
                </a:cubicBezTo>
                <a:cubicBezTo>
                  <a:pt x="2425828" y="302763"/>
                  <a:pt x="2418726" y="303569"/>
                  <a:pt x="2414897" y="294033"/>
                </a:cubicBezTo>
                <a:cubicBezTo>
                  <a:pt x="2411068" y="284497"/>
                  <a:pt x="2404787" y="275247"/>
                  <a:pt x="2396054" y="266285"/>
                </a:cubicBezTo>
                <a:cubicBezTo>
                  <a:pt x="2387321" y="257322"/>
                  <a:pt x="2388673" y="254415"/>
                  <a:pt x="2400109" y="257562"/>
                </a:cubicBezTo>
                <a:cubicBezTo>
                  <a:pt x="2411545" y="260710"/>
                  <a:pt x="2418748" y="259961"/>
                  <a:pt x="2421716" y="255315"/>
                </a:cubicBezTo>
                <a:cubicBezTo>
                  <a:pt x="2424684" y="250668"/>
                  <a:pt x="2426613" y="239633"/>
                  <a:pt x="2427502" y="222210"/>
                </a:cubicBezTo>
                <a:cubicBezTo>
                  <a:pt x="2428391" y="204787"/>
                  <a:pt x="2428621" y="188238"/>
                  <a:pt x="2428191" y="172564"/>
                </a:cubicBezTo>
                <a:cubicBezTo>
                  <a:pt x="2427760" y="156890"/>
                  <a:pt x="2426337" y="147254"/>
                  <a:pt x="2423921" y="143654"/>
                </a:cubicBezTo>
                <a:cubicBezTo>
                  <a:pt x="2421504" y="140055"/>
                  <a:pt x="2414653" y="139410"/>
                  <a:pt x="2403368" y="141719"/>
                </a:cubicBezTo>
                <a:cubicBezTo>
                  <a:pt x="2403368" y="148501"/>
                  <a:pt x="2402012" y="160217"/>
                  <a:pt x="2399302" y="176866"/>
                </a:cubicBezTo>
                <a:cubicBezTo>
                  <a:pt x="2408996" y="179247"/>
                  <a:pt x="2416596" y="182990"/>
                  <a:pt x="2422103" y="188095"/>
                </a:cubicBezTo>
                <a:cubicBezTo>
                  <a:pt x="2427610" y="193200"/>
                  <a:pt x="2428836" y="200119"/>
                  <a:pt x="2425781" y="208852"/>
                </a:cubicBezTo>
                <a:cubicBezTo>
                  <a:pt x="2422727" y="217585"/>
                  <a:pt x="2417235" y="218123"/>
                  <a:pt x="2409304" y="210465"/>
                </a:cubicBezTo>
                <a:cubicBezTo>
                  <a:pt x="2401374" y="202808"/>
                  <a:pt x="2396391" y="196290"/>
                  <a:pt x="2394355" y="190913"/>
                </a:cubicBezTo>
                <a:cubicBezTo>
                  <a:pt x="2391013" y="205898"/>
                  <a:pt x="2382879" y="218417"/>
                  <a:pt x="2369951" y="228470"/>
                </a:cubicBezTo>
                <a:cubicBezTo>
                  <a:pt x="2357024" y="238522"/>
                  <a:pt x="2353940" y="237153"/>
                  <a:pt x="2360702" y="224361"/>
                </a:cubicBezTo>
                <a:lnTo>
                  <a:pt x="2370078" y="198673"/>
                </a:lnTo>
                <a:lnTo>
                  <a:pt x="2369171" y="198228"/>
                </a:lnTo>
                <a:cubicBezTo>
                  <a:pt x="2367893" y="197169"/>
                  <a:pt x="2366511" y="195627"/>
                  <a:pt x="2365025" y="193601"/>
                </a:cubicBezTo>
                <a:cubicBezTo>
                  <a:pt x="2359081" y="185499"/>
                  <a:pt x="2356109" y="180760"/>
                  <a:pt x="2356109" y="179383"/>
                </a:cubicBezTo>
                <a:cubicBezTo>
                  <a:pt x="2349341" y="196849"/>
                  <a:pt x="2340651" y="208985"/>
                  <a:pt x="2330039" y="215789"/>
                </a:cubicBezTo>
                <a:cubicBezTo>
                  <a:pt x="2324733" y="219192"/>
                  <a:pt x="2321206" y="220648"/>
                  <a:pt x="2319459" y="220159"/>
                </a:cubicBezTo>
                <a:lnTo>
                  <a:pt x="2318363" y="218292"/>
                </a:lnTo>
                <a:lnTo>
                  <a:pt x="2318087" y="225103"/>
                </a:lnTo>
                <a:cubicBezTo>
                  <a:pt x="2317741" y="231427"/>
                  <a:pt x="2317341" y="236880"/>
                  <a:pt x="2316885" y="241462"/>
                </a:cubicBezTo>
                <a:cubicBezTo>
                  <a:pt x="2315975" y="250625"/>
                  <a:pt x="2313598" y="259337"/>
                  <a:pt x="2309755" y="267597"/>
                </a:cubicBezTo>
                <a:cubicBezTo>
                  <a:pt x="2305912" y="275857"/>
                  <a:pt x="2301179" y="275566"/>
                  <a:pt x="2295558" y="266726"/>
                </a:cubicBezTo>
                <a:cubicBezTo>
                  <a:pt x="2289937" y="257885"/>
                  <a:pt x="2288026" y="250629"/>
                  <a:pt x="2289825" y="244957"/>
                </a:cubicBezTo>
                <a:cubicBezTo>
                  <a:pt x="2291625" y="239286"/>
                  <a:pt x="2293873" y="224264"/>
                  <a:pt x="2296569" y="199893"/>
                </a:cubicBezTo>
                <a:cubicBezTo>
                  <a:pt x="2299265" y="175522"/>
                  <a:pt x="2298365" y="158231"/>
                  <a:pt x="2293869" y="148021"/>
                </a:cubicBezTo>
                <a:cubicBezTo>
                  <a:pt x="2289374" y="137811"/>
                  <a:pt x="2291019" y="133419"/>
                  <a:pt x="2298806" y="134846"/>
                </a:cubicBezTo>
                <a:cubicBezTo>
                  <a:pt x="2306593" y="136273"/>
                  <a:pt x="2311899" y="137621"/>
                  <a:pt x="2314724" y="138890"/>
                </a:cubicBezTo>
                <a:cubicBezTo>
                  <a:pt x="2317549" y="140159"/>
                  <a:pt x="2325895" y="139317"/>
                  <a:pt x="2339762" y="136362"/>
                </a:cubicBezTo>
                <a:cubicBezTo>
                  <a:pt x="2339762" y="113289"/>
                  <a:pt x="2338686" y="99974"/>
                  <a:pt x="2336535" y="96418"/>
                </a:cubicBezTo>
                <a:cubicBezTo>
                  <a:pt x="2329121" y="98225"/>
                  <a:pt x="2323471" y="99128"/>
                  <a:pt x="2319585" y="99128"/>
                </a:cubicBezTo>
                <a:cubicBezTo>
                  <a:pt x="2314953" y="99128"/>
                  <a:pt x="2309733" y="96074"/>
                  <a:pt x="2303925" y="89965"/>
                </a:cubicBezTo>
                <a:cubicBezTo>
                  <a:pt x="2298118" y="83856"/>
                  <a:pt x="2301592" y="80246"/>
                  <a:pt x="2314347" y="79134"/>
                </a:cubicBezTo>
                <a:cubicBezTo>
                  <a:pt x="2327103" y="78023"/>
                  <a:pt x="2344247" y="75001"/>
                  <a:pt x="2365778" y="70068"/>
                </a:cubicBezTo>
                <a:cubicBezTo>
                  <a:pt x="2387310" y="65135"/>
                  <a:pt x="2403095" y="61069"/>
                  <a:pt x="2413133" y="57871"/>
                </a:cubicBezTo>
                <a:cubicBezTo>
                  <a:pt x="2418152" y="56272"/>
                  <a:pt x="2422963" y="55808"/>
                  <a:pt x="2427564" y="56479"/>
                </a:cubicBezTo>
                <a:close/>
                <a:moveTo>
                  <a:pt x="111829" y="46586"/>
                </a:moveTo>
                <a:cubicBezTo>
                  <a:pt x="115649" y="47194"/>
                  <a:pt x="119304" y="48794"/>
                  <a:pt x="122796" y="51386"/>
                </a:cubicBezTo>
                <a:cubicBezTo>
                  <a:pt x="129780" y="56570"/>
                  <a:pt x="130565" y="61069"/>
                  <a:pt x="125151" y="64884"/>
                </a:cubicBezTo>
                <a:cubicBezTo>
                  <a:pt x="119738" y="68698"/>
                  <a:pt x="107151" y="72376"/>
                  <a:pt x="87391" y="75918"/>
                </a:cubicBezTo>
                <a:cubicBezTo>
                  <a:pt x="97285" y="82171"/>
                  <a:pt x="101315" y="87122"/>
                  <a:pt x="99480" y="90771"/>
                </a:cubicBezTo>
                <a:cubicBezTo>
                  <a:pt x="97643" y="94421"/>
                  <a:pt x="96310" y="103896"/>
                  <a:pt x="95478" y="119197"/>
                </a:cubicBezTo>
                <a:cubicBezTo>
                  <a:pt x="100182" y="118380"/>
                  <a:pt x="105943" y="117276"/>
                  <a:pt x="112762" y="115885"/>
                </a:cubicBezTo>
                <a:cubicBezTo>
                  <a:pt x="119581" y="114494"/>
                  <a:pt x="124704" y="116397"/>
                  <a:pt x="128131" y="121596"/>
                </a:cubicBezTo>
                <a:cubicBezTo>
                  <a:pt x="131558" y="126794"/>
                  <a:pt x="128740" y="131297"/>
                  <a:pt x="119678" y="135104"/>
                </a:cubicBezTo>
                <a:cubicBezTo>
                  <a:pt x="110615" y="138911"/>
                  <a:pt x="102477" y="141532"/>
                  <a:pt x="95263" y="142966"/>
                </a:cubicBezTo>
                <a:cubicBezTo>
                  <a:pt x="94518" y="158955"/>
                  <a:pt x="94145" y="174429"/>
                  <a:pt x="94145" y="189385"/>
                </a:cubicBezTo>
                <a:cubicBezTo>
                  <a:pt x="105072" y="182617"/>
                  <a:pt x="115902" y="177103"/>
                  <a:pt x="126636" y="172844"/>
                </a:cubicBezTo>
                <a:cubicBezTo>
                  <a:pt x="137369" y="168585"/>
                  <a:pt x="140926" y="169700"/>
                  <a:pt x="137305" y="176189"/>
                </a:cubicBezTo>
                <a:cubicBezTo>
                  <a:pt x="133684" y="182678"/>
                  <a:pt x="120326" y="193168"/>
                  <a:pt x="97231" y="207658"/>
                </a:cubicBezTo>
                <a:cubicBezTo>
                  <a:pt x="74137" y="222149"/>
                  <a:pt x="58674" y="232879"/>
                  <a:pt x="50844" y="239849"/>
                </a:cubicBezTo>
                <a:cubicBezTo>
                  <a:pt x="43015" y="246818"/>
                  <a:pt x="32722" y="245502"/>
                  <a:pt x="19966" y="235901"/>
                </a:cubicBezTo>
                <a:cubicBezTo>
                  <a:pt x="7211" y="226301"/>
                  <a:pt x="5576" y="220898"/>
                  <a:pt x="15062" y="219693"/>
                </a:cubicBezTo>
                <a:cubicBezTo>
                  <a:pt x="24548" y="218489"/>
                  <a:pt x="33629" y="216151"/>
                  <a:pt x="42305" y="212681"/>
                </a:cubicBezTo>
                <a:cubicBezTo>
                  <a:pt x="50980" y="209211"/>
                  <a:pt x="60553" y="204651"/>
                  <a:pt x="71021" y="199000"/>
                </a:cubicBezTo>
                <a:lnTo>
                  <a:pt x="71021" y="147720"/>
                </a:lnTo>
                <a:cubicBezTo>
                  <a:pt x="58230" y="151319"/>
                  <a:pt x="47384" y="150835"/>
                  <a:pt x="38487" y="146268"/>
                </a:cubicBezTo>
                <a:cubicBezTo>
                  <a:pt x="29589" y="141701"/>
                  <a:pt x="29362" y="137847"/>
                  <a:pt x="37810" y="134706"/>
                </a:cubicBezTo>
                <a:cubicBezTo>
                  <a:pt x="46255" y="131566"/>
                  <a:pt x="57326" y="128526"/>
                  <a:pt x="71021" y="125586"/>
                </a:cubicBezTo>
                <a:cubicBezTo>
                  <a:pt x="71021" y="104821"/>
                  <a:pt x="69658" y="89699"/>
                  <a:pt x="66934" y="80221"/>
                </a:cubicBezTo>
                <a:cubicBezTo>
                  <a:pt x="54085" y="83820"/>
                  <a:pt x="43008" y="82802"/>
                  <a:pt x="33701" y="77166"/>
                </a:cubicBezTo>
                <a:cubicBezTo>
                  <a:pt x="24394" y="71530"/>
                  <a:pt x="24411" y="67501"/>
                  <a:pt x="33754" y="65077"/>
                </a:cubicBezTo>
                <a:cubicBezTo>
                  <a:pt x="43097" y="62654"/>
                  <a:pt x="54379" y="59847"/>
                  <a:pt x="67601" y="56656"/>
                </a:cubicBezTo>
                <a:cubicBezTo>
                  <a:pt x="80823" y="53465"/>
                  <a:pt x="91581" y="50493"/>
                  <a:pt x="99878" y="47740"/>
                </a:cubicBezTo>
                <a:cubicBezTo>
                  <a:pt x="104026" y="46363"/>
                  <a:pt x="108009" y="45979"/>
                  <a:pt x="111829" y="46586"/>
                </a:cubicBezTo>
                <a:close/>
                <a:moveTo>
                  <a:pt x="277017" y="41550"/>
                </a:moveTo>
                <a:cubicBezTo>
                  <a:pt x="280658" y="41482"/>
                  <a:pt x="284073" y="42076"/>
                  <a:pt x="287264" y="43330"/>
                </a:cubicBezTo>
                <a:cubicBezTo>
                  <a:pt x="293646" y="45840"/>
                  <a:pt x="299048" y="50759"/>
                  <a:pt x="303472" y="58086"/>
                </a:cubicBezTo>
                <a:cubicBezTo>
                  <a:pt x="307896" y="65414"/>
                  <a:pt x="304737" y="69361"/>
                  <a:pt x="293997" y="69928"/>
                </a:cubicBezTo>
                <a:cubicBezTo>
                  <a:pt x="283256" y="70494"/>
                  <a:pt x="271687" y="71218"/>
                  <a:pt x="259290" y="72100"/>
                </a:cubicBezTo>
                <a:cubicBezTo>
                  <a:pt x="246893" y="72982"/>
                  <a:pt x="235037" y="73947"/>
                  <a:pt x="223723" y="74994"/>
                </a:cubicBezTo>
                <a:cubicBezTo>
                  <a:pt x="240817" y="85921"/>
                  <a:pt x="246955" y="93557"/>
                  <a:pt x="242135" y="97902"/>
                </a:cubicBezTo>
                <a:cubicBezTo>
                  <a:pt x="237317" y="102247"/>
                  <a:pt x="227580" y="116501"/>
                  <a:pt x="212925" y="140665"/>
                </a:cubicBezTo>
                <a:lnTo>
                  <a:pt x="212925" y="252905"/>
                </a:lnTo>
                <a:cubicBezTo>
                  <a:pt x="212925" y="270501"/>
                  <a:pt x="210393" y="284364"/>
                  <a:pt x="205332" y="294496"/>
                </a:cubicBezTo>
                <a:cubicBezTo>
                  <a:pt x="200269" y="304627"/>
                  <a:pt x="194842" y="302777"/>
                  <a:pt x="189048" y="288946"/>
                </a:cubicBezTo>
                <a:cubicBezTo>
                  <a:pt x="183254" y="275115"/>
                  <a:pt x="181931" y="262022"/>
                  <a:pt x="185079" y="249668"/>
                </a:cubicBezTo>
                <a:cubicBezTo>
                  <a:pt x="188227" y="237314"/>
                  <a:pt x="189801" y="210078"/>
                  <a:pt x="189801" y="167961"/>
                </a:cubicBezTo>
                <a:cubicBezTo>
                  <a:pt x="187650" y="181183"/>
                  <a:pt x="178078" y="196520"/>
                  <a:pt x="161085" y="213972"/>
                </a:cubicBezTo>
                <a:cubicBezTo>
                  <a:pt x="144091" y="231424"/>
                  <a:pt x="125733" y="244990"/>
                  <a:pt x="106008" y="254669"/>
                </a:cubicBezTo>
                <a:cubicBezTo>
                  <a:pt x="86283" y="264349"/>
                  <a:pt x="84393" y="261305"/>
                  <a:pt x="100339" y="245538"/>
                </a:cubicBezTo>
                <a:cubicBezTo>
                  <a:pt x="116286" y="229771"/>
                  <a:pt x="131196" y="213384"/>
                  <a:pt x="145070" y="196376"/>
                </a:cubicBezTo>
                <a:cubicBezTo>
                  <a:pt x="158945" y="179369"/>
                  <a:pt x="172507" y="159615"/>
                  <a:pt x="185757" y="137115"/>
                </a:cubicBezTo>
                <a:cubicBezTo>
                  <a:pt x="184036" y="134219"/>
                  <a:pt x="182032" y="129834"/>
                  <a:pt x="179745" y="123962"/>
                </a:cubicBezTo>
                <a:cubicBezTo>
                  <a:pt x="177457" y="118089"/>
                  <a:pt x="182365" y="116501"/>
                  <a:pt x="194469" y="119197"/>
                </a:cubicBezTo>
                <a:cubicBezTo>
                  <a:pt x="196892" y="116014"/>
                  <a:pt x="200320" y="109593"/>
                  <a:pt x="204751" y="99935"/>
                </a:cubicBezTo>
                <a:cubicBezTo>
                  <a:pt x="209182" y="90277"/>
                  <a:pt x="210809" y="82809"/>
                  <a:pt x="209633" y="77532"/>
                </a:cubicBezTo>
                <a:cubicBezTo>
                  <a:pt x="182990" y="82809"/>
                  <a:pt x="165258" y="86376"/>
                  <a:pt x="156439" y="88233"/>
                </a:cubicBezTo>
                <a:cubicBezTo>
                  <a:pt x="147619" y="90090"/>
                  <a:pt x="138155" y="87014"/>
                  <a:pt x="128045" y="79005"/>
                </a:cubicBezTo>
                <a:cubicBezTo>
                  <a:pt x="117935" y="70996"/>
                  <a:pt x="119953" y="66712"/>
                  <a:pt x="134100" y="66153"/>
                </a:cubicBezTo>
                <a:cubicBezTo>
                  <a:pt x="148247" y="65594"/>
                  <a:pt x="165656" y="63740"/>
                  <a:pt x="186327" y="60592"/>
                </a:cubicBezTo>
                <a:cubicBezTo>
                  <a:pt x="206999" y="57445"/>
                  <a:pt x="223303" y="54544"/>
                  <a:pt x="235241" y="51891"/>
                </a:cubicBezTo>
                <a:cubicBezTo>
                  <a:pt x="247179" y="49239"/>
                  <a:pt x="257239" y="46521"/>
                  <a:pt x="265420" y="43739"/>
                </a:cubicBezTo>
                <a:cubicBezTo>
                  <a:pt x="269511" y="42348"/>
                  <a:pt x="273376" y="41618"/>
                  <a:pt x="277017" y="41550"/>
                </a:cubicBezTo>
                <a:close/>
                <a:moveTo>
                  <a:pt x="6520848" y="39588"/>
                </a:moveTo>
                <a:lnTo>
                  <a:pt x="6558684" y="39588"/>
                </a:lnTo>
                <a:lnTo>
                  <a:pt x="6501982" y="127307"/>
                </a:lnTo>
                <a:cubicBezTo>
                  <a:pt x="6524010" y="121011"/>
                  <a:pt x="6542688" y="122348"/>
                  <a:pt x="6558017" y="131318"/>
                </a:cubicBezTo>
                <a:cubicBezTo>
                  <a:pt x="6573347" y="140288"/>
                  <a:pt x="6583576" y="150133"/>
                  <a:pt x="6588702" y="160852"/>
                </a:cubicBezTo>
                <a:cubicBezTo>
                  <a:pt x="6593828" y="171571"/>
                  <a:pt x="6596624" y="183194"/>
                  <a:pt x="6597091" y="195720"/>
                </a:cubicBezTo>
                <a:cubicBezTo>
                  <a:pt x="6597557" y="208246"/>
                  <a:pt x="6595668" y="220640"/>
                  <a:pt x="6591422" y="232901"/>
                </a:cubicBezTo>
                <a:cubicBezTo>
                  <a:pt x="6587178" y="245162"/>
                  <a:pt x="6579588" y="256290"/>
                  <a:pt x="6568654" y="266285"/>
                </a:cubicBezTo>
                <a:cubicBezTo>
                  <a:pt x="6557720" y="276280"/>
                  <a:pt x="6542548" y="281736"/>
                  <a:pt x="6523138" y="282654"/>
                </a:cubicBezTo>
                <a:cubicBezTo>
                  <a:pt x="6503729" y="283572"/>
                  <a:pt x="6487119" y="279998"/>
                  <a:pt x="6473310" y="271931"/>
                </a:cubicBezTo>
                <a:cubicBezTo>
                  <a:pt x="6459500" y="263865"/>
                  <a:pt x="6450004" y="252493"/>
                  <a:pt x="6444820" y="237816"/>
                </a:cubicBezTo>
                <a:cubicBezTo>
                  <a:pt x="6439636" y="223139"/>
                  <a:pt x="6437495" y="209089"/>
                  <a:pt x="6438398" y="195666"/>
                </a:cubicBezTo>
                <a:cubicBezTo>
                  <a:pt x="6439302" y="182244"/>
                  <a:pt x="6441776" y="171048"/>
                  <a:pt x="6445820" y="162078"/>
                </a:cubicBezTo>
                <a:cubicBezTo>
                  <a:pt x="6449863" y="153108"/>
                  <a:pt x="6456036" y="141676"/>
                  <a:pt x="6464340" y="127780"/>
                </a:cubicBezTo>
                <a:close/>
                <a:moveTo>
                  <a:pt x="1864624" y="39588"/>
                </a:moveTo>
                <a:lnTo>
                  <a:pt x="1887533" y="39588"/>
                </a:lnTo>
                <a:lnTo>
                  <a:pt x="1887533" y="278632"/>
                </a:lnTo>
                <a:lnTo>
                  <a:pt x="1852277" y="278632"/>
                </a:lnTo>
                <a:lnTo>
                  <a:pt x="1852277" y="92374"/>
                </a:lnTo>
                <a:cubicBezTo>
                  <a:pt x="1845136" y="103430"/>
                  <a:pt x="1830287" y="114680"/>
                  <a:pt x="1807730" y="126124"/>
                </a:cubicBezTo>
                <a:lnTo>
                  <a:pt x="1807730" y="95321"/>
                </a:lnTo>
                <a:cubicBezTo>
                  <a:pt x="1830645" y="79762"/>
                  <a:pt x="1849610" y="61184"/>
                  <a:pt x="1864624" y="39588"/>
                </a:cubicBezTo>
                <a:close/>
                <a:moveTo>
                  <a:pt x="2049009" y="38254"/>
                </a:moveTo>
                <a:cubicBezTo>
                  <a:pt x="2066124" y="38254"/>
                  <a:pt x="2080819" y="45101"/>
                  <a:pt x="2093094" y="58796"/>
                </a:cubicBezTo>
                <a:cubicBezTo>
                  <a:pt x="2105369" y="72491"/>
                  <a:pt x="2113332" y="89366"/>
                  <a:pt x="2116981" y="109421"/>
                </a:cubicBezTo>
                <a:cubicBezTo>
                  <a:pt x="2120631" y="129476"/>
                  <a:pt x="2121771" y="152513"/>
                  <a:pt x="2120401" y="178533"/>
                </a:cubicBezTo>
                <a:cubicBezTo>
                  <a:pt x="2119032" y="204554"/>
                  <a:pt x="2114350" y="226025"/>
                  <a:pt x="2106355" y="242946"/>
                </a:cubicBezTo>
                <a:cubicBezTo>
                  <a:pt x="2098361" y="259868"/>
                  <a:pt x="2086189" y="271623"/>
                  <a:pt x="2069841" y="278212"/>
                </a:cubicBezTo>
                <a:cubicBezTo>
                  <a:pt x="2053494" y="284802"/>
                  <a:pt x="2037178" y="284099"/>
                  <a:pt x="2020895" y="276104"/>
                </a:cubicBezTo>
                <a:cubicBezTo>
                  <a:pt x="2004611" y="268110"/>
                  <a:pt x="1993186" y="257541"/>
                  <a:pt x="1986618" y="244398"/>
                </a:cubicBezTo>
                <a:cubicBezTo>
                  <a:pt x="1980050" y="231255"/>
                  <a:pt x="1975382" y="217532"/>
                  <a:pt x="1972615" y="203227"/>
                </a:cubicBezTo>
                <a:cubicBezTo>
                  <a:pt x="1969847" y="188923"/>
                  <a:pt x="1968915" y="169703"/>
                  <a:pt x="1969819" y="145569"/>
                </a:cubicBezTo>
                <a:cubicBezTo>
                  <a:pt x="1970736" y="121434"/>
                  <a:pt x="1974164" y="102287"/>
                  <a:pt x="1980101" y="88126"/>
                </a:cubicBezTo>
                <a:cubicBezTo>
                  <a:pt x="1986037" y="73965"/>
                  <a:pt x="1994727" y="62112"/>
                  <a:pt x="2006171" y="52569"/>
                </a:cubicBezTo>
                <a:cubicBezTo>
                  <a:pt x="2017614" y="43026"/>
                  <a:pt x="2031894" y="38254"/>
                  <a:pt x="2049009" y="38254"/>
                </a:cubicBezTo>
                <a:close/>
                <a:moveTo>
                  <a:pt x="5235195" y="38192"/>
                </a:moveTo>
                <a:cubicBezTo>
                  <a:pt x="5238404" y="37853"/>
                  <a:pt x="5241974" y="38404"/>
                  <a:pt x="5245907" y="39846"/>
                </a:cubicBezTo>
                <a:cubicBezTo>
                  <a:pt x="5253773" y="42728"/>
                  <a:pt x="5261380" y="46894"/>
                  <a:pt x="5268730" y="52343"/>
                </a:cubicBezTo>
                <a:cubicBezTo>
                  <a:pt x="5276079" y="57792"/>
                  <a:pt x="5276434" y="62923"/>
                  <a:pt x="5269794" y="67734"/>
                </a:cubicBezTo>
                <a:cubicBezTo>
                  <a:pt x="5263155" y="72545"/>
                  <a:pt x="5257232" y="79941"/>
                  <a:pt x="5252027" y="89922"/>
                </a:cubicBezTo>
                <a:cubicBezTo>
                  <a:pt x="5246821" y="99902"/>
                  <a:pt x="5242269" y="108600"/>
                  <a:pt x="5238368" y="116014"/>
                </a:cubicBezTo>
                <a:cubicBezTo>
                  <a:pt x="5234467" y="123428"/>
                  <a:pt x="5234836" y="127669"/>
                  <a:pt x="5239476" y="128737"/>
                </a:cubicBezTo>
                <a:cubicBezTo>
                  <a:pt x="5244114" y="129805"/>
                  <a:pt x="5250188" y="132172"/>
                  <a:pt x="5257695" y="135835"/>
                </a:cubicBezTo>
                <a:cubicBezTo>
                  <a:pt x="5265202" y="139499"/>
                  <a:pt x="5267113" y="145110"/>
                  <a:pt x="5263427" y="152667"/>
                </a:cubicBezTo>
                <a:cubicBezTo>
                  <a:pt x="5259742" y="160225"/>
                  <a:pt x="5256555" y="171191"/>
                  <a:pt x="5253866" y="185567"/>
                </a:cubicBezTo>
                <a:cubicBezTo>
                  <a:pt x="5251177" y="199943"/>
                  <a:pt x="5247660" y="213706"/>
                  <a:pt x="5243315" y="226856"/>
                </a:cubicBezTo>
                <a:cubicBezTo>
                  <a:pt x="5254960" y="237482"/>
                  <a:pt x="5267604" y="245871"/>
                  <a:pt x="5281249" y="252023"/>
                </a:cubicBezTo>
                <a:cubicBezTo>
                  <a:pt x="5294893" y="258175"/>
                  <a:pt x="5310205" y="263757"/>
                  <a:pt x="5327184" y="268769"/>
                </a:cubicBezTo>
                <a:cubicBezTo>
                  <a:pt x="5344163" y="273781"/>
                  <a:pt x="5340227" y="278029"/>
                  <a:pt x="5315375" y="281514"/>
                </a:cubicBezTo>
                <a:cubicBezTo>
                  <a:pt x="5290523" y="284999"/>
                  <a:pt x="5273466" y="285780"/>
                  <a:pt x="5264202" y="283859"/>
                </a:cubicBezTo>
                <a:cubicBezTo>
                  <a:pt x="5254938" y="281937"/>
                  <a:pt x="5247657" y="277599"/>
                  <a:pt x="5242358" y="270845"/>
                </a:cubicBezTo>
                <a:cubicBezTo>
                  <a:pt x="5237059" y="264091"/>
                  <a:pt x="5231492" y="256792"/>
                  <a:pt x="5225655" y="248947"/>
                </a:cubicBezTo>
                <a:cubicBezTo>
                  <a:pt x="5217467" y="259258"/>
                  <a:pt x="5205640" y="267683"/>
                  <a:pt x="5190174" y="274222"/>
                </a:cubicBezTo>
                <a:cubicBezTo>
                  <a:pt x="5174708" y="280761"/>
                  <a:pt x="5160773" y="283669"/>
                  <a:pt x="5148369" y="282945"/>
                </a:cubicBezTo>
                <a:cubicBezTo>
                  <a:pt x="5135965" y="282220"/>
                  <a:pt x="5135262" y="279345"/>
                  <a:pt x="5146261" y="274319"/>
                </a:cubicBezTo>
                <a:cubicBezTo>
                  <a:pt x="5157260" y="269293"/>
                  <a:pt x="5169086" y="262854"/>
                  <a:pt x="5181742" y="255003"/>
                </a:cubicBezTo>
                <a:cubicBezTo>
                  <a:pt x="5194397" y="247151"/>
                  <a:pt x="5204066" y="238909"/>
                  <a:pt x="5210748" y="230276"/>
                </a:cubicBezTo>
                <a:cubicBezTo>
                  <a:pt x="5203177" y="219105"/>
                  <a:pt x="5195867" y="208677"/>
                  <a:pt x="5188819" y="198990"/>
                </a:cubicBezTo>
                <a:cubicBezTo>
                  <a:pt x="5181771" y="189303"/>
                  <a:pt x="5176210" y="182108"/>
                  <a:pt x="5172137" y="177404"/>
                </a:cubicBezTo>
                <a:cubicBezTo>
                  <a:pt x="5162515" y="203130"/>
                  <a:pt x="5150075" y="224537"/>
                  <a:pt x="5134817" y="241623"/>
                </a:cubicBezTo>
                <a:cubicBezTo>
                  <a:pt x="5119559" y="258710"/>
                  <a:pt x="5103656" y="270275"/>
                  <a:pt x="5087107" y="276319"/>
                </a:cubicBezTo>
                <a:cubicBezTo>
                  <a:pt x="5070559" y="282364"/>
                  <a:pt x="5068039" y="280392"/>
                  <a:pt x="5079547" y="270404"/>
                </a:cubicBezTo>
                <a:cubicBezTo>
                  <a:pt x="5091055" y="260416"/>
                  <a:pt x="5103233" y="247001"/>
                  <a:pt x="5116082" y="230158"/>
                </a:cubicBezTo>
                <a:cubicBezTo>
                  <a:pt x="5128931" y="213316"/>
                  <a:pt x="5140274" y="191701"/>
                  <a:pt x="5150111" y="165315"/>
                </a:cubicBezTo>
                <a:cubicBezTo>
                  <a:pt x="5159949" y="138929"/>
                  <a:pt x="5165319" y="112364"/>
                  <a:pt x="5166222" y="85620"/>
                </a:cubicBezTo>
                <a:cubicBezTo>
                  <a:pt x="5159583" y="88316"/>
                  <a:pt x="5151846" y="86383"/>
                  <a:pt x="5143012" y="79823"/>
                </a:cubicBezTo>
                <a:cubicBezTo>
                  <a:pt x="5134179" y="73262"/>
                  <a:pt x="5134355" y="69652"/>
                  <a:pt x="5143540" y="68992"/>
                </a:cubicBezTo>
                <a:cubicBezTo>
                  <a:pt x="5152725" y="68332"/>
                  <a:pt x="5161425" y="66924"/>
                  <a:pt x="5169642" y="64765"/>
                </a:cubicBezTo>
                <a:cubicBezTo>
                  <a:pt x="5177859" y="62607"/>
                  <a:pt x="5188174" y="59313"/>
                  <a:pt x="5200585" y="54881"/>
                </a:cubicBezTo>
                <a:cubicBezTo>
                  <a:pt x="5212997" y="50450"/>
                  <a:pt x="5221687" y="46116"/>
                  <a:pt x="5226656" y="41878"/>
                </a:cubicBezTo>
                <a:cubicBezTo>
                  <a:pt x="5229140" y="39760"/>
                  <a:pt x="5231987" y="38531"/>
                  <a:pt x="5235195" y="38192"/>
                </a:cubicBezTo>
                <a:close/>
                <a:moveTo>
                  <a:pt x="3092070" y="38192"/>
                </a:moveTo>
                <a:cubicBezTo>
                  <a:pt x="3095279" y="37853"/>
                  <a:pt x="3098849" y="38404"/>
                  <a:pt x="3102782" y="39846"/>
                </a:cubicBezTo>
                <a:cubicBezTo>
                  <a:pt x="3110648" y="42728"/>
                  <a:pt x="3118255" y="46894"/>
                  <a:pt x="3125605" y="52343"/>
                </a:cubicBezTo>
                <a:cubicBezTo>
                  <a:pt x="3132954" y="57792"/>
                  <a:pt x="3133309" y="62923"/>
                  <a:pt x="3126669" y="67734"/>
                </a:cubicBezTo>
                <a:cubicBezTo>
                  <a:pt x="3120030" y="72545"/>
                  <a:pt x="3114107" y="79941"/>
                  <a:pt x="3108902" y="89922"/>
                </a:cubicBezTo>
                <a:cubicBezTo>
                  <a:pt x="3103696" y="99902"/>
                  <a:pt x="3099143" y="108600"/>
                  <a:pt x="3095243" y="116014"/>
                </a:cubicBezTo>
                <a:cubicBezTo>
                  <a:pt x="3091342" y="123428"/>
                  <a:pt x="3091712" y="127669"/>
                  <a:pt x="3096351" y="128737"/>
                </a:cubicBezTo>
                <a:cubicBezTo>
                  <a:pt x="3100990" y="129805"/>
                  <a:pt x="3107063" y="132172"/>
                  <a:pt x="3114570" y="135835"/>
                </a:cubicBezTo>
                <a:cubicBezTo>
                  <a:pt x="3122077" y="139499"/>
                  <a:pt x="3123988" y="145110"/>
                  <a:pt x="3120302" y="152667"/>
                </a:cubicBezTo>
                <a:cubicBezTo>
                  <a:pt x="3116617" y="160225"/>
                  <a:pt x="3113430" y="171191"/>
                  <a:pt x="3110741" y="185567"/>
                </a:cubicBezTo>
                <a:cubicBezTo>
                  <a:pt x="3108052" y="199943"/>
                  <a:pt x="3104535" y="213706"/>
                  <a:pt x="3100190" y="226856"/>
                </a:cubicBezTo>
                <a:cubicBezTo>
                  <a:pt x="3111835" y="237482"/>
                  <a:pt x="3124479" y="245871"/>
                  <a:pt x="3138124" y="252023"/>
                </a:cubicBezTo>
                <a:cubicBezTo>
                  <a:pt x="3151768" y="258175"/>
                  <a:pt x="3167080" y="263757"/>
                  <a:pt x="3184059" y="268769"/>
                </a:cubicBezTo>
                <a:cubicBezTo>
                  <a:pt x="3201038" y="273781"/>
                  <a:pt x="3197101" y="278029"/>
                  <a:pt x="3172250" y="281514"/>
                </a:cubicBezTo>
                <a:cubicBezTo>
                  <a:pt x="3147398" y="284999"/>
                  <a:pt x="3130340" y="285780"/>
                  <a:pt x="3121077" y="283859"/>
                </a:cubicBezTo>
                <a:cubicBezTo>
                  <a:pt x="3111813" y="281937"/>
                  <a:pt x="3104532" y="277599"/>
                  <a:pt x="3099233" y="270845"/>
                </a:cubicBezTo>
                <a:cubicBezTo>
                  <a:pt x="3093934" y="264091"/>
                  <a:pt x="3088367" y="256792"/>
                  <a:pt x="3082530" y="248947"/>
                </a:cubicBezTo>
                <a:cubicBezTo>
                  <a:pt x="3074342" y="259258"/>
                  <a:pt x="3062515" y="267683"/>
                  <a:pt x="3047049" y="274222"/>
                </a:cubicBezTo>
                <a:cubicBezTo>
                  <a:pt x="3031583" y="280761"/>
                  <a:pt x="3017648" y="283669"/>
                  <a:pt x="3005244" y="282945"/>
                </a:cubicBezTo>
                <a:cubicBezTo>
                  <a:pt x="2992839" y="282220"/>
                  <a:pt x="2992137" y="279345"/>
                  <a:pt x="3003136" y="274319"/>
                </a:cubicBezTo>
                <a:cubicBezTo>
                  <a:pt x="3014135" y="269293"/>
                  <a:pt x="3025962" y="262854"/>
                  <a:pt x="3038617" y="255003"/>
                </a:cubicBezTo>
                <a:cubicBezTo>
                  <a:pt x="3051272" y="247151"/>
                  <a:pt x="3060941" y="238909"/>
                  <a:pt x="3067624" y="230276"/>
                </a:cubicBezTo>
                <a:cubicBezTo>
                  <a:pt x="3060052" y="219105"/>
                  <a:pt x="3052742" y="208677"/>
                  <a:pt x="3045694" y="198990"/>
                </a:cubicBezTo>
                <a:cubicBezTo>
                  <a:pt x="3038646" y="189303"/>
                  <a:pt x="3033085" y="182108"/>
                  <a:pt x="3029013" y="177404"/>
                </a:cubicBezTo>
                <a:cubicBezTo>
                  <a:pt x="3019390" y="203130"/>
                  <a:pt x="3006950" y="224537"/>
                  <a:pt x="2991692" y="241623"/>
                </a:cubicBezTo>
                <a:cubicBezTo>
                  <a:pt x="2976434" y="258710"/>
                  <a:pt x="2960531" y="270275"/>
                  <a:pt x="2943982" y="276319"/>
                </a:cubicBezTo>
                <a:cubicBezTo>
                  <a:pt x="2927434" y="282364"/>
                  <a:pt x="2924913" y="280392"/>
                  <a:pt x="2936421" y="270404"/>
                </a:cubicBezTo>
                <a:cubicBezTo>
                  <a:pt x="2947929" y="260416"/>
                  <a:pt x="2960108" y="247001"/>
                  <a:pt x="2972957" y="230158"/>
                </a:cubicBezTo>
                <a:cubicBezTo>
                  <a:pt x="2985806" y="213316"/>
                  <a:pt x="2997149" y="191701"/>
                  <a:pt x="3006986" y="165315"/>
                </a:cubicBezTo>
                <a:cubicBezTo>
                  <a:pt x="3016823" y="138929"/>
                  <a:pt x="3022194" y="112364"/>
                  <a:pt x="3023097" y="85620"/>
                </a:cubicBezTo>
                <a:cubicBezTo>
                  <a:pt x="3016458" y="88316"/>
                  <a:pt x="3008721" y="86383"/>
                  <a:pt x="2999888" y="79823"/>
                </a:cubicBezTo>
                <a:cubicBezTo>
                  <a:pt x="2991054" y="73262"/>
                  <a:pt x="2991230" y="69652"/>
                  <a:pt x="3000415" y="68992"/>
                </a:cubicBezTo>
                <a:cubicBezTo>
                  <a:pt x="3009600" y="68332"/>
                  <a:pt x="3018300" y="66924"/>
                  <a:pt x="3026517" y="64765"/>
                </a:cubicBezTo>
                <a:cubicBezTo>
                  <a:pt x="3034734" y="62607"/>
                  <a:pt x="3045049" y="59313"/>
                  <a:pt x="3057460" y="54881"/>
                </a:cubicBezTo>
                <a:cubicBezTo>
                  <a:pt x="3069871" y="50450"/>
                  <a:pt x="3078562" y="46116"/>
                  <a:pt x="3083530" y="41878"/>
                </a:cubicBezTo>
                <a:cubicBezTo>
                  <a:pt x="3086015" y="39760"/>
                  <a:pt x="3088862" y="38531"/>
                  <a:pt x="3092070" y="38192"/>
                </a:cubicBezTo>
                <a:close/>
                <a:moveTo>
                  <a:pt x="583261" y="32917"/>
                </a:moveTo>
                <a:cubicBezTo>
                  <a:pt x="587296" y="32495"/>
                  <a:pt x="591108" y="33005"/>
                  <a:pt x="594696" y="34447"/>
                </a:cubicBezTo>
                <a:cubicBezTo>
                  <a:pt x="601874" y="37329"/>
                  <a:pt x="609136" y="41405"/>
                  <a:pt x="616486" y="46675"/>
                </a:cubicBezTo>
                <a:cubicBezTo>
                  <a:pt x="623836" y="51945"/>
                  <a:pt x="625402" y="56964"/>
                  <a:pt x="621186" y="61732"/>
                </a:cubicBezTo>
                <a:cubicBezTo>
                  <a:pt x="616970" y="66501"/>
                  <a:pt x="613801" y="72696"/>
                  <a:pt x="611679" y="80317"/>
                </a:cubicBezTo>
                <a:cubicBezTo>
                  <a:pt x="609556" y="87939"/>
                  <a:pt x="607825" y="100290"/>
                  <a:pt x="606484" y="117369"/>
                </a:cubicBezTo>
                <a:cubicBezTo>
                  <a:pt x="605143" y="134448"/>
                  <a:pt x="603071" y="149290"/>
                  <a:pt x="600267" y="161895"/>
                </a:cubicBezTo>
                <a:cubicBezTo>
                  <a:pt x="597464" y="174500"/>
                  <a:pt x="591072" y="184961"/>
                  <a:pt x="581091" y="193279"/>
                </a:cubicBezTo>
                <a:cubicBezTo>
                  <a:pt x="571110" y="201596"/>
                  <a:pt x="564499" y="201431"/>
                  <a:pt x="561259" y="192784"/>
                </a:cubicBezTo>
                <a:cubicBezTo>
                  <a:pt x="558018" y="184137"/>
                  <a:pt x="551576" y="174887"/>
                  <a:pt x="541931" y="165036"/>
                </a:cubicBezTo>
                <a:cubicBezTo>
                  <a:pt x="532288" y="155184"/>
                  <a:pt x="532069" y="151387"/>
                  <a:pt x="541275" y="153646"/>
                </a:cubicBezTo>
                <a:cubicBezTo>
                  <a:pt x="550481" y="155905"/>
                  <a:pt x="557150" y="157034"/>
                  <a:pt x="561280" y="157034"/>
                </a:cubicBezTo>
                <a:cubicBezTo>
                  <a:pt x="563962" y="157034"/>
                  <a:pt x="566431" y="155155"/>
                  <a:pt x="568690" y="151398"/>
                </a:cubicBezTo>
                <a:cubicBezTo>
                  <a:pt x="570949" y="147641"/>
                  <a:pt x="573415" y="138621"/>
                  <a:pt x="576090" y="124338"/>
                </a:cubicBezTo>
                <a:cubicBezTo>
                  <a:pt x="578765" y="110055"/>
                  <a:pt x="580553" y="96730"/>
                  <a:pt x="581457" y="84361"/>
                </a:cubicBezTo>
                <a:cubicBezTo>
                  <a:pt x="582360" y="71993"/>
                  <a:pt x="581392" y="64719"/>
                  <a:pt x="578552" y="62539"/>
                </a:cubicBezTo>
                <a:cubicBezTo>
                  <a:pt x="572444" y="61736"/>
                  <a:pt x="564421" y="61991"/>
                  <a:pt x="554483" y="63303"/>
                </a:cubicBezTo>
                <a:cubicBezTo>
                  <a:pt x="544545" y="64615"/>
                  <a:pt x="529746" y="66590"/>
                  <a:pt x="510086" y="69229"/>
                </a:cubicBezTo>
                <a:cubicBezTo>
                  <a:pt x="516653" y="70892"/>
                  <a:pt x="521443" y="73545"/>
                  <a:pt x="524455" y="77188"/>
                </a:cubicBezTo>
                <a:cubicBezTo>
                  <a:pt x="527466" y="80830"/>
                  <a:pt x="528072" y="85275"/>
                  <a:pt x="526272" y="90524"/>
                </a:cubicBezTo>
                <a:cubicBezTo>
                  <a:pt x="524473" y="95772"/>
                  <a:pt x="523572" y="110758"/>
                  <a:pt x="523572" y="135481"/>
                </a:cubicBezTo>
                <a:cubicBezTo>
                  <a:pt x="523572" y="157020"/>
                  <a:pt x="523121" y="191637"/>
                  <a:pt x="522217" y="239332"/>
                </a:cubicBezTo>
                <a:cubicBezTo>
                  <a:pt x="539913" y="238486"/>
                  <a:pt x="556749" y="237396"/>
                  <a:pt x="572723" y="236063"/>
                </a:cubicBezTo>
                <a:cubicBezTo>
                  <a:pt x="588698" y="234729"/>
                  <a:pt x="602060" y="233141"/>
                  <a:pt x="612808" y="231298"/>
                </a:cubicBezTo>
                <a:cubicBezTo>
                  <a:pt x="623557" y="229456"/>
                  <a:pt x="633160" y="229502"/>
                  <a:pt x="641621" y="231438"/>
                </a:cubicBezTo>
                <a:cubicBezTo>
                  <a:pt x="650082" y="233374"/>
                  <a:pt x="657270" y="238282"/>
                  <a:pt x="663186" y="246162"/>
                </a:cubicBezTo>
                <a:cubicBezTo>
                  <a:pt x="669101" y="254042"/>
                  <a:pt x="669201" y="258950"/>
                  <a:pt x="663486" y="260886"/>
                </a:cubicBezTo>
                <a:cubicBezTo>
                  <a:pt x="657772" y="262822"/>
                  <a:pt x="647372" y="263116"/>
                  <a:pt x="632286" y="261768"/>
                </a:cubicBezTo>
                <a:cubicBezTo>
                  <a:pt x="617199" y="260420"/>
                  <a:pt x="602752" y="259971"/>
                  <a:pt x="588942" y="260423"/>
                </a:cubicBezTo>
                <a:cubicBezTo>
                  <a:pt x="575133" y="260875"/>
                  <a:pt x="564202" y="261323"/>
                  <a:pt x="556150" y="261768"/>
                </a:cubicBezTo>
                <a:cubicBezTo>
                  <a:pt x="548098" y="262212"/>
                  <a:pt x="535543" y="263112"/>
                  <a:pt x="518485" y="264467"/>
                </a:cubicBezTo>
                <a:cubicBezTo>
                  <a:pt x="501427" y="265822"/>
                  <a:pt x="483624" y="267600"/>
                  <a:pt x="465075" y="269802"/>
                </a:cubicBezTo>
                <a:cubicBezTo>
                  <a:pt x="446526" y="272003"/>
                  <a:pt x="430516" y="274025"/>
                  <a:pt x="417043" y="275868"/>
                </a:cubicBezTo>
                <a:cubicBezTo>
                  <a:pt x="403570" y="277710"/>
                  <a:pt x="391836" y="273881"/>
                  <a:pt x="381841" y="264381"/>
                </a:cubicBezTo>
                <a:cubicBezTo>
                  <a:pt x="371845" y="254881"/>
                  <a:pt x="373789" y="250589"/>
                  <a:pt x="387671" y="251507"/>
                </a:cubicBezTo>
                <a:cubicBezTo>
                  <a:pt x="401551" y="252425"/>
                  <a:pt x="415329" y="252224"/>
                  <a:pt x="429002" y="250905"/>
                </a:cubicBezTo>
                <a:cubicBezTo>
                  <a:pt x="442676" y="249586"/>
                  <a:pt x="464698" y="246818"/>
                  <a:pt x="495072" y="242602"/>
                </a:cubicBezTo>
                <a:cubicBezTo>
                  <a:pt x="495072" y="221522"/>
                  <a:pt x="495297" y="204945"/>
                  <a:pt x="495749" y="192870"/>
                </a:cubicBezTo>
                <a:cubicBezTo>
                  <a:pt x="496201" y="180796"/>
                  <a:pt x="495985" y="159077"/>
                  <a:pt x="495104" y="127715"/>
                </a:cubicBezTo>
                <a:cubicBezTo>
                  <a:pt x="494221" y="96353"/>
                  <a:pt x="492390" y="79174"/>
                  <a:pt x="489607" y="76177"/>
                </a:cubicBezTo>
                <a:cubicBezTo>
                  <a:pt x="474148" y="78830"/>
                  <a:pt x="463397" y="80841"/>
                  <a:pt x="457352" y="82210"/>
                </a:cubicBezTo>
                <a:cubicBezTo>
                  <a:pt x="451309" y="83580"/>
                  <a:pt x="443712" y="79970"/>
                  <a:pt x="434563" y="71380"/>
                </a:cubicBezTo>
                <a:cubicBezTo>
                  <a:pt x="425414" y="62790"/>
                  <a:pt x="425363" y="58495"/>
                  <a:pt x="434412" y="58495"/>
                </a:cubicBezTo>
                <a:cubicBezTo>
                  <a:pt x="441927" y="58495"/>
                  <a:pt x="449283" y="58284"/>
                  <a:pt x="456482" y="57861"/>
                </a:cubicBezTo>
                <a:cubicBezTo>
                  <a:pt x="463681" y="57438"/>
                  <a:pt x="482241" y="54993"/>
                  <a:pt x="512161" y="50526"/>
                </a:cubicBezTo>
                <a:cubicBezTo>
                  <a:pt x="542082" y="46059"/>
                  <a:pt x="561524" y="41541"/>
                  <a:pt x="570487" y="36974"/>
                </a:cubicBezTo>
                <a:cubicBezTo>
                  <a:pt x="574968" y="34690"/>
                  <a:pt x="579227" y="33338"/>
                  <a:pt x="583261" y="32917"/>
                </a:cubicBezTo>
                <a:close/>
                <a:moveTo>
                  <a:pt x="4712393" y="31291"/>
                </a:moveTo>
                <a:cubicBezTo>
                  <a:pt x="4714025" y="31023"/>
                  <a:pt x="4716154" y="31125"/>
                  <a:pt x="4718780" y="31596"/>
                </a:cubicBezTo>
                <a:cubicBezTo>
                  <a:pt x="4729284" y="33482"/>
                  <a:pt x="4738311" y="36759"/>
                  <a:pt x="4745861" y="41427"/>
                </a:cubicBezTo>
                <a:cubicBezTo>
                  <a:pt x="4753411" y="46094"/>
                  <a:pt x="4755372" y="52540"/>
                  <a:pt x="4751744" y="60764"/>
                </a:cubicBezTo>
                <a:cubicBezTo>
                  <a:pt x="4748116" y="68989"/>
                  <a:pt x="4745879" y="89821"/>
                  <a:pt x="4745033" y="123263"/>
                </a:cubicBezTo>
                <a:cubicBezTo>
                  <a:pt x="4746381" y="122617"/>
                  <a:pt x="4750407" y="120879"/>
                  <a:pt x="4757111" y="118046"/>
                </a:cubicBezTo>
                <a:cubicBezTo>
                  <a:pt x="4763815" y="115214"/>
                  <a:pt x="4770451" y="116408"/>
                  <a:pt x="4777019" y="121628"/>
                </a:cubicBezTo>
                <a:cubicBezTo>
                  <a:pt x="4783587" y="126848"/>
                  <a:pt x="4783041" y="132021"/>
                  <a:pt x="4775384" y="137148"/>
                </a:cubicBezTo>
                <a:cubicBezTo>
                  <a:pt x="4767726" y="142274"/>
                  <a:pt x="4757552" y="146422"/>
                  <a:pt x="4744861" y="149591"/>
                </a:cubicBezTo>
                <a:cubicBezTo>
                  <a:pt x="4744072" y="173081"/>
                  <a:pt x="4743678" y="189945"/>
                  <a:pt x="4743678" y="200184"/>
                </a:cubicBezTo>
                <a:cubicBezTo>
                  <a:pt x="4757760" y="194103"/>
                  <a:pt x="4769157" y="189884"/>
                  <a:pt x="4777868" y="187525"/>
                </a:cubicBezTo>
                <a:cubicBezTo>
                  <a:pt x="4786580" y="185166"/>
                  <a:pt x="4786752" y="188206"/>
                  <a:pt x="4778385" y="196645"/>
                </a:cubicBezTo>
                <a:cubicBezTo>
                  <a:pt x="4770017" y="205084"/>
                  <a:pt x="4753573" y="216886"/>
                  <a:pt x="4729051" y="232051"/>
                </a:cubicBezTo>
                <a:cubicBezTo>
                  <a:pt x="4704529" y="247216"/>
                  <a:pt x="4690203" y="257197"/>
                  <a:pt x="4686073" y="261993"/>
                </a:cubicBezTo>
                <a:cubicBezTo>
                  <a:pt x="4681943" y="266790"/>
                  <a:pt x="4676573" y="267715"/>
                  <a:pt x="4669962" y="264768"/>
                </a:cubicBezTo>
                <a:cubicBezTo>
                  <a:pt x="4663351" y="261821"/>
                  <a:pt x="4657088" y="256175"/>
                  <a:pt x="4651173" y="247829"/>
                </a:cubicBezTo>
                <a:cubicBezTo>
                  <a:pt x="4645257" y="239483"/>
                  <a:pt x="4648172" y="235310"/>
                  <a:pt x="4659917" y="235310"/>
                </a:cubicBezTo>
                <a:cubicBezTo>
                  <a:pt x="4668062" y="235310"/>
                  <a:pt x="4688282" y="226813"/>
                  <a:pt x="4720576" y="209820"/>
                </a:cubicBezTo>
                <a:lnTo>
                  <a:pt x="4720576" y="154453"/>
                </a:lnTo>
                <a:cubicBezTo>
                  <a:pt x="4714725" y="156245"/>
                  <a:pt x="4708211" y="157371"/>
                  <a:pt x="4701034" y="157830"/>
                </a:cubicBezTo>
                <a:cubicBezTo>
                  <a:pt x="4693856" y="158289"/>
                  <a:pt x="4686772" y="156751"/>
                  <a:pt x="4679781" y="153216"/>
                </a:cubicBezTo>
                <a:cubicBezTo>
                  <a:pt x="4672791" y="149681"/>
                  <a:pt x="4674257" y="146085"/>
                  <a:pt x="4684180" y="142428"/>
                </a:cubicBezTo>
                <a:cubicBezTo>
                  <a:pt x="4694104" y="138772"/>
                  <a:pt x="4706236" y="134556"/>
                  <a:pt x="4720576" y="129780"/>
                </a:cubicBezTo>
                <a:cubicBezTo>
                  <a:pt x="4720576" y="120172"/>
                  <a:pt x="4720354" y="105904"/>
                  <a:pt x="4719909" y="86975"/>
                </a:cubicBezTo>
                <a:cubicBezTo>
                  <a:pt x="4719464" y="68046"/>
                  <a:pt x="4716539" y="53612"/>
                  <a:pt x="4711133" y="43675"/>
                </a:cubicBezTo>
                <a:cubicBezTo>
                  <a:pt x="4707078" y="36221"/>
                  <a:pt x="4707498" y="32093"/>
                  <a:pt x="4712393" y="31291"/>
                </a:cubicBezTo>
                <a:close/>
                <a:moveTo>
                  <a:pt x="2569268" y="31291"/>
                </a:moveTo>
                <a:cubicBezTo>
                  <a:pt x="2570900" y="31023"/>
                  <a:pt x="2573028" y="31125"/>
                  <a:pt x="2575654" y="31596"/>
                </a:cubicBezTo>
                <a:cubicBezTo>
                  <a:pt x="2586159" y="33482"/>
                  <a:pt x="2595186" y="36759"/>
                  <a:pt x="2602736" y="41427"/>
                </a:cubicBezTo>
                <a:cubicBezTo>
                  <a:pt x="2610286" y="46094"/>
                  <a:pt x="2612247" y="52540"/>
                  <a:pt x="2608619" y="60764"/>
                </a:cubicBezTo>
                <a:cubicBezTo>
                  <a:pt x="2604991" y="68989"/>
                  <a:pt x="2602754" y="89821"/>
                  <a:pt x="2601908" y="123263"/>
                </a:cubicBezTo>
                <a:cubicBezTo>
                  <a:pt x="2603256" y="122617"/>
                  <a:pt x="2607282" y="120879"/>
                  <a:pt x="2613986" y="118046"/>
                </a:cubicBezTo>
                <a:cubicBezTo>
                  <a:pt x="2620690" y="115214"/>
                  <a:pt x="2627326" y="116408"/>
                  <a:pt x="2633894" y="121628"/>
                </a:cubicBezTo>
                <a:cubicBezTo>
                  <a:pt x="2640462" y="126848"/>
                  <a:pt x="2639917" y="132021"/>
                  <a:pt x="2632259" y="137148"/>
                </a:cubicBezTo>
                <a:cubicBezTo>
                  <a:pt x="2624601" y="142274"/>
                  <a:pt x="2614427" y="146422"/>
                  <a:pt x="2601736" y="149591"/>
                </a:cubicBezTo>
                <a:cubicBezTo>
                  <a:pt x="2600947" y="173081"/>
                  <a:pt x="2600553" y="189945"/>
                  <a:pt x="2600553" y="200184"/>
                </a:cubicBezTo>
                <a:cubicBezTo>
                  <a:pt x="2614635" y="194103"/>
                  <a:pt x="2626032" y="189884"/>
                  <a:pt x="2634743" y="187525"/>
                </a:cubicBezTo>
                <a:cubicBezTo>
                  <a:pt x="2643455" y="185166"/>
                  <a:pt x="2643627" y="188206"/>
                  <a:pt x="2635260" y="196645"/>
                </a:cubicBezTo>
                <a:cubicBezTo>
                  <a:pt x="2626892" y="205084"/>
                  <a:pt x="2610447" y="216886"/>
                  <a:pt x="2585926" y="232051"/>
                </a:cubicBezTo>
                <a:cubicBezTo>
                  <a:pt x="2561404" y="247216"/>
                  <a:pt x="2547078" y="257197"/>
                  <a:pt x="2542948" y="261993"/>
                </a:cubicBezTo>
                <a:cubicBezTo>
                  <a:pt x="2538818" y="266790"/>
                  <a:pt x="2533448" y="267715"/>
                  <a:pt x="2526837" y="264768"/>
                </a:cubicBezTo>
                <a:cubicBezTo>
                  <a:pt x="2520226" y="261821"/>
                  <a:pt x="2513963" y="256175"/>
                  <a:pt x="2508048" y="247829"/>
                </a:cubicBezTo>
                <a:cubicBezTo>
                  <a:pt x="2502132" y="239483"/>
                  <a:pt x="2505047" y="235310"/>
                  <a:pt x="2516792" y="235310"/>
                </a:cubicBezTo>
                <a:cubicBezTo>
                  <a:pt x="2524937" y="235310"/>
                  <a:pt x="2545156" y="226813"/>
                  <a:pt x="2577451" y="209820"/>
                </a:cubicBezTo>
                <a:lnTo>
                  <a:pt x="2577451" y="154453"/>
                </a:lnTo>
                <a:cubicBezTo>
                  <a:pt x="2571600" y="156245"/>
                  <a:pt x="2565086" y="157371"/>
                  <a:pt x="2557908" y="157830"/>
                </a:cubicBezTo>
                <a:cubicBezTo>
                  <a:pt x="2550731" y="158289"/>
                  <a:pt x="2543647" y="156751"/>
                  <a:pt x="2536656" y="153216"/>
                </a:cubicBezTo>
                <a:cubicBezTo>
                  <a:pt x="2529665" y="149681"/>
                  <a:pt x="2531132" y="146085"/>
                  <a:pt x="2541055" y="142428"/>
                </a:cubicBezTo>
                <a:cubicBezTo>
                  <a:pt x="2550979" y="138772"/>
                  <a:pt x="2563110" y="134556"/>
                  <a:pt x="2577451" y="129780"/>
                </a:cubicBezTo>
                <a:cubicBezTo>
                  <a:pt x="2577451" y="120172"/>
                  <a:pt x="2577228" y="105904"/>
                  <a:pt x="2576784" y="86975"/>
                </a:cubicBezTo>
                <a:cubicBezTo>
                  <a:pt x="2576339" y="68046"/>
                  <a:pt x="2573414" y="53612"/>
                  <a:pt x="2568008" y="43675"/>
                </a:cubicBezTo>
                <a:cubicBezTo>
                  <a:pt x="2563953" y="36221"/>
                  <a:pt x="2564373" y="32093"/>
                  <a:pt x="2569268" y="31291"/>
                </a:cubicBezTo>
                <a:close/>
                <a:moveTo>
                  <a:pt x="4838143" y="30587"/>
                </a:moveTo>
                <a:cubicBezTo>
                  <a:pt x="4841923" y="30787"/>
                  <a:pt x="4846708" y="31571"/>
                  <a:pt x="4852498" y="32941"/>
                </a:cubicBezTo>
                <a:cubicBezTo>
                  <a:pt x="4869119" y="36856"/>
                  <a:pt x="4879659" y="42072"/>
                  <a:pt x="4884118" y="48590"/>
                </a:cubicBezTo>
                <a:cubicBezTo>
                  <a:pt x="4888579" y="55107"/>
                  <a:pt x="4889668" y="62682"/>
                  <a:pt x="4887388" y="71315"/>
                </a:cubicBezTo>
                <a:cubicBezTo>
                  <a:pt x="4885108" y="79948"/>
                  <a:pt x="4877429" y="80963"/>
                  <a:pt x="4864350" y="74359"/>
                </a:cubicBezTo>
                <a:cubicBezTo>
                  <a:pt x="4851272" y="67755"/>
                  <a:pt x="4840237" y="57832"/>
                  <a:pt x="4831246" y="44589"/>
                </a:cubicBezTo>
                <a:cubicBezTo>
                  <a:pt x="4824503" y="34656"/>
                  <a:pt x="4826802" y="29989"/>
                  <a:pt x="4838143" y="30587"/>
                </a:cubicBezTo>
                <a:close/>
                <a:moveTo>
                  <a:pt x="2695018" y="30587"/>
                </a:moveTo>
                <a:cubicBezTo>
                  <a:pt x="2698798" y="30787"/>
                  <a:pt x="2703584" y="31571"/>
                  <a:pt x="2709373" y="32941"/>
                </a:cubicBezTo>
                <a:cubicBezTo>
                  <a:pt x="2725994" y="36856"/>
                  <a:pt x="2736534" y="42072"/>
                  <a:pt x="2740994" y="48590"/>
                </a:cubicBezTo>
                <a:cubicBezTo>
                  <a:pt x="2745453" y="55107"/>
                  <a:pt x="2746543" y="62682"/>
                  <a:pt x="2744263" y="71315"/>
                </a:cubicBezTo>
                <a:cubicBezTo>
                  <a:pt x="2741983" y="79948"/>
                  <a:pt x="2734304" y="80963"/>
                  <a:pt x="2721226" y="74359"/>
                </a:cubicBezTo>
                <a:cubicBezTo>
                  <a:pt x="2708147" y="67755"/>
                  <a:pt x="2697112" y="57832"/>
                  <a:pt x="2688121" y="44589"/>
                </a:cubicBezTo>
                <a:cubicBezTo>
                  <a:pt x="2681378" y="34656"/>
                  <a:pt x="2683677" y="29989"/>
                  <a:pt x="2695018" y="30587"/>
                </a:cubicBezTo>
                <a:close/>
                <a:moveTo>
                  <a:pt x="873674" y="24745"/>
                </a:moveTo>
                <a:cubicBezTo>
                  <a:pt x="883526" y="26939"/>
                  <a:pt x="892188" y="34339"/>
                  <a:pt x="899659" y="46944"/>
                </a:cubicBezTo>
                <a:cubicBezTo>
                  <a:pt x="907130" y="59549"/>
                  <a:pt x="916189" y="73395"/>
                  <a:pt x="926837" y="88480"/>
                </a:cubicBezTo>
                <a:cubicBezTo>
                  <a:pt x="937485" y="103566"/>
                  <a:pt x="951449" y="118642"/>
                  <a:pt x="968728" y="133706"/>
                </a:cubicBezTo>
                <a:cubicBezTo>
                  <a:pt x="986008" y="148770"/>
                  <a:pt x="1004342" y="160196"/>
                  <a:pt x="1023730" y="167983"/>
                </a:cubicBezTo>
                <a:cubicBezTo>
                  <a:pt x="1043118" y="175769"/>
                  <a:pt x="1044291" y="180860"/>
                  <a:pt x="1027247" y="183255"/>
                </a:cubicBezTo>
                <a:cubicBezTo>
                  <a:pt x="1010203" y="185650"/>
                  <a:pt x="994734" y="186614"/>
                  <a:pt x="980838" y="186148"/>
                </a:cubicBezTo>
                <a:cubicBezTo>
                  <a:pt x="966943" y="185682"/>
                  <a:pt x="955909" y="179193"/>
                  <a:pt x="947734" y="166681"/>
                </a:cubicBezTo>
                <a:cubicBezTo>
                  <a:pt x="939561" y="154169"/>
                  <a:pt x="927597" y="135090"/>
                  <a:pt x="911844" y="109442"/>
                </a:cubicBezTo>
                <a:cubicBezTo>
                  <a:pt x="896092" y="83795"/>
                  <a:pt x="885444" y="66701"/>
                  <a:pt x="879901" y="58162"/>
                </a:cubicBezTo>
                <a:cubicBezTo>
                  <a:pt x="874359" y="49622"/>
                  <a:pt x="867573" y="41918"/>
                  <a:pt x="859542" y="35049"/>
                </a:cubicBezTo>
                <a:cubicBezTo>
                  <a:pt x="851512" y="28180"/>
                  <a:pt x="856222" y="24745"/>
                  <a:pt x="873674" y="24745"/>
                </a:cubicBezTo>
                <a:close/>
                <a:moveTo>
                  <a:pt x="5951624" y="24146"/>
                </a:moveTo>
                <a:cubicBezTo>
                  <a:pt x="5954786" y="23800"/>
                  <a:pt x="5958938" y="23806"/>
                  <a:pt x="5964078" y="24165"/>
                </a:cubicBezTo>
                <a:cubicBezTo>
                  <a:pt x="5984642" y="25599"/>
                  <a:pt x="5996144" y="32374"/>
                  <a:pt x="5998581" y="44492"/>
                </a:cubicBezTo>
                <a:cubicBezTo>
                  <a:pt x="6001019" y="56609"/>
                  <a:pt x="5995434" y="60804"/>
                  <a:pt x="5981824" y="57075"/>
                </a:cubicBezTo>
                <a:cubicBezTo>
                  <a:pt x="5971628" y="53376"/>
                  <a:pt x="5960981" y="46607"/>
                  <a:pt x="5949882" y="36770"/>
                </a:cubicBezTo>
                <a:cubicBezTo>
                  <a:pt x="5941557" y="29392"/>
                  <a:pt x="5942138" y="25184"/>
                  <a:pt x="5951624" y="24146"/>
                </a:cubicBezTo>
                <a:close/>
                <a:moveTo>
                  <a:pt x="6784236" y="18587"/>
                </a:moveTo>
                <a:cubicBezTo>
                  <a:pt x="6786060" y="18502"/>
                  <a:pt x="6788357" y="18812"/>
                  <a:pt x="6791126" y="19518"/>
                </a:cubicBezTo>
                <a:cubicBezTo>
                  <a:pt x="6802204" y="22343"/>
                  <a:pt x="6810554" y="25885"/>
                  <a:pt x="6816175" y="30145"/>
                </a:cubicBezTo>
                <a:cubicBezTo>
                  <a:pt x="6821797" y="34404"/>
                  <a:pt x="6823442" y="39096"/>
                  <a:pt x="6821112" y="44223"/>
                </a:cubicBezTo>
                <a:cubicBezTo>
                  <a:pt x="6818782" y="49350"/>
                  <a:pt x="6816746" y="56480"/>
                  <a:pt x="6815003" y="65615"/>
                </a:cubicBezTo>
                <a:cubicBezTo>
                  <a:pt x="6813261" y="74750"/>
                  <a:pt x="6811966" y="83612"/>
                  <a:pt x="6811120" y="92202"/>
                </a:cubicBezTo>
                <a:cubicBezTo>
                  <a:pt x="6824988" y="87986"/>
                  <a:pt x="6835678" y="84010"/>
                  <a:pt x="6843192" y="80274"/>
                </a:cubicBezTo>
                <a:cubicBezTo>
                  <a:pt x="6850707" y="76539"/>
                  <a:pt x="6858938" y="77847"/>
                  <a:pt x="6867886" y="84200"/>
                </a:cubicBezTo>
                <a:cubicBezTo>
                  <a:pt x="6876834" y="90553"/>
                  <a:pt x="6872252" y="97081"/>
                  <a:pt x="6854141" y="103785"/>
                </a:cubicBezTo>
                <a:cubicBezTo>
                  <a:pt x="6836029" y="110489"/>
                  <a:pt x="6821582" y="115383"/>
                  <a:pt x="6810798" y="118466"/>
                </a:cubicBezTo>
                <a:cubicBezTo>
                  <a:pt x="6809206" y="135947"/>
                  <a:pt x="6808410" y="154187"/>
                  <a:pt x="6808410" y="173188"/>
                </a:cubicBezTo>
                <a:cubicBezTo>
                  <a:pt x="6821202" y="169933"/>
                  <a:pt x="6831656" y="167079"/>
                  <a:pt x="6839772" y="164627"/>
                </a:cubicBezTo>
                <a:cubicBezTo>
                  <a:pt x="6845752" y="145612"/>
                  <a:pt x="6847168" y="132387"/>
                  <a:pt x="6844020" y="124951"/>
                </a:cubicBezTo>
                <a:cubicBezTo>
                  <a:pt x="6840873" y="117516"/>
                  <a:pt x="6844168" y="114992"/>
                  <a:pt x="6853904" y="117380"/>
                </a:cubicBezTo>
                <a:cubicBezTo>
                  <a:pt x="6863642" y="119767"/>
                  <a:pt x="6871769" y="123420"/>
                  <a:pt x="6878286" y="128339"/>
                </a:cubicBezTo>
                <a:cubicBezTo>
                  <a:pt x="6884804" y="133258"/>
                  <a:pt x="6885908" y="137900"/>
                  <a:pt x="6881599" y="142267"/>
                </a:cubicBezTo>
                <a:cubicBezTo>
                  <a:pt x="6877290" y="146634"/>
                  <a:pt x="6872672" y="153750"/>
                  <a:pt x="6867746" y="163616"/>
                </a:cubicBezTo>
                <a:cubicBezTo>
                  <a:pt x="6862820" y="173482"/>
                  <a:pt x="6856762" y="181398"/>
                  <a:pt x="6849570" y="187363"/>
                </a:cubicBezTo>
                <a:cubicBezTo>
                  <a:pt x="6842379" y="193329"/>
                  <a:pt x="6838216" y="191357"/>
                  <a:pt x="6837083" y="181448"/>
                </a:cubicBezTo>
                <a:cubicBezTo>
                  <a:pt x="6826844" y="185951"/>
                  <a:pt x="6817236" y="190045"/>
                  <a:pt x="6808260" y="193730"/>
                </a:cubicBezTo>
                <a:cubicBezTo>
                  <a:pt x="6807442" y="218496"/>
                  <a:pt x="6809744" y="235891"/>
                  <a:pt x="6815164" y="245914"/>
                </a:cubicBezTo>
                <a:cubicBezTo>
                  <a:pt x="6820585" y="255938"/>
                  <a:pt x="6832258" y="260950"/>
                  <a:pt x="6850183" y="260950"/>
                </a:cubicBezTo>
                <a:cubicBezTo>
                  <a:pt x="6869413" y="260950"/>
                  <a:pt x="6883306" y="259527"/>
                  <a:pt x="6891860" y="256680"/>
                </a:cubicBezTo>
                <a:cubicBezTo>
                  <a:pt x="6900414" y="253834"/>
                  <a:pt x="6906397" y="248144"/>
                  <a:pt x="6909810" y="239612"/>
                </a:cubicBezTo>
                <a:cubicBezTo>
                  <a:pt x="6913223" y="231080"/>
                  <a:pt x="6917424" y="220801"/>
                  <a:pt x="6922414" y="208777"/>
                </a:cubicBezTo>
                <a:cubicBezTo>
                  <a:pt x="6927405" y="196753"/>
                  <a:pt x="6929900" y="200219"/>
                  <a:pt x="6929900" y="219177"/>
                </a:cubicBezTo>
                <a:cubicBezTo>
                  <a:pt x="6929900" y="234349"/>
                  <a:pt x="6931926" y="247639"/>
                  <a:pt x="6935977" y="259047"/>
                </a:cubicBezTo>
                <a:cubicBezTo>
                  <a:pt x="6940028" y="270454"/>
                  <a:pt x="6931058" y="278822"/>
                  <a:pt x="6909068" y="284149"/>
                </a:cubicBezTo>
                <a:cubicBezTo>
                  <a:pt x="6887078" y="289476"/>
                  <a:pt x="6864842" y="290749"/>
                  <a:pt x="6842364" y="287967"/>
                </a:cubicBezTo>
                <a:cubicBezTo>
                  <a:pt x="6819886" y="285185"/>
                  <a:pt x="6804309" y="277517"/>
                  <a:pt x="6795633" y="264962"/>
                </a:cubicBezTo>
                <a:cubicBezTo>
                  <a:pt x="6786957" y="252407"/>
                  <a:pt x="6783064" y="230872"/>
                  <a:pt x="6783952" y="200356"/>
                </a:cubicBezTo>
                <a:cubicBezTo>
                  <a:pt x="6762128" y="209003"/>
                  <a:pt x="6747041" y="217238"/>
                  <a:pt x="6738695" y="225060"/>
                </a:cubicBezTo>
                <a:cubicBezTo>
                  <a:pt x="6730349" y="232883"/>
                  <a:pt x="6723886" y="232220"/>
                  <a:pt x="6719304" y="223071"/>
                </a:cubicBezTo>
                <a:cubicBezTo>
                  <a:pt x="6714722" y="213921"/>
                  <a:pt x="6714948" y="207200"/>
                  <a:pt x="6719981" y="202905"/>
                </a:cubicBezTo>
                <a:cubicBezTo>
                  <a:pt x="6725014" y="198610"/>
                  <a:pt x="6729288" y="191554"/>
                  <a:pt x="6732801" y="181738"/>
                </a:cubicBezTo>
                <a:cubicBezTo>
                  <a:pt x="6736315" y="171923"/>
                  <a:pt x="6735820" y="161745"/>
                  <a:pt x="6731317" y="151205"/>
                </a:cubicBezTo>
                <a:cubicBezTo>
                  <a:pt x="6726814" y="140665"/>
                  <a:pt x="6731564" y="138413"/>
                  <a:pt x="6745568" y="144450"/>
                </a:cubicBezTo>
                <a:cubicBezTo>
                  <a:pt x="6759571" y="150488"/>
                  <a:pt x="6765182" y="156148"/>
                  <a:pt x="6762400" y="161433"/>
                </a:cubicBezTo>
                <a:cubicBezTo>
                  <a:pt x="6759618" y="166717"/>
                  <a:pt x="6757760" y="171686"/>
                  <a:pt x="6756828" y="176339"/>
                </a:cubicBezTo>
                <a:cubicBezTo>
                  <a:pt x="6755896" y="180993"/>
                  <a:pt x="6755040" y="184108"/>
                  <a:pt x="6754258" y="185686"/>
                </a:cubicBezTo>
                <a:cubicBezTo>
                  <a:pt x="6753476" y="187263"/>
                  <a:pt x="6755287" y="187643"/>
                  <a:pt x="6759689" y="186826"/>
                </a:cubicBezTo>
                <a:cubicBezTo>
                  <a:pt x="6764092" y="186008"/>
                  <a:pt x="6772180" y="183642"/>
                  <a:pt x="6783952" y="179727"/>
                </a:cubicBezTo>
                <a:cubicBezTo>
                  <a:pt x="6783952" y="160067"/>
                  <a:pt x="6784404" y="140844"/>
                  <a:pt x="6785308" y="122058"/>
                </a:cubicBezTo>
                <a:cubicBezTo>
                  <a:pt x="6780418" y="123851"/>
                  <a:pt x="6774546" y="124976"/>
                  <a:pt x="6767691" y="125435"/>
                </a:cubicBezTo>
                <a:cubicBezTo>
                  <a:pt x="6760836" y="125894"/>
                  <a:pt x="6753960" y="123621"/>
                  <a:pt x="6747062" y="118616"/>
                </a:cubicBezTo>
                <a:cubicBezTo>
                  <a:pt x="6740166" y="113612"/>
                  <a:pt x="6740996" y="110464"/>
                  <a:pt x="6749558" y="109173"/>
                </a:cubicBezTo>
                <a:cubicBezTo>
                  <a:pt x="6758119" y="107883"/>
                  <a:pt x="6770064" y="104412"/>
                  <a:pt x="6785394" y="98762"/>
                </a:cubicBezTo>
                <a:cubicBezTo>
                  <a:pt x="6786240" y="83648"/>
                  <a:pt x="6786663" y="70691"/>
                  <a:pt x="6786663" y="59893"/>
                </a:cubicBezTo>
                <a:cubicBezTo>
                  <a:pt x="6786663" y="49826"/>
                  <a:pt x="6784638" y="39874"/>
                  <a:pt x="6780586" y="30037"/>
                </a:cubicBezTo>
                <a:cubicBezTo>
                  <a:pt x="6777548" y="22659"/>
                  <a:pt x="6778764" y="18842"/>
                  <a:pt x="6784236" y="18587"/>
                </a:cubicBezTo>
                <a:close/>
                <a:moveTo>
                  <a:pt x="5068068" y="17746"/>
                </a:moveTo>
                <a:cubicBezTo>
                  <a:pt x="5069579" y="17506"/>
                  <a:pt x="5071530" y="17620"/>
                  <a:pt x="5073921" y="18088"/>
                </a:cubicBezTo>
                <a:cubicBezTo>
                  <a:pt x="5083486" y="19959"/>
                  <a:pt x="5092288" y="22982"/>
                  <a:pt x="5100326" y="27155"/>
                </a:cubicBezTo>
                <a:cubicBezTo>
                  <a:pt x="5108363" y="31328"/>
                  <a:pt x="5111009" y="36461"/>
                  <a:pt x="5108263" y="42556"/>
                </a:cubicBezTo>
                <a:cubicBezTo>
                  <a:pt x="5105516" y="48651"/>
                  <a:pt x="5103491" y="57337"/>
                  <a:pt x="5102186" y="68616"/>
                </a:cubicBezTo>
                <a:cubicBezTo>
                  <a:pt x="5100881" y="79894"/>
                  <a:pt x="5100228" y="94511"/>
                  <a:pt x="5100228" y="112464"/>
                </a:cubicBezTo>
                <a:cubicBezTo>
                  <a:pt x="5102695" y="110830"/>
                  <a:pt x="5106671" y="109295"/>
                  <a:pt x="5112156" y="107861"/>
                </a:cubicBezTo>
                <a:cubicBezTo>
                  <a:pt x="5117641" y="106427"/>
                  <a:pt x="5124098" y="106685"/>
                  <a:pt x="5131526" y="108636"/>
                </a:cubicBezTo>
                <a:cubicBezTo>
                  <a:pt x="5137664" y="113382"/>
                  <a:pt x="5136488" y="118789"/>
                  <a:pt x="5127998" y="124854"/>
                </a:cubicBezTo>
                <a:cubicBezTo>
                  <a:pt x="5119509" y="130920"/>
                  <a:pt x="5110188" y="135509"/>
                  <a:pt x="5100035" y="138621"/>
                </a:cubicBezTo>
                <a:cubicBezTo>
                  <a:pt x="5099275" y="155370"/>
                  <a:pt x="5098895" y="170492"/>
                  <a:pt x="5098895" y="183986"/>
                </a:cubicBezTo>
                <a:cubicBezTo>
                  <a:pt x="5113651" y="175282"/>
                  <a:pt x="5125213" y="169506"/>
                  <a:pt x="5133580" y="166660"/>
                </a:cubicBezTo>
                <a:cubicBezTo>
                  <a:pt x="5141948" y="163813"/>
                  <a:pt x="5140869" y="167710"/>
                  <a:pt x="5130343" y="178351"/>
                </a:cubicBezTo>
                <a:cubicBezTo>
                  <a:pt x="5119817" y="188991"/>
                  <a:pt x="5105621" y="200341"/>
                  <a:pt x="5087752" y="212401"/>
                </a:cubicBezTo>
                <a:cubicBezTo>
                  <a:pt x="5069885" y="224462"/>
                  <a:pt x="5058119" y="233116"/>
                  <a:pt x="5052454" y="238364"/>
                </a:cubicBezTo>
                <a:cubicBezTo>
                  <a:pt x="5046790" y="243613"/>
                  <a:pt x="5040709" y="244276"/>
                  <a:pt x="5034213" y="240354"/>
                </a:cubicBezTo>
                <a:cubicBezTo>
                  <a:pt x="5027717" y="236432"/>
                  <a:pt x="5022222" y="231080"/>
                  <a:pt x="5017726" y="224297"/>
                </a:cubicBezTo>
                <a:cubicBezTo>
                  <a:pt x="5013230" y="217514"/>
                  <a:pt x="5015689" y="213846"/>
                  <a:pt x="5025104" y="213294"/>
                </a:cubicBezTo>
                <a:cubicBezTo>
                  <a:pt x="5034518" y="212742"/>
                  <a:pt x="5050963" y="206178"/>
                  <a:pt x="5074438" y="193601"/>
                </a:cubicBezTo>
                <a:lnTo>
                  <a:pt x="5074438" y="143654"/>
                </a:lnTo>
                <a:cubicBezTo>
                  <a:pt x="5066852" y="146365"/>
                  <a:pt x="5059675" y="147720"/>
                  <a:pt x="5052906" y="147720"/>
                </a:cubicBezTo>
                <a:cubicBezTo>
                  <a:pt x="5046596" y="147720"/>
                  <a:pt x="5040731" y="145318"/>
                  <a:pt x="5035310" y="140514"/>
                </a:cubicBezTo>
                <a:cubicBezTo>
                  <a:pt x="5029890" y="135710"/>
                  <a:pt x="5032141" y="131892"/>
                  <a:pt x="5042065" y="129060"/>
                </a:cubicBezTo>
                <a:cubicBezTo>
                  <a:pt x="5051988" y="126228"/>
                  <a:pt x="5062779" y="122868"/>
                  <a:pt x="5074438" y="118982"/>
                </a:cubicBezTo>
                <a:cubicBezTo>
                  <a:pt x="5074438" y="103968"/>
                  <a:pt x="5074215" y="87656"/>
                  <a:pt x="5073771" y="70046"/>
                </a:cubicBezTo>
                <a:cubicBezTo>
                  <a:pt x="5073327" y="52436"/>
                  <a:pt x="5070849" y="38906"/>
                  <a:pt x="5066339" y="29456"/>
                </a:cubicBezTo>
                <a:cubicBezTo>
                  <a:pt x="5062957" y="22369"/>
                  <a:pt x="5063533" y="18465"/>
                  <a:pt x="5068068" y="17746"/>
                </a:cubicBezTo>
                <a:close/>
                <a:moveTo>
                  <a:pt x="2924942" y="17746"/>
                </a:moveTo>
                <a:cubicBezTo>
                  <a:pt x="2926454" y="17506"/>
                  <a:pt x="2928405" y="17620"/>
                  <a:pt x="2930796" y="18088"/>
                </a:cubicBezTo>
                <a:cubicBezTo>
                  <a:pt x="2940361" y="19959"/>
                  <a:pt x="2949163" y="22982"/>
                  <a:pt x="2957200" y="27155"/>
                </a:cubicBezTo>
                <a:cubicBezTo>
                  <a:pt x="2965238" y="31328"/>
                  <a:pt x="2967884" y="36461"/>
                  <a:pt x="2965138" y="42556"/>
                </a:cubicBezTo>
                <a:cubicBezTo>
                  <a:pt x="2962392" y="48651"/>
                  <a:pt x="2960366" y="57337"/>
                  <a:pt x="2959061" y="68616"/>
                </a:cubicBezTo>
                <a:cubicBezTo>
                  <a:pt x="2957756" y="79894"/>
                  <a:pt x="2957104" y="94511"/>
                  <a:pt x="2957104" y="112464"/>
                </a:cubicBezTo>
                <a:cubicBezTo>
                  <a:pt x="2959570" y="110830"/>
                  <a:pt x="2963546" y="109295"/>
                  <a:pt x="2969031" y="107861"/>
                </a:cubicBezTo>
                <a:cubicBezTo>
                  <a:pt x="2974516" y="106427"/>
                  <a:pt x="2980973" y="106685"/>
                  <a:pt x="2988401" y="108636"/>
                </a:cubicBezTo>
                <a:cubicBezTo>
                  <a:pt x="2994539" y="113382"/>
                  <a:pt x="2993363" y="118789"/>
                  <a:pt x="2984873" y="124854"/>
                </a:cubicBezTo>
                <a:cubicBezTo>
                  <a:pt x="2976384" y="130920"/>
                  <a:pt x="2967063" y="135509"/>
                  <a:pt x="2956910" y="138621"/>
                </a:cubicBezTo>
                <a:cubicBezTo>
                  <a:pt x="2956150" y="155370"/>
                  <a:pt x="2955770" y="170492"/>
                  <a:pt x="2955770" y="183986"/>
                </a:cubicBezTo>
                <a:cubicBezTo>
                  <a:pt x="2970526" y="175282"/>
                  <a:pt x="2982088" y="169506"/>
                  <a:pt x="2990455" y="166660"/>
                </a:cubicBezTo>
                <a:cubicBezTo>
                  <a:pt x="2998823" y="163813"/>
                  <a:pt x="2997744" y="167710"/>
                  <a:pt x="2987218" y="178351"/>
                </a:cubicBezTo>
                <a:cubicBezTo>
                  <a:pt x="2976692" y="188991"/>
                  <a:pt x="2962495" y="200341"/>
                  <a:pt x="2944628" y="212401"/>
                </a:cubicBezTo>
                <a:cubicBezTo>
                  <a:pt x="2926760" y="224462"/>
                  <a:pt x="2914994" y="233116"/>
                  <a:pt x="2909329" y="238364"/>
                </a:cubicBezTo>
                <a:cubicBezTo>
                  <a:pt x="2903665" y="243613"/>
                  <a:pt x="2897585" y="244276"/>
                  <a:pt x="2891088" y="240354"/>
                </a:cubicBezTo>
                <a:cubicBezTo>
                  <a:pt x="2884592" y="236432"/>
                  <a:pt x="2879096" y="231080"/>
                  <a:pt x="2874601" y="224297"/>
                </a:cubicBezTo>
                <a:cubicBezTo>
                  <a:pt x="2870105" y="217514"/>
                  <a:pt x="2872565" y="213846"/>
                  <a:pt x="2881979" y="213294"/>
                </a:cubicBezTo>
                <a:cubicBezTo>
                  <a:pt x="2891393" y="212742"/>
                  <a:pt x="2907838" y="206178"/>
                  <a:pt x="2931313" y="193601"/>
                </a:cubicBezTo>
                <a:lnTo>
                  <a:pt x="2931313" y="143654"/>
                </a:lnTo>
                <a:cubicBezTo>
                  <a:pt x="2923727" y="146365"/>
                  <a:pt x="2916549" y="147720"/>
                  <a:pt x="2909781" y="147720"/>
                </a:cubicBezTo>
                <a:cubicBezTo>
                  <a:pt x="2903471" y="147720"/>
                  <a:pt x="2897606" y="145318"/>
                  <a:pt x="2892185" y="140514"/>
                </a:cubicBezTo>
                <a:cubicBezTo>
                  <a:pt x="2886765" y="135710"/>
                  <a:pt x="2889016" y="131892"/>
                  <a:pt x="2898940" y="129060"/>
                </a:cubicBezTo>
                <a:cubicBezTo>
                  <a:pt x="2908863" y="126228"/>
                  <a:pt x="2919654" y="122868"/>
                  <a:pt x="2931313" y="118982"/>
                </a:cubicBezTo>
                <a:cubicBezTo>
                  <a:pt x="2931313" y="103968"/>
                  <a:pt x="2931090" y="87656"/>
                  <a:pt x="2930646" y="70046"/>
                </a:cubicBezTo>
                <a:cubicBezTo>
                  <a:pt x="2930201" y="52436"/>
                  <a:pt x="2927724" y="38906"/>
                  <a:pt x="2923214" y="29456"/>
                </a:cubicBezTo>
                <a:cubicBezTo>
                  <a:pt x="2919832" y="22369"/>
                  <a:pt x="2920408" y="18465"/>
                  <a:pt x="2924942" y="17746"/>
                </a:cubicBezTo>
                <a:close/>
                <a:moveTo>
                  <a:pt x="1312690" y="14380"/>
                </a:moveTo>
                <a:cubicBezTo>
                  <a:pt x="1317115" y="14418"/>
                  <a:pt x="1321823" y="15510"/>
                  <a:pt x="1326817" y="17658"/>
                </a:cubicBezTo>
                <a:cubicBezTo>
                  <a:pt x="1336805" y="21953"/>
                  <a:pt x="1345413" y="27578"/>
                  <a:pt x="1352640" y="34533"/>
                </a:cubicBezTo>
                <a:cubicBezTo>
                  <a:pt x="1359867" y="41488"/>
                  <a:pt x="1360775" y="49669"/>
                  <a:pt x="1355362" y="59076"/>
                </a:cubicBezTo>
                <a:cubicBezTo>
                  <a:pt x="1349948" y="68483"/>
                  <a:pt x="1347463" y="86939"/>
                  <a:pt x="1347908" y="114443"/>
                </a:cubicBezTo>
                <a:cubicBezTo>
                  <a:pt x="1348353" y="141948"/>
                  <a:pt x="1348801" y="171091"/>
                  <a:pt x="1349253" y="201872"/>
                </a:cubicBezTo>
                <a:cubicBezTo>
                  <a:pt x="1349704" y="232653"/>
                  <a:pt x="1348291" y="255522"/>
                  <a:pt x="1345016" y="270479"/>
                </a:cubicBezTo>
                <a:cubicBezTo>
                  <a:pt x="1341738" y="285436"/>
                  <a:pt x="1334446" y="297733"/>
                  <a:pt x="1323139" y="307369"/>
                </a:cubicBezTo>
                <a:cubicBezTo>
                  <a:pt x="1311831" y="317006"/>
                  <a:pt x="1304088" y="316124"/>
                  <a:pt x="1299908" y="304724"/>
                </a:cubicBezTo>
                <a:cubicBezTo>
                  <a:pt x="1295728" y="293323"/>
                  <a:pt x="1288379" y="281374"/>
                  <a:pt x="1277860" y="268877"/>
                </a:cubicBezTo>
                <a:cubicBezTo>
                  <a:pt x="1267341" y="256379"/>
                  <a:pt x="1268779" y="252830"/>
                  <a:pt x="1282173" y="258229"/>
                </a:cubicBezTo>
                <a:cubicBezTo>
                  <a:pt x="1295567" y="263628"/>
                  <a:pt x="1304149" y="266389"/>
                  <a:pt x="1307921" y="266511"/>
                </a:cubicBezTo>
                <a:cubicBezTo>
                  <a:pt x="1311691" y="266633"/>
                  <a:pt x="1314667" y="254024"/>
                  <a:pt x="1316848" y="228685"/>
                </a:cubicBezTo>
                <a:cubicBezTo>
                  <a:pt x="1319027" y="203346"/>
                  <a:pt x="1319895" y="173217"/>
                  <a:pt x="1319450" y="138298"/>
                </a:cubicBezTo>
                <a:cubicBezTo>
                  <a:pt x="1319006" y="103380"/>
                  <a:pt x="1318166" y="78672"/>
                  <a:pt x="1316933" y="64174"/>
                </a:cubicBezTo>
                <a:cubicBezTo>
                  <a:pt x="1315700" y="49676"/>
                  <a:pt x="1309269" y="43097"/>
                  <a:pt x="1297639" y="44438"/>
                </a:cubicBezTo>
                <a:cubicBezTo>
                  <a:pt x="1286009" y="45779"/>
                  <a:pt x="1271009" y="48199"/>
                  <a:pt x="1252639" y="51698"/>
                </a:cubicBezTo>
                <a:cubicBezTo>
                  <a:pt x="1234270" y="55197"/>
                  <a:pt x="1219682" y="58126"/>
                  <a:pt x="1208876" y="60485"/>
                </a:cubicBezTo>
                <a:cubicBezTo>
                  <a:pt x="1198071" y="62844"/>
                  <a:pt x="1187520" y="61040"/>
                  <a:pt x="1177224" y="55075"/>
                </a:cubicBezTo>
                <a:cubicBezTo>
                  <a:pt x="1167214" y="44750"/>
                  <a:pt x="1168534" y="39588"/>
                  <a:pt x="1181182" y="39588"/>
                </a:cubicBezTo>
                <a:cubicBezTo>
                  <a:pt x="1190962" y="39588"/>
                  <a:pt x="1202929" y="38702"/>
                  <a:pt x="1217082" y="36931"/>
                </a:cubicBezTo>
                <a:cubicBezTo>
                  <a:pt x="1231236" y="35160"/>
                  <a:pt x="1246713" y="32503"/>
                  <a:pt x="1263513" y="28961"/>
                </a:cubicBezTo>
                <a:cubicBezTo>
                  <a:pt x="1280312" y="25419"/>
                  <a:pt x="1292565" y="21576"/>
                  <a:pt x="1300274" y="17432"/>
                </a:cubicBezTo>
                <a:cubicBezTo>
                  <a:pt x="1304127" y="15360"/>
                  <a:pt x="1308267" y="14343"/>
                  <a:pt x="1312690" y="14380"/>
                </a:cubicBezTo>
                <a:close/>
                <a:moveTo>
                  <a:pt x="4380877" y="7338"/>
                </a:moveTo>
                <a:cubicBezTo>
                  <a:pt x="4384410" y="6503"/>
                  <a:pt x="4390385" y="8419"/>
                  <a:pt x="4398803" y="13087"/>
                </a:cubicBezTo>
                <a:cubicBezTo>
                  <a:pt x="4410877" y="18536"/>
                  <a:pt x="4414814" y="24645"/>
                  <a:pt x="4410612" y="31414"/>
                </a:cubicBezTo>
                <a:cubicBezTo>
                  <a:pt x="4406410" y="38182"/>
                  <a:pt x="4399957" y="52601"/>
                  <a:pt x="4391253" y="74671"/>
                </a:cubicBezTo>
                <a:cubicBezTo>
                  <a:pt x="4397405" y="73925"/>
                  <a:pt x="4404281" y="72161"/>
                  <a:pt x="4411881" y="69379"/>
                </a:cubicBezTo>
                <a:cubicBezTo>
                  <a:pt x="4419481" y="66597"/>
                  <a:pt x="4426494" y="68544"/>
                  <a:pt x="4432918" y="75219"/>
                </a:cubicBezTo>
                <a:cubicBezTo>
                  <a:pt x="4439343" y="81895"/>
                  <a:pt x="4437385" y="86616"/>
                  <a:pt x="4427046" y="89384"/>
                </a:cubicBezTo>
                <a:cubicBezTo>
                  <a:pt x="4416706" y="92152"/>
                  <a:pt x="4402116" y="95242"/>
                  <a:pt x="4383272" y="98655"/>
                </a:cubicBezTo>
                <a:lnTo>
                  <a:pt x="4380049" y="105643"/>
                </a:lnTo>
                <a:lnTo>
                  <a:pt x="4381960" y="105872"/>
                </a:lnTo>
                <a:cubicBezTo>
                  <a:pt x="4389360" y="107786"/>
                  <a:pt x="4396358" y="110693"/>
                  <a:pt x="4402954" y="114594"/>
                </a:cubicBezTo>
                <a:cubicBezTo>
                  <a:pt x="4409551" y="118495"/>
                  <a:pt x="4411275" y="122341"/>
                  <a:pt x="4408128" y="126134"/>
                </a:cubicBezTo>
                <a:cubicBezTo>
                  <a:pt x="4404980" y="129927"/>
                  <a:pt x="4403406" y="135717"/>
                  <a:pt x="4403406" y="143504"/>
                </a:cubicBezTo>
                <a:cubicBezTo>
                  <a:pt x="4408081" y="142686"/>
                  <a:pt x="4412924" y="141808"/>
                  <a:pt x="4417936" y="140869"/>
                </a:cubicBezTo>
                <a:cubicBezTo>
                  <a:pt x="4422948" y="139930"/>
                  <a:pt x="4426953" y="141650"/>
                  <a:pt x="4429950" y="146031"/>
                </a:cubicBezTo>
                <a:cubicBezTo>
                  <a:pt x="4432947" y="150412"/>
                  <a:pt x="4430749" y="153800"/>
                  <a:pt x="4423357" y="156195"/>
                </a:cubicBezTo>
                <a:cubicBezTo>
                  <a:pt x="4415964" y="158590"/>
                  <a:pt x="4409314" y="160447"/>
                  <a:pt x="4403406" y="161766"/>
                </a:cubicBezTo>
                <a:lnTo>
                  <a:pt x="4403406" y="189385"/>
                </a:lnTo>
                <a:cubicBezTo>
                  <a:pt x="4411307" y="187593"/>
                  <a:pt x="4417754" y="186245"/>
                  <a:pt x="4422744" y="185341"/>
                </a:cubicBezTo>
                <a:cubicBezTo>
                  <a:pt x="4427734" y="184438"/>
                  <a:pt x="4431610" y="185596"/>
                  <a:pt x="4434370" y="188815"/>
                </a:cubicBezTo>
                <a:cubicBezTo>
                  <a:pt x="4437131" y="192035"/>
                  <a:pt x="4435388" y="195165"/>
                  <a:pt x="4429143" y="198205"/>
                </a:cubicBezTo>
                <a:cubicBezTo>
                  <a:pt x="4422898" y="201245"/>
                  <a:pt x="4414262" y="204342"/>
                  <a:pt x="4403234" y="207497"/>
                </a:cubicBezTo>
                <a:cubicBezTo>
                  <a:pt x="4402402" y="231732"/>
                  <a:pt x="4401280" y="251837"/>
                  <a:pt x="4399868" y="267812"/>
                </a:cubicBezTo>
                <a:cubicBezTo>
                  <a:pt x="4398455" y="283787"/>
                  <a:pt x="4394594" y="293409"/>
                  <a:pt x="4388284" y="296679"/>
                </a:cubicBezTo>
                <a:cubicBezTo>
                  <a:pt x="4381975" y="299948"/>
                  <a:pt x="4377493" y="295019"/>
                  <a:pt x="4374840" y="281890"/>
                </a:cubicBezTo>
                <a:cubicBezTo>
                  <a:pt x="4372187" y="268762"/>
                  <a:pt x="4372212" y="259452"/>
                  <a:pt x="4374916" y="253959"/>
                </a:cubicBezTo>
                <a:cubicBezTo>
                  <a:pt x="4377619" y="248467"/>
                  <a:pt x="4379415" y="235095"/>
                  <a:pt x="4380304" y="213843"/>
                </a:cubicBezTo>
                <a:cubicBezTo>
                  <a:pt x="4358421" y="221644"/>
                  <a:pt x="4344665" y="228093"/>
                  <a:pt x="4339037" y="233191"/>
                </a:cubicBezTo>
                <a:cubicBezTo>
                  <a:pt x="4333408" y="238289"/>
                  <a:pt x="4324481" y="234740"/>
                  <a:pt x="4312256" y="222544"/>
                </a:cubicBezTo>
                <a:cubicBezTo>
                  <a:pt x="4300031" y="210347"/>
                  <a:pt x="4298819" y="204697"/>
                  <a:pt x="4308621" y="205593"/>
                </a:cubicBezTo>
                <a:cubicBezTo>
                  <a:pt x="4318422" y="206490"/>
                  <a:pt x="4342769" y="203166"/>
                  <a:pt x="4381659" y="195623"/>
                </a:cubicBezTo>
                <a:lnTo>
                  <a:pt x="4381659" y="165251"/>
                </a:lnTo>
                <a:cubicBezTo>
                  <a:pt x="4364996" y="170413"/>
                  <a:pt x="4353312" y="175303"/>
                  <a:pt x="4346608" y="179921"/>
                </a:cubicBezTo>
                <a:cubicBezTo>
                  <a:pt x="4339904" y="184538"/>
                  <a:pt x="4334620" y="181380"/>
                  <a:pt x="4330755" y="170446"/>
                </a:cubicBezTo>
                <a:cubicBezTo>
                  <a:pt x="4326890" y="159511"/>
                  <a:pt x="4327758" y="153309"/>
                  <a:pt x="4333358" y="151839"/>
                </a:cubicBezTo>
                <a:cubicBezTo>
                  <a:pt x="4338957" y="150369"/>
                  <a:pt x="4348304" y="133243"/>
                  <a:pt x="4361396" y="100462"/>
                </a:cubicBezTo>
                <a:cubicBezTo>
                  <a:pt x="4358457" y="102010"/>
                  <a:pt x="4354427" y="103298"/>
                  <a:pt x="4349308" y="104323"/>
                </a:cubicBezTo>
                <a:cubicBezTo>
                  <a:pt x="4344188" y="105348"/>
                  <a:pt x="4338176" y="102559"/>
                  <a:pt x="4331271" y="95955"/>
                </a:cubicBezTo>
                <a:cubicBezTo>
                  <a:pt x="4324366" y="89352"/>
                  <a:pt x="4325550" y="85742"/>
                  <a:pt x="4334820" y="85125"/>
                </a:cubicBezTo>
                <a:cubicBezTo>
                  <a:pt x="4344091" y="84508"/>
                  <a:pt x="4354958" y="83031"/>
                  <a:pt x="4367419" y="80694"/>
                </a:cubicBezTo>
                <a:cubicBezTo>
                  <a:pt x="4376912" y="51640"/>
                  <a:pt x="4380308" y="30775"/>
                  <a:pt x="4377605" y="18099"/>
                </a:cubicBezTo>
                <a:cubicBezTo>
                  <a:pt x="4376253" y="11760"/>
                  <a:pt x="4377343" y="8174"/>
                  <a:pt x="4380877" y="7338"/>
                </a:cubicBezTo>
                <a:close/>
                <a:moveTo>
                  <a:pt x="2237752" y="7338"/>
                </a:moveTo>
                <a:cubicBezTo>
                  <a:pt x="2241285" y="6503"/>
                  <a:pt x="2247260" y="8419"/>
                  <a:pt x="2255678" y="13087"/>
                </a:cubicBezTo>
                <a:cubicBezTo>
                  <a:pt x="2267752" y="18536"/>
                  <a:pt x="2271689" y="24645"/>
                  <a:pt x="2267487" y="31414"/>
                </a:cubicBezTo>
                <a:cubicBezTo>
                  <a:pt x="2263285" y="38182"/>
                  <a:pt x="2256832" y="52601"/>
                  <a:pt x="2248128" y="74671"/>
                </a:cubicBezTo>
                <a:cubicBezTo>
                  <a:pt x="2254280" y="73925"/>
                  <a:pt x="2261156" y="72161"/>
                  <a:pt x="2268756" y="69379"/>
                </a:cubicBezTo>
                <a:cubicBezTo>
                  <a:pt x="2276356" y="66597"/>
                  <a:pt x="2283369" y="68544"/>
                  <a:pt x="2289793" y="75219"/>
                </a:cubicBezTo>
                <a:cubicBezTo>
                  <a:pt x="2296218" y="81895"/>
                  <a:pt x="2294260" y="86616"/>
                  <a:pt x="2283921" y="89384"/>
                </a:cubicBezTo>
                <a:cubicBezTo>
                  <a:pt x="2273582" y="92152"/>
                  <a:pt x="2258990" y="95242"/>
                  <a:pt x="2240147" y="98655"/>
                </a:cubicBezTo>
                <a:lnTo>
                  <a:pt x="2236924" y="105643"/>
                </a:lnTo>
                <a:lnTo>
                  <a:pt x="2238835" y="105872"/>
                </a:lnTo>
                <a:cubicBezTo>
                  <a:pt x="2246235" y="107786"/>
                  <a:pt x="2253233" y="110693"/>
                  <a:pt x="2259829" y="114594"/>
                </a:cubicBezTo>
                <a:cubicBezTo>
                  <a:pt x="2266426" y="118495"/>
                  <a:pt x="2268150" y="122341"/>
                  <a:pt x="2265003" y="126134"/>
                </a:cubicBezTo>
                <a:cubicBezTo>
                  <a:pt x="2261855" y="129927"/>
                  <a:pt x="2260281" y="135717"/>
                  <a:pt x="2260281" y="143504"/>
                </a:cubicBezTo>
                <a:cubicBezTo>
                  <a:pt x="2264956" y="142686"/>
                  <a:pt x="2269799" y="141808"/>
                  <a:pt x="2274811" y="140869"/>
                </a:cubicBezTo>
                <a:cubicBezTo>
                  <a:pt x="2279823" y="139930"/>
                  <a:pt x="2283828" y="141650"/>
                  <a:pt x="2286825" y="146031"/>
                </a:cubicBezTo>
                <a:cubicBezTo>
                  <a:pt x="2289822" y="150412"/>
                  <a:pt x="2287624" y="153800"/>
                  <a:pt x="2280232" y="156195"/>
                </a:cubicBezTo>
                <a:cubicBezTo>
                  <a:pt x="2272839" y="158590"/>
                  <a:pt x="2266189" y="160447"/>
                  <a:pt x="2260281" y="161766"/>
                </a:cubicBezTo>
                <a:lnTo>
                  <a:pt x="2260281" y="189385"/>
                </a:lnTo>
                <a:cubicBezTo>
                  <a:pt x="2268182" y="187593"/>
                  <a:pt x="2274628" y="186245"/>
                  <a:pt x="2279619" y="185341"/>
                </a:cubicBezTo>
                <a:cubicBezTo>
                  <a:pt x="2284609" y="184438"/>
                  <a:pt x="2288485" y="185596"/>
                  <a:pt x="2291245" y="188815"/>
                </a:cubicBezTo>
                <a:cubicBezTo>
                  <a:pt x="2294006" y="192035"/>
                  <a:pt x="2292263" y="195165"/>
                  <a:pt x="2286018" y="198205"/>
                </a:cubicBezTo>
                <a:cubicBezTo>
                  <a:pt x="2279773" y="201245"/>
                  <a:pt x="2271137" y="204342"/>
                  <a:pt x="2260109" y="207497"/>
                </a:cubicBezTo>
                <a:cubicBezTo>
                  <a:pt x="2259277" y="231732"/>
                  <a:pt x="2258155" y="251837"/>
                  <a:pt x="2256743" y="267812"/>
                </a:cubicBezTo>
                <a:cubicBezTo>
                  <a:pt x="2255330" y="283787"/>
                  <a:pt x="2251469" y="293409"/>
                  <a:pt x="2245159" y="296679"/>
                </a:cubicBezTo>
                <a:cubicBezTo>
                  <a:pt x="2238850" y="299948"/>
                  <a:pt x="2234368" y="295019"/>
                  <a:pt x="2231715" y="281890"/>
                </a:cubicBezTo>
                <a:cubicBezTo>
                  <a:pt x="2229062" y="268762"/>
                  <a:pt x="2229087" y="259452"/>
                  <a:pt x="2231791" y="253959"/>
                </a:cubicBezTo>
                <a:cubicBezTo>
                  <a:pt x="2234494" y="248467"/>
                  <a:pt x="2236290" y="235095"/>
                  <a:pt x="2237179" y="213843"/>
                </a:cubicBezTo>
                <a:cubicBezTo>
                  <a:pt x="2215296" y="221644"/>
                  <a:pt x="2201540" y="228093"/>
                  <a:pt x="2195911" y="233191"/>
                </a:cubicBezTo>
                <a:cubicBezTo>
                  <a:pt x="2190283" y="238289"/>
                  <a:pt x="2181356" y="234740"/>
                  <a:pt x="2169131" y="222544"/>
                </a:cubicBezTo>
                <a:cubicBezTo>
                  <a:pt x="2156906" y="210347"/>
                  <a:pt x="2155694" y="204697"/>
                  <a:pt x="2165496" y="205593"/>
                </a:cubicBezTo>
                <a:cubicBezTo>
                  <a:pt x="2175297" y="206490"/>
                  <a:pt x="2199643" y="203166"/>
                  <a:pt x="2238534" y="195623"/>
                </a:cubicBezTo>
                <a:lnTo>
                  <a:pt x="2238534" y="165251"/>
                </a:lnTo>
                <a:cubicBezTo>
                  <a:pt x="2221871" y="170413"/>
                  <a:pt x="2210187" y="175303"/>
                  <a:pt x="2203483" y="179921"/>
                </a:cubicBezTo>
                <a:cubicBezTo>
                  <a:pt x="2196779" y="184538"/>
                  <a:pt x="2191495" y="181380"/>
                  <a:pt x="2187630" y="170446"/>
                </a:cubicBezTo>
                <a:cubicBezTo>
                  <a:pt x="2183765" y="159511"/>
                  <a:pt x="2184633" y="153309"/>
                  <a:pt x="2190233" y="151839"/>
                </a:cubicBezTo>
                <a:cubicBezTo>
                  <a:pt x="2195832" y="150369"/>
                  <a:pt x="2205179" y="133243"/>
                  <a:pt x="2218271" y="100462"/>
                </a:cubicBezTo>
                <a:cubicBezTo>
                  <a:pt x="2215332" y="102010"/>
                  <a:pt x="2211302" y="103298"/>
                  <a:pt x="2206183" y="104323"/>
                </a:cubicBezTo>
                <a:cubicBezTo>
                  <a:pt x="2201063" y="105348"/>
                  <a:pt x="2195051" y="102559"/>
                  <a:pt x="2188146" y="95955"/>
                </a:cubicBezTo>
                <a:cubicBezTo>
                  <a:pt x="2181241" y="89352"/>
                  <a:pt x="2182424" y="85742"/>
                  <a:pt x="2191695" y="85125"/>
                </a:cubicBezTo>
                <a:cubicBezTo>
                  <a:pt x="2200966" y="84508"/>
                  <a:pt x="2211833" y="83031"/>
                  <a:pt x="2224294" y="80694"/>
                </a:cubicBezTo>
                <a:cubicBezTo>
                  <a:pt x="2233787" y="51640"/>
                  <a:pt x="2237183" y="30775"/>
                  <a:pt x="2234479" y="18099"/>
                </a:cubicBezTo>
                <a:cubicBezTo>
                  <a:pt x="2233128" y="11760"/>
                  <a:pt x="2234219" y="8174"/>
                  <a:pt x="2237752" y="7338"/>
                </a:cubicBezTo>
                <a:close/>
                <a:moveTo>
                  <a:pt x="5898228" y="6321"/>
                </a:moveTo>
                <a:cubicBezTo>
                  <a:pt x="5901130" y="6606"/>
                  <a:pt x="5904724" y="7302"/>
                  <a:pt x="5909012" y="8408"/>
                </a:cubicBezTo>
                <a:cubicBezTo>
                  <a:pt x="5926163" y="12832"/>
                  <a:pt x="5933383" y="19045"/>
                  <a:pt x="5930673" y="27047"/>
                </a:cubicBezTo>
                <a:cubicBezTo>
                  <a:pt x="5927962" y="35049"/>
                  <a:pt x="5927016" y="53619"/>
                  <a:pt x="5927834" y="82759"/>
                </a:cubicBezTo>
                <a:cubicBezTo>
                  <a:pt x="5953976" y="76463"/>
                  <a:pt x="5970660" y="77327"/>
                  <a:pt x="5977888" y="85351"/>
                </a:cubicBezTo>
                <a:cubicBezTo>
                  <a:pt x="5985116" y="93374"/>
                  <a:pt x="5982771" y="97673"/>
                  <a:pt x="5970854" y="98246"/>
                </a:cubicBezTo>
                <a:cubicBezTo>
                  <a:pt x="5958938" y="98820"/>
                  <a:pt x="5945551" y="100247"/>
                  <a:pt x="5930694" y="102527"/>
                </a:cubicBezTo>
                <a:cubicBezTo>
                  <a:pt x="5934280" y="126303"/>
                  <a:pt x="5937758" y="146049"/>
                  <a:pt x="5941127" y="161766"/>
                </a:cubicBezTo>
                <a:cubicBezTo>
                  <a:pt x="5944497" y="177483"/>
                  <a:pt x="5946548" y="182936"/>
                  <a:pt x="5947279" y="178125"/>
                </a:cubicBezTo>
                <a:cubicBezTo>
                  <a:pt x="5948010" y="173314"/>
                  <a:pt x="5949466" y="168732"/>
                  <a:pt x="5951646" y="164380"/>
                </a:cubicBezTo>
                <a:cubicBezTo>
                  <a:pt x="5953826" y="160027"/>
                  <a:pt x="5955575" y="154600"/>
                  <a:pt x="5956894" y="148096"/>
                </a:cubicBezTo>
                <a:cubicBezTo>
                  <a:pt x="5958214" y="141593"/>
                  <a:pt x="5958424" y="134703"/>
                  <a:pt x="5957528" y="127425"/>
                </a:cubicBezTo>
                <a:cubicBezTo>
                  <a:pt x="5956632" y="120147"/>
                  <a:pt x="5963634" y="119800"/>
                  <a:pt x="5978534" y="126382"/>
                </a:cubicBezTo>
                <a:cubicBezTo>
                  <a:pt x="5993433" y="132964"/>
                  <a:pt x="5998288" y="139668"/>
                  <a:pt x="5993096" y="146494"/>
                </a:cubicBezTo>
                <a:cubicBezTo>
                  <a:pt x="5987905" y="153320"/>
                  <a:pt x="5976102" y="174099"/>
                  <a:pt x="5957690" y="208831"/>
                </a:cubicBezTo>
                <a:cubicBezTo>
                  <a:pt x="5965548" y="226713"/>
                  <a:pt x="5975966" y="243240"/>
                  <a:pt x="5988944" y="258412"/>
                </a:cubicBezTo>
                <a:cubicBezTo>
                  <a:pt x="6001922" y="273584"/>
                  <a:pt x="6009828" y="276481"/>
                  <a:pt x="6012659" y="267102"/>
                </a:cubicBezTo>
                <a:cubicBezTo>
                  <a:pt x="6015492" y="257724"/>
                  <a:pt x="6019636" y="246925"/>
                  <a:pt x="6025092" y="234708"/>
                </a:cubicBezTo>
                <a:cubicBezTo>
                  <a:pt x="6030548" y="222490"/>
                  <a:pt x="6032822" y="224250"/>
                  <a:pt x="6031911" y="239988"/>
                </a:cubicBezTo>
                <a:cubicBezTo>
                  <a:pt x="6031000" y="255727"/>
                  <a:pt x="6031438" y="267622"/>
                  <a:pt x="6033223" y="275674"/>
                </a:cubicBezTo>
                <a:cubicBezTo>
                  <a:pt x="6035008" y="283726"/>
                  <a:pt x="6036138" y="292531"/>
                  <a:pt x="6036611" y="302089"/>
                </a:cubicBezTo>
                <a:cubicBezTo>
                  <a:pt x="6037084" y="311646"/>
                  <a:pt x="6030168" y="314091"/>
                  <a:pt x="6015864" y="309424"/>
                </a:cubicBezTo>
                <a:cubicBezTo>
                  <a:pt x="6001560" y="304756"/>
                  <a:pt x="5987934" y="295252"/>
                  <a:pt x="5974984" y="280912"/>
                </a:cubicBezTo>
                <a:cubicBezTo>
                  <a:pt x="5962035" y="266572"/>
                  <a:pt x="5950118" y="248718"/>
                  <a:pt x="5939234" y="227351"/>
                </a:cubicBezTo>
                <a:cubicBezTo>
                  <a:pt x="5933570" y="235597"/>
                  <a:pt x="5924782" y="244760"/>
                  <a:pt x="5912873" y="254841"/>
                </a:cubicBezTo>
                <a:cubicBezTo>
                  <a:pt x="5900964" y="264922"/>
                  <a:pt x="5886308" y="273433"/>
                  <a:pt x="5868906" y="280374"/>
                </a:cubicBezTo>
                <a:cubicBezTo>
                  <a:pt x="5851504" y="287315"/>
                  <a:pt x="5852802" y="282665"/>
                  <a:pt x="5872799" y="266425"/>
                </a:cubicBezTo>
                <a:cubicBezTo>
                  <a:pt x="5892796" y="250184"/>
                  <a:pt x="5912038" y="229861"/>
                  <a:pt x="5930522" y="205454"/>
                </a:cubicBezTo>
                <a:cubicBezTo>
                  <a:pt x="5920670" y="172973"/>
                  <a:pt x="5913651" y="139331"/>
                  <a:pt x="5909464" y="104527"/>
                </a:cubicBezTo>
                <a:cubicBezTo>
                  <a:pt x="5876338" y="110808"/>
                  <a:pt x="5853716" y="114831"/>
                  <a:pt x="5841598" y="116594"/>
                </a:cubicBezTo>
                <a:cubicBezTo>
                  <a:pt x="5849701" y="122259"/>
                  <a:pt x="5852429" y="126636"/>
                  <a:pt x="5849783" y="129727"/>
                </a:cubicBezTo>
                <a:cubicBezTo>
                  <a:pt x="5847137" y="132817"/>
                  <a:pt x="5842610" y="136958"/>
                  <a:pt x="5836200" y="142149"/>
                </a:cubicBezTo>
                <a:cubicBezTo>
                  <a:pt x="5848790" y="140457"/>
                  <a:pt x="5859740" y="138008"/>
                  <a:pt x="5869046" y="134803"/>
                </a:cubicBezTo>
                <a:cubicBezTo>
                  <a:pt x="5878353" y="131598"/>
                  <a:pt x="5886681" y="133641"/>
                  <a:pt x="5894030" y="140933"/>
                </a:cubicBezTo>
                <a:cubicBezTo>
                  <a:pt x="5901380" y="148225"/>
                  <a:pt x="5898375" y="152979"/>
                  <a:pt x="5885017" y="155195"/>
                </a:cubicBezTo>
                <a:lnTo>
                  <a:pt x="5833750" y="162591"/>
                </a:lnTo>
                <a:lnTo>
                  <a:pt x="5838824" y="163670"/>
                </a:lnTo>
                <a:cubicBezTo>
                  <a:pt x="5851472" y="167219"/>
                  <a:pt x="5857316" y="170800"/>
                  <a:pt x="5856354" y="174414"/>
                </a:cubicBezTo>
                <a:cubicBezTo>
                  <a:pt x="5855394" y="178028"/>
                  <a:pt x="5854526" y="180322"/>
                  <a:pt x="5853752" y="181298"/>
                </a:cubicBezTo>
                <a:cubicBezTo>
                  <a:pt x="5862055" y="180466"/>
                  <a:pt x="5869526" y="179132"/>
                  <a:pt x="5876166" y="177297"/>
                </a:cubicBezTo>
                <a:cubicBezTo>
                  <a:pt x="5882806" y="175461"/>
                  <a:pt x="5888828" y="177795"/>
                  <a:pt x="5894234" y="184298"/>
                </a:cubicBezTo>
                <a:cubicBezTo>
                  <a:pt x="5899641" y="190802"/>
                  <a:pt x="5897780" y="194641"/>
                  <a:pt x="5888652" y="195817"/>
                </a:cubicBezTo>
                <a:cubicBezTo>
                  <a:pt x="5879525" y="196993"/>
                  <a:pt x="5867812" y="198771"/>
                  <a:pt x="5853516" y="201152"/>
                </a:cubicBezTo>
                <a:lnTo>
                  <a:pt x="5852397" y="219091"/>
                </a:lnTo>
                <a:cubicBezTo>
                  <a:pt x="5870566" y="215578"/>
                  <a:pt x="5886132" y="212900"/>
                  <a:pt x="5899096" y="211057"/>
                </a:cubicBezTo>
                <a:cubicBezTo>
                  <a:pt x="5912060" y="209214"/>
                  <a:pt x="5914744" y="211423"/>
                  <a:pt x="5907151" y="217682"/>
                </a:cubicBezTo>
                <a:cubicBezTo>
                  <a:pt x="5899558" y="223942"/>
                  <a:pt x="5881306" y="230900"/>
                  <a:pt x="5852397" y="238558"/>
                </a:cubicBezTo>
                <a:cubicBezTo>
                  <a:pt x="5852397" y="250131"/>
                  <a:pt x="5852160" y="260742"/>
                  <a:pt x="5851687" y="270393"/>
                </a:cubicBezTo>
                <a:cubicBezTo>
                  <a:pt x="5851214" y="280044"/>
                  <a:pt x="5850060" y="289681"/>
                  <a:pt x="5848224" y="299303"/>
                </a:cubicBezTo>
                <a:cubicBezTo>
                  <a:pt x="5846388" y="308925"/>
                  <a:pt x="5841649" y="309854"/>
                  <a:pt x="5834006" y="302089"/>
                </a:cubicBezTo>
                <a:cubicBezTo>
                  <a:pt x="5826362" y="294323"/>
                  <a:pt x="5823440" y="286167"/>
                  <a:pt x="5825240" y="277621"/>
                </a:cubicBezTo>
                <a:cubicBezTo>
                  <a:pt x="5827040" y="269074"/>
                  <a:pt x="5828843" y="257716"/>
                  <a:pt x="5830650" y="243548"/>
                </a:cubicBezTo>
                <a:cubicBezTo>
                  <a:pt x="5808351" y="251479"/>
                  <a:pt x="5794366" y="256835"/>
                  <a:pt x="5788694" y="259617"/>
                </a:cubicBezTo>
                <a:cubicBezTo>
                  <a:pt x="5783022" y="262399"/>
                  <a:pt x="5775099" y="258365"/>
                  <a:pt x="5764925" y="247517"/>
                </a:cubicBezTo>
                <a:cubicBezTo>
                  <a:pt x="5754750" y="236669"/>
                  <a:pt x="5756092" y="231700"/>
                  <a:pt x="5768947" y="232610"/>
                </a:cubicBezTo>
                <a:cubicBezTo>
                  <a:pt x="5781804" y="233521"/>
                  <a:pt x="5802372" y="230649"/>
                  <a:pt x="5830650" y="223995"/>
                </a:cubicBezTo>
                <a:lnTo>
                  <a:pt x="5830650" y="204400"/>
                </a:lnTo>
                <a:cubicBezTo>
                  <a:pt x="5812840" y="208759"/>
                  <a:pt x="5800568" y="212548"/>
                  <a:pt x="5793834" y="215768"/>
                </a:cubicBezTo>
                <a:cubicBezTo>
                  <a:pt x="5787102" y="218987"/>
                  <a:pt x="5782330" y="216184"/>
                  <a:pt x="5779520" y="207357"/>
                </a:cubicBezTo>
                <a:cubicBezTo>
                  <a:pt x="5776710" y="198531"/>
                  <a:pt x="5777871" y="192429"/>
                  <a:pt x="5783004" y="189052"/>
                </a:cubicBezTo>
                <a:cubicBezTo>
                  <a:pt x="5788138" y="185675"/>
                  <a:pt x="5795022" y="178193"/>
                  <a:pt x="5803654" y="166606"/>
                </a:cubicBezTo>
                <a:cubicBezTo>
                  <a:pt x="5792297" y="170205"/>
                  <a:pt x="5782933" y="168710"/>
                  <a:pt x="5775562" y="162121"/>
                </a:cubicBezTo>
                <a:cubicBezTo>
                  <a:pt x="5768192" y="155532"/>
                  <a:pt x="5769106" y="151925"/>
                  <a:pt x="5778304" y="151301"/>
                </a:cubicBezTo>
                <a:cubicBezTo>
                  <a:pt x="5787504" y="150678"/>
                  <a:pt x="5798040" y="149183"/>
                  <a:pt x="5809914" y="146816"/>
                </a:cubicBezTo>
                <a:cubicBezTo>
                  <a:pt x="5816539" y="132878"/>
                  <a:pt x="5819601" y="124180"/>
                  <a:pt x="5819099" y="120724"/>
                </a:cubicBezTo>
                <a:cubicBezTo>
                  <a:pt x="5803282" y="124238"/>
                  <a:pt x="5792214" y="126898"/>
                  <a:pt x="5785898" y="128705"/>
                </a:cubicBezTo>
                <a:cubicBezTo>
                  <a:pt x="5779581" y="130512"/>
                  <a:pt x="5772740" y="132107"/>
                  <a:pt x="5765376" y="133491"/>
                </a:cubicBezTo>
                <a:cubicBezTo>
                  <a:pt x="5758013" y="134875"/>
                  <a:pt x="5749954" y="132308"/>
                  <a:pt x="5741199" y="125790"/>
                </a:cubicBezTo>
                <a:cubicBezTo>
                  <a:pt x="5732444" y="119273"/>
                  <a:pt x="5734915" y="115440"/>
                  <a:pt x="5748610" y="114293"/>
                </a:cubicBezTo>
                <a:cubicBezTo>
                  <a:pt x="5762304" y="113146"/>
                  <a:pt x="5775964" y="111253"/>
                  <a:pt x="5789586" y="108614"/>
                </a:cubicBezTo>
                <a:cubicBezTo>
                  <a:pt x="5803210" y="105976"/>
                  <a:pt x="5820046" y="102154"/>
                  <a:pt x="5840093" y="97149"/>
                </a:cubicBezTo>
                <a:lnTo>
                  <a:pt x="5840093" y="81576"/>
                </a:lnTo>
                <a:cubicBezTo>
                  <a:pt x="5835088" y="82479"/>
                  <a:pt x="5828982" y="83379"/>
                  <a:pt x="5821776" y="84275"/>
                </a:cubicBezTo>
                <a:cubicBezTo>
                  <a:pt x="5814570" y="85171"/>
                  <a:pt x="5807050" y="82626"/>
                  <a:pt x="5799212" y="76639"/>
                </a:cubicBezTo>
                <a:cubicBezTo>
                  <a:pt x="5791376" y="70652"/>
                  <a:pt x="5792494" y="67045"/>
                  <a:pt x="5802568" y="65819"/>
                </a:cubicBezTo>
                <a:cubicBezTo>
                  <a:pt x="5812642" y="64593"/>
                  <a:pt x="5825151" y="62410"/>
                  <a:pt x="5840093" y="59269"/>
                </a:cubicBezTo>
                <a:cubicBezTo>
                  <a:pt x="5840093" y="53734"/>
                  <a:pt x="5839666" y="47324"/>
                  <a:pt x="5838813" y="40039"/>
                </a:cubicBezTo>
                <a:cubicBezTo>
                  <a:pt x="5837960" y="32754"/>
                  <a:pt x="5835712" y="26136"/>
                  <a:pt x="5832070" y="20185"/>
                </a:cubicBezTo>
                <a:cubicBezTo>
                  <a:pt x="5828428" y="14234"/>
                  <a:pt x="5830679" y="11258"/>
                  <a:pt x="5838824" y="11258"/>
                </a:cubicBezTo>
                <a:cubicBezTo>
                  <a:pt x="5844804" y="11258"/>
                  <a:pt x="5851260" y="12624"/>
                  <a:pt x="5858194" y="15356"/>
                </a:cubicBezTo>
                <a:cubicBezTo>
                  <a:pt x="5865128" y="18088"/>
                  <a:pt x="5867902" y="22067"/>
                  <a:pt x="5866518" y="27294"/>
                </a:cubicBezTo>
                <a:cubicBezTo>
                  <a:pt x="5865134" y="32521"/>
                  <a:pt x="5864027" y="41559"/>
                  <a:pt x="5863195" y="54408"/>
                </a:cubicBezTo>
                <a:cubicBezTo>
                  <a:pt x="5867770" y="52702"/>
                  <a:pt x="5873538" y="51375"/>
                  <a:pt x="5880500" y="50429"/>
                </a:cubicBezTo>
                <a:cubicBezTo>
                  <a:pt x="5887462" y="49482"/>
                  <a:pt x="5892395" y="51361"/>
                  <a:pt x="5895299" y="56064"/>
                </a:cubicBezTo>
                <a:cubicBezTo>
                  <a:pt x="5898202" y="60768"/>
                  <a:pt x="5896023" y="64816"/>
                  <a:pt x="5888760" y="68207"/>
                </a:cubicBezTo>
                <a:cubicBezTo>
                  <a:pt x="5881497" y="71598"/>
                  <a:pt x="5872530" y="74821"/>
                  <a:pt x="5861862" y="77876"/>
                </a:cubicBezTo>
                <a:lnTo>
                  <a:pt x="5861862" y="93557"/>
                </a:lnTo>
                <a:cubicBezTo>
                  <a:pt x="5883602" y="90044"/>
                  <a:pt x="5898845" y="87928"/>
                  <a:pt x="5907592" y="87211"/>
                </a:cubicBezTo>
                <a:cubicBezTo>
                  <a:pt x="5905800" y="69430"/>
                  <a:pt x="5903814" y="55093"/>
                  <a:pt x="5901634" y="44202"/>
                </a:cubicBezTo>
                <a:cubicBezTo>
                  <a:pt x="5899454" y="33310"/>
                  <a:pt x="5895851" y="23516"/>
                  <a:pt x="5890824" y="14818"/>
                </a:cubicBezTo>
                <a:cubicBezTo>
                  <a:pt x="5887056" y="8295"/>
                  <a:pt x="5889523" y="5463"/>
                  <a:pt x="5898228" y="6321"/>
                </a:cubicBezTo>
                <a:close/>
                <a:moveTo>
                  <a:pt x="5515514" y="4505"/>
                </a:moveTo>
                <a:cubicBezTo>
                  <a:pt x="5517368" y="4849"/>
                  <a:pt x="5519606" y="5680"/>
                  <a:pt x="5522229" y="6999"/>
                </a:cubicBezTo>
                <a:cubicBezTo>
                  <a:pt x="5532718" y="12277"/>
                  <a:pt x="5540394" y="17640"/>
                  <a:pt x="5545255" y="23089"/>
                </a:cubicBezTo>
                <a:cubicBezTo>
                  <a:pt x="5550117" y="28538"/>
                  <a:pt x="5549668" y="33382"/>
                  <a:pt x="5543911" y="37619"/>
                </a:cubicBezTo>
                <a:cubicBezTo>
                  <a:pt x="5538153" y="41857"/>
                  <a:pt x="5529331" y="52852"/>
                  <a:pt x="5517443" y="70605"/>
                </a:cubicBezTo>
                <a:cubicBezTo>
                  <a:pt x="5541792" y="68010"/>
                  <a:pt x="5560836" y="65339"/>
                  <a:pt x="5574574" y="62593"/>
                </a:cubicBezTo>
                <a:cubicBezTo>
                  <a:pt x="5588312" y="59847"/>
                  <a:pt x="5599774" y="61750"/>
                  <a:pt x="5608958" y="68304"/>
                </a:cubicBezTo>
                <a:cubicBezTo>
                  <a:pt x="5618143" y="74857"/>
                  <a:pt x="5616082" y="79830"/>
                  <a:pt x="5602774" y="83221"/>
                </a:cubicBezTo>
                <a:cubicBezTo>
                  <a:pt x="5589467" y="86613"/>
                  <a:pt x="5575477" y="88972"/>
                  <a:pt x="5560807" y="90298"/>
                </a:cubicBezTo>
                <a:cubicBezTo>
                  <a:pt x="5546137" y="91625"/>
                  <a:pt x="5527997" y="93586"/>
                  <a:pt x="5506386" y="96181"/>
                </a:cubicBezTo>
                <a:cubicBezTo>
                  <a:pt x="5498801" y="109675"/>
                  <a:pt x="5490648" y="122062"/>
                  <a:pt x="5481929" y="133340"/>
                </a:cubicBezTo>
                <a:cubicBezTo>
                  <a:pt x="5473210" y="144619"/>
                  <a:pt x="5473232" y="149817"/>
                  <a:pt x="5481994" y="148935"/>
                </a:cubicBezTo>
                <a:cubicBezTo>
                  <a:pt x="5490756" y="148053"/>
                  <a:pt x="5503009" y="146429"/>
                  <a:pt x="5518755" y="144063"/>
                </a:cubicBezTo>
                <a:cubicBezTo>
                  <a:pt x="5519572" y="128260"/>
                  <a:pt x="5517959" y="116118"/>
                  <a:pt x="5513915" y="107635"/>
                </a:cubicBezTo>
                <a:cubicBezTo>
                  <a:pt x="5509871" y="99153"/>
                  <a:pt x="5512671" y="96092"/>
                  <a:pt x="5522315" y="98451"/>
                </a:cubicBezTo>
                <a:cubicBezTo>
                  <a:pt x="5531958" y="100809"/>
                  <a:pt x="5540082" y="103911"/>
                  <a:pt x="5546686" y="107754"/>
                </a:cubicBezTo>
                <a:cubicBezTo>
                  <a:pt x="5553290" y="111597"/>
                  <a:pt x="5555208" y="115447"/>
                  <a:pt x="5552440" y="119305"/>
                </a:cubicBezTo>
                <a:cubicBezTo>
                  <a:pt x="5549673" y="123162"/>
                  <a:pt x="5547457" y="129881"/>
                  <a:pt x="5545793" y="139460"/>
                </a:cubicBezTo>
                <a:cubicBezTo>
                  <a:pt x="5561281" y="138643"/>
                  <a:pt x="5573674" y="137312"/>
                  <a:pt x="5582974" y="135470"/>
                </a:cubicBezTo>
                <a:cubicBezTo>
                  <a:pt x="5592273" y="133627"/>
                  <a:pt x="5601451" y="136889"/>
                  <a:pt x="5610507" y="145257"/>
                </a:cubicBezTo>
                <a:cubicBezTo>
                  <a:pt x="5619563" y="153625"/>
                  <a:pt x="5617146" y="158375"/>
                  <a:pt x="5603258" y="159508"/>
                </a:cubicBezTo>
                <a:cubicBezTo>
                  <a:pt x="5589370" y="160640"/>
                  <a:pt x="5570215" y="162024"/>
                  <a:pt x="5545793" y="163659"/>
                </a:cubicBezTo>
                <a:lnTo>
                  <a:pt x="5545793" y="194784"/>
                </a:lnTo>
                <a:cubicBezTo>
                  <a:pt x="5573627" y="193092"/>
                  <a:pt x="5596149" y="191095"/>
                  <a:pt x="5613357" y="188794"/>
                </a:cubicBezTo>
                <a:cubicBezTo>
                  <a:pt x="5630565" y="186492"/>
                  <a:pt x="5644303" y="190992"/>
                  <a:pt x="5654571" y="202292"/>
                </a:cubicBezTo>
                <a:cubicBezTo>
                  <a:pt x="5664839" y="213592"/>
                  <a:pt x="5659579" y="218342"/>
                  <a:pt x="5638793" y="216542"/>
                </a:cubicBezTo>
                <a:cubicBezTo>
                  <a:pt x="5618007" y="214742"/>
                  <a:pt x="5586957" y="214696"/>
                  <a:pt x="5545643" y="216402"/>
                </a:cubicBezTo>
                <a:cubicBezTo>
                  <a:pt x="5544782" y="252984"/>
                  <a:pt x="5543158" y="279406"/>
                  <a:pt x="5540771" y="295668"/>
                </a:cubicBezTo>
                <a:cubicBezTo>
                  <a:pt x="5538383" y="311930"/>
                  <a:pt x="5534343" y="320355"/>
                  <a:pt x="5528649" y="320942"/>
                </a:cubicBezTo>
                <a:cubicBezTo>
                  <a:pt x="5522957" y="321530"/>
                  <a:pt x="5519866" y="313037"/>
                  <a:pt x="5519378" y="295464"/>
                </a:cubicBezTo>
                <a:cubicBezTo>
                  <a:pt x="5518891" y="277890"/>
                  <a:pt x="5518647" y="252482"/>
                  <a:pt x="5518647" y="219242"/>
                </a:cubicBezTo>
                <a:cubicBezTo>
                  <a:pt x="5502600" y="221866"/>
                  <a:pt x="5486102" y="224548"/>
                  <a:pt x="5469152" y="227287"/>
                </a:cubicBezTo>
                <a:cubicBezTo>
                  <a:pt x="5452202" y="230026"/>
                  <a:pt x="5438962" y="232069"/>
                  <a:pt x="5429433" y="233417"/>
                </a:cubicBezTo>
                <a:cubicBezTo>
                  <a:pt x="5419904" y="234765"/>
                  <a:pt x="5409669" y="230689"/>
                  <a:pt x="5398727" y="221188"/>
                </a:cubicBezTo>
                <a:cubicBezTo>
                  <a:pt x="5387786" y="211688"/>
                  <a:pt x="5389661" y="207397"/>
                  <a:pt x="5404352" y="208314"/>
                </a:cubicBezTo>
                <a:cubicBezTo>
                  <a:pt x="5419044" y="209232"/>
                  <a:pt x="5435334" y="208350"/>
                  <a:pt x="5453224" y="205669"/>
                </a:cubicBezTo>
                <a:cubicBezTo>
                  <a:pt x="5471113" y="202987"/>
                  <a:pt x="5492921" y="200406"/>
                  <a:pt x="5518647" y="197925"/>
                </a:cubicBezTo>
                <a:lnTo>
                  <a:pt x="5518647" y="166606"/>
                </a:lnTo>
                <a:cubicBezTo>
                  <a:pt x="5482596" y="170162"/>
                  <a:pt x="5461032" y="173525"/>
                  <a:pt x="5453955" y="176694"/>
                </a:cubicBezTo>
                <a:cubicBezTo>
                  <a:pt x="5446878" y="179864"/>
                  <a:pt x="5441823" y="179810"/>
                  <a:pt x="5438790" y="176533"/>
                </a:cubicBezTo>
                <a:cubicBezTo>
                  <a:pt x="5435757" y="173256"/>
                  <a:pt x="5433233" y="169080"/>
                  <a:pt x="5431219" y="164003"/>
                </a:cubicBezTo>
                <a:cubicBezTo>
                  <a:pt x="5429204" y="158927"/>
                  <a:pt x="5432785" y="153564"/>
                  <a:pt x="5441963" y="147914"/>
                </a:cubicBezTo>
                <a:cubicBezTo>
                  <a:pt x="5451141" y="142263"/>
                  <a:pt x="5464104" y="125550"/>
                  <a:pt x="5480853" y="97773"/>
                </a:cubicBezTo>
                <a:cubicBezTo>
                  <a:pt x="5469769" y="99537"/>
                  <a:pt x="5461215" y="100652"/>
                  <a:pt x="5455192" y="101118"/>
                </a:cubicBezTo>
                <a:cubicBezTo>
                  <a:pt x="5449169" y="101584"/>
                  <a:pt x="5441816" y="98504"/>
                  <a:pt x="5433133" y="91879"/>
                </a:cubicBezTo>
                <a:cubicBezTo>
                  <a:pt x="5424450" y="85254"/>
                  <a:pt x="5426497" y="81644"/>
                  <a:pt x="5439274" y="81049"/>
                </a:cubicBezTo>
                <a:cubicBezTo>
                  <a:pt x="5452051" y="80454"/>
                  <a:pt x="5468485" y="78485"/>
                  <a:pt x="5488576" y="75144"/>
                </a:cubicBezTo>
                <a:cubicBezTo>
                  <a:pt x="5504121" y="45101"/>
                  <a:pt x="5510993" y="24914"/>
                  <a:pt x="5509194" y="14582"/>
                </a:cubicBezTo>
                <a:cubicBezTo>
                  <a:pt x="5507844" y="6833"/>
                  <a:pt x="5509951" y="3474"/>
                  <a:pt x="5515514" y="4505"/>
                </a:cubicBezTo>
                <a:close/>
                <a:moveTo>
                  <a:pt x="3372388" y="4505"/>
                </a:moveTo>
                <a:cubicBezTo>
                  <a:pt x="3374243" y="4849"/>
                  <a:pt x="3376481" y="5680"/>
                  <a:pt x="3379104" y="6999"/>
                </a:cubicBezTo>
                <a:cubicBezTo>
                  <a:pt x="3389594" y="12277"/>
                  <a:pt x="3397269" y="17640"/>
                  <a:pt x="3402131" y="23089"/>
                </a:cubicBezTo>
                <a:cubicBezTo>
                  <a:pt x="3406992" y="28538"/>
                  <a:pt x="3406544" y="33382"/>
                  <a:pt x="3400786" y="37619"/>
                </a:cubicBezTo>
                <a:cubicBezTo>
                  <a:pt x="3395028" y="41857"/>
                  <a:pt x="3386206" y="52852"/>
                  <a:pt x="3374318" y="70605"/>
                </a:cubicBezTo>
                <a:cubicBezTo>
                  <a:pt x="3398667" y="68010"/>
                  <a:pt x="3417711" y="65339"/>
                  <a:pt x="3431449" y="62593"/>
                </a:cubicBezTo>
                <a:cubicBezTo>
                  <a:pt x="3445187" y="59847"/>
                  <a:pt x="3456648" y="61750"/>
                  <a:pt x="3465833" y="68304"/>
                </a:cubicBezTo>
                <a:cubicBezTo>
                  <a:pt x="3475018" y="74857"/>
                  <a:pt x="3472957" y="79830"/>
                  <a:pt x="3459649" y="83221"/>
                </a:cubicBezTo>
                <a:cubicBezTo>
                  <a:pt x="3446341" y="86613"/>
                  <a:pt x="3432352" y="88972"/>
                  <a:pt x="3417682" y="90298"/>
                </a:cubicBezTo>
                <a:cubicBezTo>
                  <a:pt x="3403012" y="91625"/>
                  <a:pt x="3384872" y="93586"/>
                  <a:pt x="3363261" y="96181"/>
                </a:cubicBezTo>
                <a:cubicBezTo>
                  <a:pt x="3355675" y="109675"/>
                  <a:pt x="3347523" y="122062"/>
                  <a:pt x="3338804" y="133340"/>
                </a:cubicBezTo>
                <a:cubicBezTo>
                  <a:pt x="3330085" y="144619"/>
                  <a:pt x="3330107" y="149817"/>
                  <a:pt x="3338869" y="148935"/>
                </a:cubicBezTo>
                <a:cubicBezTo>
                  <a:pt x="3347631" y="148053"/>
                  <a:pt x="3359884" y="146429"/>
                  <a:pt x="3375630" y="144063"/>
                </a:cubicBezTo>
                <a:cubicBezTo>
                  <a:pt x="3376447" y="128260"/>
                  <a:pt x="3374834" y="116118"/>
                  <a:pt x="3370790" y="107635"/>
                </a:cubicBezTo>
                <a:cubicBezTo>
                  <a:pt x="3366746" y="99153"/>
                  <a:pt x="3369546" y="96092"/>
                  <a:pt x="3379190" y="98451"/>
                </a:cubicBezTo>
                <a:cubicBezTo>
                  <a:pt x="3388834" y="100809"/>
                  <a:pt x="3396957" y="103911"/>
                  <a:pt x="3403561" y="107754"/>
                </a:cubicBezTo>
                <a:cubicBezTo>
                  <a:pt x="3410165" y="111597"/>
                  <a:pt x="3412083" y="115447"/>
                  <a:pt x="3409315" y="119305"/>
                </a:cubicBezTo>
                <a:cubicBezTo>
                  <a:pt x="3406547" y="123162"/>
                  <a:pt x="3404332" y="129881"/>
                  <a:pt x="3402668" y="139460"/>
                </a:cubicBezTo>
                <a:cubicBezTo>
                  <a:pt x="3418156" y="138643"/>
                  <a:pt x="3430549" y="137312"/>
                  <a:pt x="3439849" y="135470"/>
                </a:cubicBezTo>
                <a:cubicBezTo>
                  <a:pt x="3449148" y="133627"/>
                  <a:pt x="3458326" y="136889"/>
                  <a:pt x="3467382" y="145257"/>
                </a:cubicBezTo>
                <a:cubicBezTo>
                  <a:pt x="3476438" y="153625"/>
                  <a:pt x="3474021" y="158375"/>
                  <a:pt x="3460133" y="159508"/>
                </a:cubicBezTo>
                <a:cubicBezTo>
                  <a:pt x="3446244" y="160640"/>
                  <a:pt x="3427089" y="162024"/>
                  <a:pt x="3402668" y="163659"/>
                </a:cubicBezTo>
                <a:lnTo>
                  <a:pt x="3402668" y="194784"/>
                </a:lnTo>
                <a:cubicBezTo>
                  <a:pt x="3430503" y="193092"/>
                  <a:pt x="3453024" y="191095"/>
                  <a:pt x="3470232" y="188794"/>
                </a:cubicBezTo>
                <a:cubicBezTo>
                  <a:pt x="3487440" y="186492"/>
                  <a:pt x="3501179" y="190992"/>
                  <a:pt x="3511446" y="202292"/>
                </a:cubicBezTo>
                <a:cubicBezTo>
                  <a:pt x="3521713" y="213592"/>
                  <a:pt x="3516454" y="218342"/>
                  <a:pt x="3495668" y="216542"/>
                </a:cubicBezTo>
                <a:cubicBezTo>
                  <a:pt x="3474882" y="214742"/>
                  <a:pt x="3443832" y="214696"/>
                  <a:pt x="3402518" y="216402"/>
                </a:cubicBezTo>
                <a:cubicBezTo>
                  <a:pt x="3401657" y="252984"/>
                  <a:pt x="3400033" y="279406"/>
                  <a:pt x="3397646" y="295668"/>
                </a:cubicBezTo>
                <a:cubicBezTo>
                  <a:pt x="3395258" y="311930"/>
                  <a:pt x="3391218" y="320355"/>
                  <a:pt x="3385525" y="320942"/>
                </a:cubicBezTo>
                <a:cubicBezTo>
                  <a:pt x="3379831" y="321530"/>
                  <a:pt x="3376741" y="313037"/>
                  <a:pt x="3376254" y="295464"/>
                </a:cubicBezTo>
                <a:cubicBezTo>
                  <a:pt x="3375766" y="277890"/>
                  <a:pt x="3375522" y="252482"/>
                  <a:pt x="3375522" y="219242"/>
                </a:cubicBezTo>
                <a:cubicBezTo>
                  <a:pt x="3359476" y="221866"/>
                  <a:pt x="3342977" y="224548"/>
                  <a:pt x="3326027" y="227287"/>
                </a:cubicBezTo>
                <a:cubicBezTo>
                  <a:pt x="3309077" y="230026"/>
                  <a:pt x="3295837" y="232069"/>
                  <a:pt x="3286308" y="233417"/>
                </a:cubicBezTo>
                <a:cubicBezTo>
                  <a:pt x="3276779" y="234765"/>
                  <a:pt x="3266544" y="230689"/>
                  <a:pt x="3255602" y="221188"/>
                </a:cubicBezTo>
                <a:cubicBezTo>
                  <a:pt x="3244661" y="211688"/>
                  <a:pt x="3246536" y="207397"/>
                  <a:pt x="3261227" y="208314"/>
                </a:cubicBezTo>
                <a:cubicBezTo>
                  <a:pt x="3275919" y="209232"/>
                  <a:pt x="3292209" y="208350"/>
                  <a:pt x="3310099" y="205669"/>
                </a:cubicBezTo>
                <a:cubicBezTo>
                  <a:pt x="3327988" y="202987"/>
                  <a:pt x="3349796" y="200406"/>
                  <a:pt x="3375522" y="197925"/>
                </a:cubicBezTo>
                <a:lnTo>
                  <a:pt x="3375522" y="166606"/>
                </a:lnTo>
                <a:cubicBezTo>
                  <a:pt x="3339471" y="170162"/>
                  <a:pt x="3317907" y="173525"/>
                  <a:pt x="3310830" y="176694"/>
                </a:cubicBezTo>
                <a:cubicBezTo>
                  <a:pt x="3303753" y="179864"/>
                  <a:pt x="3298698" y="179810"/>
                  <a:pt x="3295665" y="176533"/>
                </a:cubicBezTo>
                <a:cubicBezTo>
                  <a:pt x="3292632" y="173256"/>
                  <a:pt x="3290108" y="169080"/>
                  <a:pt x="3288094" y="164003"/>
                </a:cubicBezTo>
                <a:cubicBezTo>
                  <a:pt x="3286079" y="158927"/>
                  <a:pt x="3289660" y="153564"/>
                  <a:pt x="3298838" y="147914"/>
                </a:cubicBezTo>
                <a:cubicBezTo>
                  <a:pt x="3308016" y="142263"/>
                  <a:pt x="3320979" y="125550"/>
                  <a:pt x="3337729" y="97773"/>
                </a:cubicBezTo>
                <a:cubicBezTo>
                  <a:pt x="3326644" y="99537"/>
                  <a:pt x="3318090" y="100652"/>
                  <a:pt x="3312067" y="101118"/>
                </a:cubicBezTo>
                <a:cubicBezTo>
                  <a:pt x="3306044" y="101584"/>
                  <a:pt x="3298691" y="98504"/>
                  <a:pt x="3290008" y="91879"/>
                </a:cubicBezTo>
                <a:cubicBezTo>
                  <a:pt x="3281325" y="85254"/>
                  <a:pt x="3283372" y="81644"/>
                  <a:pt x="3296149" y="81049"/>
                </a:cubicBezTo>
                <a:cubicBezTo>
                  <a:pt x="3308926" y="80454"/>
                  <a:pt x="3325360" y="78485"/>
                  <a:pt x="3345451" y="75144"/>
                </a:cubicBezTo>
                <a:cubicBezTo>
                  <a:pt x="3360996" y="45101"/>
                  <a:pt x="3367868" y="24914"/>
                  <a:pt x="3366068" y="14582"/>
                </a:cubicBezTo>
                <a:cubicBezTo>
                  <a:pt x="3364719" y="6833"/>
                  <a:pt x="3366825" y="3474"/>
                  <a:pt x="3372388" y="4505"/>
                </a:cubicBezTo>
                <a:close/>
                <a:moveTo>
                  <a:pt x="6267134" y="2149"/>
                </a:moveTo>
                <a:cubicBezTo>
                  <a:pt x="6269750" y="1353"/>
                  <a:pt x="6272536" y="1579"/>
                  <a:pt x="6275494" y="2826"/>
                </a:cubicBezTo>
                <a:cubicBezTo>
                  <a:pt x="6281409" y="5322"/>
                  <a:pt x="6288206" y="10792"/>
                  <a:pt x="6295886" y="19239"/>
                </a:cubicBezTo>
                <a:cubicBezTo>
                  <a:pt x="6303564" y="27685"/>
                  <a:pt x="6303680" y="32536"/>
                  <a:pt x="6296230" y="33791"/>
                </a:cubicBezTo>
                <a:cubicBezTo>
                  <a:pt x="6288780" y="35045"/>
                  <a:pt x="6278304" y="37250"/>
                  <a:pt x="6264803" y="40405"/>
                </a:cubicBezTo>
                <a:cubicBezTo>
                  <a:pt x="6251302" y="43560"/>
                  <a:pt x="6242558" y="45417"/>
                  <a:pt x="6238572" y="45976"/>
                </a:cubicBezTo>
                <a:cubicBezTo>
                  <a:pt x="6246674" y="52458"/>
                  <a:pt x="6250252" y="56835"/>
                  <a:pt x="6249305" y="59108"/>
                </a:cubicBezTo>
                <a:cubicBezTo>
                  <a:pt x="6248358" y="61381"/>
                  <a:pt x="6247484" y="66117"/>
                  <a:pt x="6246681" y="73316"/>
                </a:cubicBezTo>
                <a:cubicBezTo>
                  <a:pt x="6257307" y="72541"/>
                  <a:pt x="6271776" y="70785"/>
                  <a:pt x="6290088" y="68046"/>
                </a:cubicBezTo>
                <a:cubicBezTo>
                  <a:pt x="6308402" y="65307"/>
                  <a:pt x="6324566" y="62801"/>
                  <a:pt x="6338584" y="60528"/>
                </a:cubicBezTo>
                <a:cubicBezTo>
                  <a:pt x="6352601" y="58255"/>
                  <a:pt x="6364632" y="60119"/>
                  <a:pt x="6374678" y="66121"/>
                </a:cubicBezTo>
                <a:cubicBezTo>
                  <a:pt x="6384723" y="72122"/>
                  <a:pt x="6389115" y="77546"/>
                  <a:pt x="6387853" y="82393"/>
                </a:cubicBezTo>
                <a:cubicBezTo>
                  <a:pt x="6386592" y="87240"/>
                  <a:pt x="6374886" y="88990"/>
                  <a:pt x="6352737" y="87642"/>
                </a:cubicBezTo>
                <a:cubicBezTo>
                  <a:pt x="6330589" y="86294"/>
                  <a:pt x="6295108" y="87771"/>
                  <a:pt x="6246294" y="92073"/>
                </a:cubicBezTo>
                <a:cubicBezTo>
                  <a:pt x="6245648" y="99257"/>
                  <a:pt x="6245326" y="106499"/>
                  <a:pt x="6245326" y="113798"/>
                </a:cubicBezTo>
                <a:cubicBezTo>
                  <a:pt x="6270264" y="112120"/>
                  <a:pt x="6284980" y="109901"/>
                  <a:pt x="6289476" y="107141"/>
                </a:cubicBezTo>
                <a:cubicBezTo>
                  <a:pt x="6293971" y="104380"/>
                  <a:pt x="6299836" y="104685"/>
                  <a:pt x="6307071" y="108055"/>
                </a:cubicBezTo>
                <a:cubicBezTo>
                  <a:pt x="6314306" y="111425"/>
                  <a:pt x="6321121" y="115530"/>
                  <a:pt x="6327516" y="120370"/>
                </a:cubicBezTo>
                <a:cubicBezTo>
                  <a:pt x="6333913" y="125209"/>
                  <a:pt x="6334292" y="130483"/>
                  <a:pt x="6328656" y="136190"/>
                </a:cubicBezTo>
                <a:cubicBezTo>
                  <a:pt x="6323021" y="141898"/>
                  <a:pt x="6317995" y="150484"/>
                  <a:pt x="6313578" y="161949"/>
                </a:cubicBezTo>
                <a:cubicBezTo>
                  <a:pt x="6309162" y="173414"/>
                  <a:pt x="6303250" y="184707"/>
                  <a:pt x="6295842" y="195828"/>
                </a:cubicBezTo>
                <a:cubicBezTo>
                  <a:pt x="6288436" y="206949"/>
                  <a:pt x="6282295" y="207110"/>
                  <a:pt x="6277419" y="196312"/>
                </a:cubicBezTo>
                <a:cubicBezTo>
                  <a:pt x="6267324" y="197172"/>
                  <a:pt x="6256174" y="198370"/>
                  <a:pt x="6243970" y="199904"/>
                </a:cubicBezTo>
                <a:lnTo>
                  <a:pt x="6243970" y="221780"/>
                </a:lnTo>
                <a:cubicBezTo>
                  <a:pt x="6255070" y="220059"/>
                  <a:pt x="6264388" y="218281"/>
                  <a:pt x="6271923" y="216445"/>
                </a:cubicBezTo>
                <a:cubicBezTo>
                  <a:pt x="6279459" y="214610"/>
                  <a:pt x="6286356" y="217410"/>
                  <a:pt x="6292616" y="224845"/>
                </a:cubicBezTo>
                <a:cubicBezTo>
                  <a:pt x="6298876" y="232281"/>
                  <a:pt x="6296772" y="236572"/>
                  <a:pt x="6286303" y="237719"/>
                </a:cubicBezTo>
                <a:cubicBezTo>
                  <a:pt x="6275835" y="238866"/>
                  <a:pt x="6261652" y="240659"/>
                  <a:pt x="6243756" y="243097"/>
                </a:cubicBezTo>
                <a:lnTo>
                  <a:pt x="6242616" y="267683"/>
                </a:lnTo>
                <a:cubicBezTo>
                  <a:pt x="6267468" y="265933"/>
                  <a:pt x="6289705" y="263922"/>
                  <a:pt x="6309330" y="261649"/>
                </a:cubicBezTo>
                <a:cubicBezTo>
                  <a:pt x="6328954" y="259376"/>
                  <a:pt x="6342764" y="262298"/>
                  <a:pt x="6350758" y="270415"/>
                </a:cubicBezTo>
                <a:cubicBezTo>
                  <a:pt x="6358753" y="278531"/>
                  <a:pt x="6359940" y="284181"/>
                  <a:pt x="6354318" y="287365"/>
                </a:cubicBezTo>
                <a:cubicBezTo>
                  <a:pt x="6348698" y="290548"/>
                  <a:pt x="6335619" y="291014"/>
                  <a:pt x="6315084" y="288763"/>
                </a:cubicBezTo>
                <a:cubicBezTo>
                  <a:pt x="6294549" y="286512"/>
                  <a:pt x="6272131" y="286497"/>
                  <a:pt x="6247832" y="288720"/>
                </a:cubicBezTo>
                <a:cubicBezTo>
                  <a:pt x="6223532" y="290943"/>
                  <a:pt x="6202298" y="293639"/>
                  <a:pt x="6184129" y="296808"/>
                </a:cubicBezTo>
                <a:cubicBezTo>
                  <a:pt x="6165960" y="299977"/>
                  <a:pt x="6154115" y="302017"/>
                  <a:pt x="6148594" y="302928"/>
                </a:cubicBezTo>
                <a:cubicBezTo>
                  <a:pt x="6143073" y="303838"/>
                  <a:pt x="6136416" y="301529"/>
                  <a:pt x="6128621" y="296001"/>
                </a:cubicBezTo>
                <a:cubicBezTo>
                  <a:pt x="6120828" y="290473"/>
                  <a:pt x="6117934" y="286401"/>
                  <a:pt x="6119942" y="283783"/>
                </a:cubicBezTo>
                <a:cubicBezTo>
                  <a:pt x="6121950" y="281166"/>
                  <a:pt x="6127270" y="279858"/>
                  <a:pt x="6135903" y="279858"/>
                </a:cubicBezTo>
                <a:cubicBezTo>
                  <a:pt x="6143001" y="279858"/>
                  <a:pt x="6153914" y="278965"/>
                  <a:pt x="6168642" y="277180"/>
                </a:cubicBezTo>
                <a:cubicBezTo>
                  <a:pt x="6183369" y="275394"/>
                  <a:pt x="6200778" y="273297"/>
                  <a:pt x="6220868" y="270888"/>
                </a:cubicBezTo>
                <a:lnTo>
                  <a:pt x="6220868" y="246237"/>
                </a:lnTo>
                <a:cubicBezTo>
                  <a:pt x="6214416" y="247098"/>
                  <a:pt x="6207514" y="247990"/>
                  <a:pt x="6200164" y="248915"/>
                </a:cubicBezTo>
                <a:cubicBezTo>
                  <a:pt x="6192816" y="249840"/>
                  <a:pt x="6184978" y="247528"/>
                  <a:pt x="6176654" y="241978"/>
                </a:cubicBezTo>
                <a:cubicBezTo>
                  <a:pt x="6168330" y="236428"/>
                  <a:pt x="6170316" y="233044"/>
                  <a:pt x="6182612" y="231825"/>
                </a:cubicBezTo>
                <a:cubicBezTo>
                  <a:pt x="6194909" y="230606"/>
                  <a:pt x="6207661" y="228828"/>
                  <a:pt x="6220868" y="226491"/>
                </a:cubicBezTo>
                <a:lnTo>
                  <a:pt x="6220868" y="201711"/>
                </a:lnTo>
                <a:cubicBezTo>
                  <a:pt x="6212522" y="202571"/>
                  <a:pt x="6202678" y="203812"/>
                  <a:pt x="6191335" y="205432"/>
                </a:cubicBezTo>
                <a:cubicBezTo>
                  <a:pt x="6183534" y="217349"/>
                  <a:pt x="6175535" y="211226"/>
                  <a:pt x="6167340" y="187062"/>
                </a:cubicBezTo>
                <a:cubicBezTo>
                  <a:pt x="6159144" y="162899"/>
                  <a:pt x="6152068" y="145773"/>
                  <a:pt x="6146109" y="135685"/>
                </a:cubicBezTo>
                <a:cubicBezTo>
                  <a:pt x="6140151" y="125597"/>
                  <a:pt x="6140839" y="121015"/>
                  <a:pt x="6148174" y="121940"/>
                </a:cubicBezTo>
                <a:cubicBezTo>
                  <a:pt x="6155509" y="122865"/>
                  <a:pt x="6161357" y="123316"/>
                  <a:pt x="6165716" y="123295"/>
                </a:cubicBezTo>
                <a:cubicBezTo>
                  <a:pt x="6170076" y="123273"/>
                  <a:pt x="6188460" y="121635"/>
                  <a:pt x="6220868" y="118380"/>
                </a:cubicBezTo>
                <a:lnTo>
                  <a:pt x="6220868" y="95063"/>
                </a:lnTo>
                <a:cubicBezTo>
                  <a:pt x="6216768" y="95063"/>
                  <a:pt x="6203255" y="96640"/>
                  <a:pt x="6180332" y="99795"/>
                </a:cubicBezTo>
                <a:cubicBezTo>
                  <a:pt x="6157410" y="102950"/>
                  <a:pt x="6141790" y="105427"/>
                  <a:pt x="6133472" y="107227"/>
                </a:cubicBezTo>
                <a:cubicBezTo>
                  <a:pt x="6125155" y="109026"/>
                  <a:pt x="6117791" y="109209"/>
                  <a:pt x="6111381" y="107775"/>
                </a:cubicBezTo>
                <a:cubicBezTo>
                  <a:pt x="6104971" y="106341"/>
                  <a:pt x="6099120" y="102717"/>
                  <a:pt x="6093828" y="96902"/>
                </a:cubicBezTo>
                <a:cubicBezTo>
                  <a:pt x="6088537" y="91087"/>
                  <a:pt x="6090416" y="88179"/>
                  <a:pt x="6099464" y="88179"/>
                </a:cubicBezTo>
                <a:cubicBezTo>
                  <a:pt x="6105803" y="88179"/>
                  <a:pt x="6120666" y="87079"/>
                  <a:pt x="6144055" y="84878"/>
                </a:cubicBezTo>
                <a:cubicBezTo>
                  <a:pt x="6167444" y="82676"/>
                  <a:pt x="6193048" y="79891"/>
                  <a:pt x="6220868" y="76521"/>
                </a:cubicBezTo>
                <a:cubicBezTo>
                  <a:pt x="6220868" y="62926"/>
                  <a:pt x="6219392" y="54265"/>
                  <a:pt x="6216438" y="50536"/>
                </a:cubicBezTo>
                <a:cubicBezTo>
                  <a:pt x="6203646" y="52314"/>
                  <a:pt x="6193350" y="53433"/>
                  <a:pt x="6185548" y="53892"/>
                </a:cubicBezTo>
                <a:cubicBezTo>
                  <a:pt x="6177748" y="54351"/>
                  <a:pt x="6172686" y="53351"/>
                  <a:pt x="6170362" y="50891"/>
                </a:cubicBezTo>
                <a:cubicBezTo>
                  <a:pt x="6168039" y="48432"/>
                  <a:pt x="6172718" y="45295"/>
                  <a:pt x="6184398" y="41480"/>
                </a:cubicBezTo>
                <a:cubicBezTo>
                  <a:pt x="6196078" y="37666"/>
                  <a:pt x="6210429" y="32486"/>
                  <a:pt x="6227450" y="25939"/>
                </a:cubicBezTo>
                <a:cubicBezTo>
                  <a:pt x="6244473" y="19393"/>
                  <a:pt x="6255256" y="13280"/>
                  <a:pt x="6259802" y="7602"/>
                </a:cubicBezTo>
                <a:cubicBezTo>
                  <a:pt x="6262076" y="4762"/>
                  <a:pt x="6264520" y="2945"/>
                  <a:pt x="6267134" y="2149"/>
                </a:cubicBezTo>
                <a:close/>
                <a:moveTo>
                  <a:pt x="1576799" y="1794"/>
                </a:moveTo>
                <a:cubicBezTo>
                  <a:pt x="1580972" y="1794"/>
                  <a:pt x="1588777" y="3891"/>
                  <a:pt x="1600213" y="8086"/>
                </a:cubicBezTo>
                <a:cubicBezTo>
                  <a:pt x="1611649" y="12280"/>
                  <a:pt x="1615697" y="16926"/>
                  <a:pt x="1612356" y="22024"/>
                </a:cubicBezTo>
                <a:cubicBezTo>
                  <a:pt x="1609014" y="27122"/>
                  <a:pt x="1605960" y="33357"/>
                  <a:pt x="1603192" y="40728"/>
                </a:cubicBezTo>
                <a:cubicBezTo>
                  <a:pt x="1600424" y="48098"/>
                  <a:pt x="1597055" y="54910"/>
                  <a:pt x="1593082" y="61162"/>
                </a:cubicBezTo>
                <a:cubicBezTo>
                  <a:pt x="1607896" y="59413"/>
                  <a:pt x="1624086" y="57187"/>
                  <a:pt x="1641653" y="54483"/>
                </a:cubicBezTo>
                <a:cubicBezTo>
                  <a:pt x="1659219" y="51780"/>
                  <a:pt x="1673276" y="49518"/>
                  <a:pt x="1683824" y="47697"/>
                </a:cubicBezTo>
                <a:cubicBezTo>
                  <a:pt x="1694371" y="45876"/>
                  <a:pt x="1704796" y="45922"/>
                  <a:pt x="1715100" y="47837"/>
                </a:cubicBezTo>
                <a:cubicBezTo>
                  <a:pt x="1725403" y="49751"/>
                  <a:pt x="1733061" y="54322"/>
                  <a:pt x="1738073" y="61550"/>
                </a:cubicBezTo>
                <a:cubicBezTo>
                  <a:pt x="1743084" y="68777"/>
                  <a:pt x="1742274" y="73022"/>
                  <a:pt x="1735642" y="74284"/>
                </a:cubicBezTo>
                <a:cubicBezTo>
                  <a:pt x="1729010" y="75546"/>
                  <a:pt x="1718412" y="75725"/>
                  <a:pt x="1703850" y="74821"/>
                </a:cubicBezTo>
                <a:cubicBezTo>
                  <a:pt x="1689287" y="73918"/>
                  <a:pt x="1672484" y="74137"/>
                  <a:pt x="1653440" y="75478"/>
                </a:cubicBezTo>
                <a:cubicBezTo>
                  <a:pt x="1634396" y="76818"/>
                  <a:pt x="1612485" y="79195"/>
                  <a:pt x="1587705" y="82608"/>
                </a:cubicBezTo>
                <a:cubicBezTo>
                  <a:pt x="1580176" y="99372"/>
                  <a:pt x="1572518" y="113060"/>
                  <a:pt x="1564732" y="123671"/>
                </a:cubicBezTo>
                <a:cubicBezTo>
                  <a:pt x="1566782" y="125191"/>
                  <a:pt x="1575605" y="124184"/>
                  <a:pt x="1591200" y="120649"/>
                </a:cubicBezTo>
                <a:cubicBezTo>
                  <a:pt x="1606795" y="117114"/>
                  <a:pt x="1617493" y="114189"/>
                  <a:pt x="1623294" y="111873"/>
                </a:cubicBezTo>
                <a:cubicBezTo>
                  <a:pt x="1629094" y="109557"/>
                  <a:pt x="1635504" y="109593"/>
                  <a:pt x="1642524" y="111981"/>
                </a:cubicBezTo>
                <a:cubicBezTo>
                  <a:pt x="1649543" y="114368"/>
                  <a:pt x="1655878" y="117147"/>
                  <a:pt x="1661528" y="120316"/>
                </a:cubicBezTo>
                <a:cubicBezTo>
                  <a:pt x="1667178" y="123485"/>
                  <a:pt x="1668426" y="130268"/>
                  <a:pt x="1665271" y="140665"/>
                </a:cubicBezTo>
                <a:cubicBezTo>
                  <a:pt x="1662116" y="151061"/>
                  <a:pt x="1660983" y="162225"/>
                  <a:pt x="1661872" y="174156"/>
                </a:cubicBezTo>
                <a:cubicBezTo>
                  <a:pt x="1662761" y="186087"/>
                  <a:pt x="1663654" y="200144"/>
                  <a:pt x="1664550" y="216327"/>
                </a:cubicBezTo>
                <a:cubicBezTo>
                  <a:pt x="1665447" y="232510"/>
                  <a:pt x="1666357" y="247266"/>
                  <a:pt x="1667282" y="260595"/>
                </a:cubicBezTo>
                <a:cubicBezTo>
                  <a:pt x="1668207" y="273925"/>
                  <a:pt x="1666737" y="285182"/>
                  <a:pt x="1662872" y="294366"/>
                </a:cubicBezTo>
                <a:cubicBezTo>
                  <a:pt x="1659008" y="303551"/>
                  <a:pt x="1653189" y="311102"/>
                  <a:pt x="1645417" y="317017"/>
                </a:cubicBezTo>
                <a:cubicBezTo>
                  <a:pt x="1637645" y="322932"/>
                  <a:pt x="1632629" y="321724"/>
                  <a:pt x="1630370" y="313392"/>
                </a:cubicBezTo>
                <a:cubicBezTo>
                  <a:pt x="1628112" y="305061"/>
                  <a:pt x="1622429" y="295134"/>
                  <a:pt x="1613323" y="283611"/>
                </a:cubicBezTo>
                <a:cubicBezTo>
                  <a:pt x="1604217" y="272089"/>
                  <a:pt x="1604357" y="267701"/>
                  <a:pt x="1613743" y="270447"/>
                </a:cubicBezTo>
                <a:cubicBezTo>
                  <a:pt x="1623129" y="273193"/>
                  <a:pt x="1629428" y="274545"/>
                  <a:pt x="1632640" y="274502"/>
                </a:cubicBezTo>
                <a:cubicBezTo>
                  <a:pt x="1635852" y="274459"/>
                  <a:pt x="1637458" y="264112"/>
                  <a:pt x="1637458" y="243462"/>
                </a:cubicBezTo>
                <a:cubicBezTo>
                  <a:pt x="1637458" y="219385"/>
                  <a:pt x="1636591" y="195229"/>
                  <a:pt x="1634855" y="170994"/>
                </a:cubicBezTo>
                <a:cubicBezTo>
                  <a:pt x="1633120" y="146759"/>
                  <a:pt x="1629718" y="133896"/>
                  <a:pt x="1624649" y="132405"/>
                </a:cubicBezTo>
                <a:cubicBezTo>
                  <a:pt x="1619579" y="130913"/>
                  <a:pt x="1600955" y="133516"/>
                  <a:pt x="1568776" y="140213"/>
                </a:cubicBezTo>
                <a:lnTo>
                  <a:pt x="1568776" y="167789"/>
                </a:lnTo>
                <a:cubicBezTo>
                  <a:pt x="1575272" y="167875"/>
                  <a:pt x="1585095" y="166097"/>
                  <a:pt x="1598245" y="162454"/>
                </a:cubicBezTo>
                <a:cubicBezTo>
                  <a:pt x="1611395" y="158812"/>
                  <a:pt x="1619895" y="160425"/>
                  <a:pt x="1623745" y="167294"/>
                </a:cubicBezTo>
                <a:cubicBezTo>
                  <a:pt x="1627596" y="174163"/>
                  <a:pt x="1623057" y="178917"/>
                  <a:pt x="1610129" y="181556"/>
                </a:cubicBezTo>
                <a:cubicBezTo>
                  <a:pt x="1597201" y="184194"/>
                  <a:pt x="1583417" y="185514"/>
                  <a:pt x="1568776" y="185514"/>
                </a:cubicBezTo>
                <a:cubicBezTo>
                  <a:pt x="1568776" y="194577"/>
                  <a:pt x="1567879" y="203969"/>
                  <a:pt x="1566087" y="213692"/>
                </a:cubicBezTo>
                <a:cubicBezTo>
                  <a:pt x="1578778" y="213764"/>
                  <a:pt x="1590286" y="211982"/>
                  <a:pt x="1600611" y="208347"/>
                </a:cubicBezTo>
                <a:cubicBezTo>
                  <a:pt x="1610936" y="204711"/>
                  <a:pt x="1618783" y="206554"/>
                  <a:pt x="1624154" y="213875"/>
                </a:cubicBezTo>
                <a:cubicBezTo>
                  <a:pt x="1629524" y="221196"/>
                  <a:pt x="1623376" y="226397"/>
                  <a:pt x="1605709" y="229481"/>
                </a:cubicBezTo>
                <a:cubicBezTo>
                  <a:pt x="1588042" y="232564"/>
                  <a:pt x="1574691" y="232306"/>
                  <a:pt x="1565657" y="228706"/>
                </a:cubicBezTo>
                <a:cubicBezTo>
                  <a:pt x="1564050" y="251952"/>
                  <a:pt x="1559673" y="270361"/>
                  <a:pt x="1552525" y="283934"/>
                </a:cubicBezTo>
                <a:cubicBezTo>
                  <a:pt x="1545376" y="297507"/>
                  <a:pt x="1539074" y="299619"/>
                  <a:pt x="1533618" y="290269"/>
                </a:cubicBezTo>
                <a:cubicBezTo>
                  <a:pt x="1528161" y="280919"/>
                  <a:pt x="1527469" y="271580"/>
                  <a:pt x="1531542" y="262252"/>
                </a:cubicBezTo>
                <a:cubicBezTo>
                  <a:pt x="1535615" y="252923"/>
                  <a:pt x="1538762" y="242484"/>
                  <a:pt x="1540984" y="230933"/>
                </a:cubicBezTo>
                <a:cubicBezTo>
                  <a:pt x="1543207" y="219382"/>
                  <a:pt x="1544992" y="203091"/>
                  <a:pt x="1546340" y="182061"/>
                </a:cubicBezTo>
                <a:cubicBezTo>
                  <a:pt x="1547688" y="161031"/>
                  <a:pt x="1548305" y="147784"/>
                  <a:pt x="1548190" y="142321"/>
                </a:cubicBezTo>
                <a:cubicBezTo>
                  <a:pt x="1537866" y="161150"/>
                  <a:pt x="1525580" y="177451"/>
                  <a:pt x="1511332" y="191225"/>
                </a:cubicBezTo>
                <a:cubicBezTo>
                  <a:pt x="1497086" y="204998"/>
                  <a:pt x="1479899" y="216488"/>
                  <a:pt x="1459773" y="225695"/>
                </a:cubicBezTo>
                <a:cubicBezTo>
                  <a:pt x="1439646" y="234901"/>
                  <a:pt x="1438252" y="231818"/>
                  <a:pt x="1455589" y="216445"/>
                </a:cubicBezTo>
                <a:cubicBezTo>
                  <a:pt x="1472926" y="201073"/>
                  <a:pt x="1490967" y="182004"/>
                  <a:pt x="1509709" y="159239"/>
                </a:cubicBezTo>
                <a:cubicBezTo>
                  <a:pt x="1528451" y="136474"/>
                  <a:pt x="1545387" y="111482"/>
                  <a:pt x="1560516" y="84264"/>
                </a:cubicBezTo>
                <a:cubicBezTo>
                  <a:pt x="1526085" y="88724"/>
                  <a:pt x="1503858" y="92091"/>
                  <a:pt x="1493835" y="94364"/>
                </a:cubicBezTo>
                <a:cubicBezTo>
                  <a:pt x="1483810" y="96636"/>
                  <a:pt x="1474196" y="94109"/>
                  <a:pt x="1464989" y="86781"/>
                </a:cubicBezTo>
                <a:cubicBezTo>
                  <a:pt x="1455782" y="79453"/>
                  <a:pt x="1453771" y="75391"/>
                  <a:pt x="1458955" y="74596"/>
                </a:cubicBezTo>
                <a:cubicBezTo>
                  <a:pt x="1464140" y="73800"/>
                  <a:pt x="1473922" y="73176"/>
                  <a:pt x="1488306" y="72724"/>
                </a:cubicBezTo>
                <a:cubicBezTo>
                  <a:pt x="1502689" y="72272"/>
                  <a:pt x="1528373" y="69473"/>
                  <a:pt x="1565355" y="64324"/>
                </a:cubicBezTo>
                <a:cubicBezTo>
                  <a:pt x="1575623" y="39215"/>
                  <a:pt x="1578735" y="22516"/>
                  <a:pt x="1574691" y="14227"/>
                </a:cubicBezTo>
                <a:cubicBezTo>
                  <a:pt x="1570647" y="5938"/>
                  <a:pt x="1571350" y="1794"/>
                  <a:pt x="1576799" y="1794"/>
                </a:cubicBezTo>
                <a:close/>
                <a:moveTo>
                  <a:pt x="4073280" y="25"/>
                </a:moveTo>
                <a:cubicBezTo>
                  <a:pt x="4074913" y="134"/>
                  <a:pt x="4076857" y="613"/>
                  <a:pt x="4079110" y="1461"/>
                </a:cubicBezTo>
                <a:cubicBezTo>
                  <a:pt x="4088123" y="4852"/>
                  <a:pt x="4094899" y="8849"/>
                  <a:pt x="4099437" y="13453"/>
                </a:cubicBezTo>
                <a:cubicBezTo>
                  <a:pt x="4103976" y="18056"/>
                  <a:pt x="4104022" y="22053"/>
                  <a:pt x="4099577" y="25445"/>
                </a:cubicBezTo>
                <a:cubicBezTo>
                  <a:pt x="4095132" y="28836"/>
                  <a:pt x="4088807" y="34447"/>
                  <a:pt x="4080605" y="42276"/>
                </a:cubicBezTo>
                <a:cubicBezTo>
                  <a:pt x="4108540" y="41445"/>
                  <a:pt x="4130878" y="37860"/>
                  <a:pt x="4147620" y="31521"/>
                </a:cubicBezTo>
                <a:cubicBezTo>
                  <a:pt x="4164362" y="25183"/>
                  <a:pt x="4177401" y="25143"/>
                  <a:pt x="4186737" y="31403"/>
                </a:cubicBezTo>
                <a:cubicBezTo>
                  <a:pt x="4196072" y="37662"/>
                  <a:pt x="4195721" y="43079"/>
                  <a:pt x="4185683" y="47654"/>
                </a:cubicBezTo>
                <a:cubicBezTo>
                  <a:pt x="4175644" y="52228"/>
                  <a:pt x="4161799" y="55871"/>
                  <a:pt x="4144146" y="58581"/>
                </a:cubicBezTo>
                <a:cubicBezTo>
                  <a:pt x="4126493" y="61291"/>
                  <a:pt x="4112207" y="62876"/>
                  <a:pt x="4101287" y="63335"/>
                </a:cubicBezTo>
                <a:cubicBezTo>
                  <a:pt x="4090367" y="63794"/>
                  <a:pt x="4081013" y="61772"/>
                  <a:pt x="4073227" y="57269"/>
                </a:cubicBezTo>
                <a:cubicBezTo>
                  <a:pt x="4049064" y="82063"/>
                  <a:pt x="4029604" y="97038"/>
                  <a:pt x="4014848" y="102193"/>
                </a:cubicBezTo>
                <a:cubicBezTo>
                  <a:pt x="4000092" y="107349"/>
                  <a:pt x="3998227" y="104265"/>
                  <a:pt x="4009255" y="92944"/>
                </a:cubicBezTo>
                <a:cubicBezTo>
                  <a:pt x="4020283" y="81622"/>
                  <a:pt x="4032880" y="66909"/>
                  <a:pt x="4047049" y="48805"/>
                </a:cubicBezTo>
                <a:cubicBezTo>
                  <a:pt x="4061217" y="30700"/>
                  <a:pt x="4067849" y="17436"/>
                  <a:pt x="4066946" y="9011"/>
                </a:cubicBezTo>
                <a:cubicBezTo>
                  <a:pt x="4066268" y="2692"/>
                  <a:pt x="4068379" y="-303"/>
                  <a:pt x="4073280" y="2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1305162" y="3472545"/>
            <a:ext cx="48285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）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10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辆垃圾车一次运多少吨？</a:t>
            </a:r>
          </a:p>
        </p:txBody>
      </p: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2063171" y="3903449"/>
            <a:ext cx="33272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6×10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＝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60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（吨）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Text Box 31"/>
          <p:cNvSpPr txBox="1">
            <a:spLocks noChangeArrowheads="1"/>
          </p:cNvSpPr>
          <p:nvPr/>
        </p:nvSpPr>
        <p:spPr bwMode="auto">
          <a:xfrm>
            <a:off x="1345971" y="4315273"/>
            <a:ext cx="418576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）一天可以运垃圾多少吨？</a:t>
            </a:r>
          </a:p>
        </p:txBody>
      </p:sp>
      <p:sp>
        <p:nvSpPr>
          <p:cNvPr id="21" name="Text Box 31"/>
          <p:cNvSpPr txBox="1">
            <a:spLocks noChangeArrowheads="1"/>
          </p:cNvSpPr>
          <p:nvPr/>
        </p:nvSpPr>
        <p:spPr bwMode="auto">
          <a:xfrm>
            <a:off x="2066883" y="4747464"/>
            <a:ext cx="361386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60×8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＝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480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（吨）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6359690" y="3336919"/>
            <a:ext cx="274543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列综合算式：</a:t>
            </a:r>
          </a:p>
        </p:txBody>
      </p:sp>
      <p:sp>
        <p:nvSpPr>
          <p:cNvPr id="26" name="Text Box 31"/>
          <p:cNvSpPr txBox="1">
            <a:spLocks noChangeArrowheads="1"/>
          </p:cNvSpPr>
          <p:nvPr/>
        </p:nvSpPr>
        <p:spPr bwMode="auto">
          <a:xfrm>
            <a:off x="6552619" y="3769705"/>
            <a:ext cx="274543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6×10×8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Text Box 31"/>
          <p:cNvSpPr txBox="1">
            <a:spLocks noChangeArrowheads="1"/>
          </p:cNvSpPr>
          <p:nvPr/>
        </p:nvSpPr>
        <p:spPr bwMode="auto">
          <a:xfrm>
            <a:off x="6201709" y="4172497"/>
            <a:ext cx="266429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 ＝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60×8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9" name="Text Box 31"/>
          <p:cNvSpPr txBox="1">
            <a:spLocks noChangeArrowheads="1"/>
          </p:cNvSpPr>
          <p:nvPr/>
        </p:nvSpPr>
        <p:spPr bwMode="auto">
          <a:xfrm>
            <a:off x="6201707" y="4613770"/>
            <a:ext cx="295232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 ＝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480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（吨）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1417979" y="5109563"/>
            <a:ext cx="66559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答：这个环卫公司一天可以运垃圾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480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吨。</a:t>
            </a: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1044349" y="3021331"/>
            <a:ext cx="361386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【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方法一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】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TextBox 12_1_1"/>
          <p:cNvSpPr txBox="1"/>
          <p:nvPr/>
        </p:nvSpPr>
        <p:spPr>
          <a:xfrm>
            <a:off x="828096" y="315134"/>
            <a:ext cx="3917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rPr>
              <a:t>课堂练习</a:t>
            </a: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65" t="14461" b="11465"/>
          <a:stretch>
            <a:fillRect/>
          </a:stretch>
        </p:blipFill>
        <p:spPr>
          <a:xfrm>
            <a:off x="9769242" y="4390564"/>
            <a:ext cx="1656414" cy="2117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utoUpdateAnimBg="0"/>
      <p:bldP spid="20" grpId="0" autoUpdateAnimBg="0"/>
      <p:bldP spid="21" grpId="0" autoUpdateAnimBg="0"/>
      <p:bldP spid="22" grpId="0"/>
      <p:bldP spid="26" grpId="0"/>
      <p:bldP spid="28" grpId="0"/>
      <p:bldP spid="29" grpId="0"/>
      <p:bldP spid="30" grpId="0"/>
      <p:bldP spid="14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多边形: 形状 14"/>
          <p:cNvSpPr>
            <a:spLocks noChangeArrowheads="1"/>
          </p:cNvSpPr>
          <p:nvPr/>
        </p:nvSpPr>
        <p:spPr bwMode="auto">
          <a:xfrm>
            <a:off x="3592580" y="1650049"/>
            <a:ext cx="7297794" cy="1344663"/>
          </a:xfrm>
          <a:custGeom>
            <a:avLst/>
            <a:gdLst/>
            <a:ahLst/>
            <a:cxnLst/>
            <a:rect l="l" t="t" r="r" b="b"/>
            <a:pathLst>
              <a:path w="7297794" h="1344663">
                <a:moveTo>
                  <a:pt x="1859032" y="1269409"/>
                </a:moveTo>
                <a:lnTo>
                  <a:pt x="1905085" y="1269409"/>
                </a:lnTo>
                <a:lnTo>
                  <a:pt x="1905085" y="1315441"/>
                </a:lnTo>
                <a:lnTo>
                  <a:pt x="1859032" y="1315441"/>
                </a:lnTo>
                <a:close/>
                <a:moveTo>
                  <a:pt x="160516" y="1198705"/>
                </a:moveTo>
                <a:cubicBezTo>
                  <a:pt x="162773" y="1198898"/>
                  <a:pt x="165523" y="1199723"/>
                  <a:pt x="168763" y="1201178"/>
                </a:cubicBezTo>
                <a:cubicBezTo>
                  <a:pt x="181727" y="1207000"/>
                  <a:pt x="189402" y="1214092"/>
                  <a:pt x="191790" y="1222452"/>
                </a:cubicBezTo>
                <a:cubicBezTo>
                  <a:pt x="194178" y="1230812"/>
                  <a:pt x="193210" y="1238502"/>
                  <a:pt x="188886" y="1245522"/>
                </a:cubicBezTo>
                <a:cubicBezTo>
                  <a:pt x="184563" y="1252541"/>
                  <a:pt x="178533" y="1251652"/>
                  <a:pt x="170796" y="1242855"/>
                </a:cubicBezTo>
                <a:cubicBezTo>
                  <a:pt x="163060" y="1234057"/>
                  <a:pt x="157284" y="1224438"/>
                  <a:pt x="153469" y="1213999"/>
                </a:cubicBezTo>
                <a:cubicBezTo>
                  <a:pt x="151394" y="1203222"/>
                  <a:pt x="153743" y="1198124"/>
                  <a:pt x="160516" y="1198705"/>
                </a:cubicBezTo>
                <a:close/>
                <a:moveTo>
                  <a:pt x="231681" y="1171894"/>
                </a:moveTo>
                <a:cubicBezTo>
                  <a:pt x="233337" y="1171932"/>
                  <a:pt x="235345" y="1172372"/>
                  <a:pt x="237704" y="1173215"/>
                </a:cubicBezTo>
                <a:cubicBezTo>
                  <a:pt x="247140" y="1176585"/>
                  <a:pt x="254815" y="1180930"/>
                  <a:pt x="260731" y="1186250"/>
                </a:cubicBezTo>
                <a:cubicBezTo>
                  <a:pt x="266646" y="1191570"/>
                  <a:pt x="267442" y="1196622"/>
                  <a:pt x="263118" y="1201404"/>
                </a:cubicBezTo>
                <a:cubicBezTo>
                  <a:pt x="258795" y="1206187"/>
                  <a:pt x="252403" y="1216368"/>
                  <a:pt x="243942" y="1231949"/>
                </a:cubicBezTo>
                <a:cubicBezTo>
                  <a:pt x="235481" y="1247530"/>
                  <a:pt x="226942" y="1261357"/>
                  <a:pt x="218323" y="1273432"/>
                </a:cubicBezTo>
                <a:cubicBezTo>
                  <a:pt x="247993" y="1269947"/>
                  <a:pt x="269794" y="1266828"/>
                  <a:pt x="283725" y="1264075"/>
                </a:cubicBezTo>
                <a:cubicBezTo>
                  <a:pt x="297657" y="1261321"/>
                  <a:pt x="308236" y="1262960"/>
                  <a:pt x="315464" y="1268990"/>
                </a:cubicBezTo>
                <a:cubicBezTo>
                  <a:pt x="322691" y="1275020"/>
                  <a:pt x="326305" y="1280128"/>
                  <a:pt x="326305" y="1284316"/>
                </a:cubicBezTo>
                <a:cubicBezTo>
                  <a:pt x="326305" y="1290668"/>
                  <a:pt x="319519" y="1293393"/>
                  <a:pt x="305946" y="1292490"/>
                </a:cubicBezTo>
                <a:cubicBezTo>
                  <a:pt x="292373" y="1291586"/>
                  <a:pt x="274723" y="1291805"/>
                  <a:pt x="252998" y="1293146"/>
                </a:cubicBezTo>
                <a:cubicBezTo>
                  <a:pt x="231273" y="1294487"/>
                  <a:pt x="208457" y="1296964"/>
                  <a:pt x="184552" y="1300578"/>
                </a:cubicBezTo>
                <a:cubicBezTo>
                  <a:pt x="160647" y="1304191"/>
                  <a:pt x="143234" y="1306898"/>
                  <a:pt x="132314" y="1308698"/>
                </a:cubicBezTo>
                <a:cubicBezTo>
                  <a:pt x="121394" y="1310497"/>
                  <a:pt x="110926" y="1306643"/>
                  <a:pt x="100909" y="1297136"/>
                </a:cubicBezTo>
                <a:cubicBezTo>
                  <a:pt x="90892" y="1287628"/>
                  <a:pt x="92807" y="1283333"/>
                  <a:pt x="106653" y="1284251"/>
                </a:cubicBezTo>
                <a:cubicBezTo>
                  <a:pt x="120498" y="1285169"/>
                  <a:pt x="133010" y="1284957"/>
                  <a:pt x="144188" y="1283617"/>
                </a:cubicBezTo>
                <a:cubicBezTo>
                  <a:pt x="155366" y="1282276"/>
                  <a:pt x="173991" y="1279928"/>
                  <a:pt x="200061" y="1276572"/>
                </a:cubicBezTo>
                <a:cubicBezTo>
                  <a:pt x="207747" y="1257758"/>
                  <a:pt x="214483" y="1239736"/>
                  <a:pt x="220270" y="1222506"/>
                </a:cubicBezTo>
                <a:cubicBezTo>
                  <a:pt x="226056" y="1205276"/>
                  <a:pt x="228049" y="1191911"/>
                  <a:pt x="226250" y="1182411"/>
                </a:cubicBezTo>
                <a:cubicBezTo>
                  <a:pt x="224900" y="1175285"/>
                  <a:pt x="226710" y="1171780"/>
                  <a:pt x="231681" y="1171894"/>
                </a:cubicBezTo>
                <a:close/>
                <a:moveTo>
                  <a:pt x="1502024" y="1160005"/>
                </a:moveTo>
                <a:cubicBezTo>
                  <a:pt x="1500410" y="1160071"/>
                  <a:pt x="1498229" y="1160517"/>
                  <a:pt x="1495479" y="1161341"/>
                </a:cubicBezTo>
                <a:cubicBezTo>
                  <a:pt x="1489980" y="1162990"/>
                  <a:pt x="1482017" y="1165407"/>
                  <a:pt x="1471592" y="1168590"/>
                </a:cubicBezTo>
                <a:cubicBezTo>
                  <a:pt x="1472453" y="1184479"/>
                  <a:pt x="1473284" y="1200978"/>
                  <a:pt x="1474087" y="1218086"/>
                </a:cubicBezTo>
                <a:cubicBezTo>
                  <a:pt x="1480268" y="1217383"/>
                  <a:pt x="1490672" y="1214185"/>
                  <a:pt x="1505299" y="1208492"/>
                </a:cubicBezTo>
                <a:cubicBezTo>
                  <a:pt x="1507020" y="1192359"/>
                  <a:pt x="1507665" y="1180747"/>
                  <a:pt x="1507235" y="1173656"/>
                </a:cubicBezTo>
                <a:cubicBezTo>
                  <a:pt x="1506805" y="1166565"/>
                  <a:pt x="1506112" y="1162327"/>
                  <a:pt x="1505159" y="1160943"/>
                </a:cubicBezTo>
                <a:cubicBezTo>
                  <a:pt x="1504682" y="1160251"/>
                  <a:pt x="1503637" y="1159939"/>
                  <a:pt x="1502024" y="1160005"/>
                </a:cubicBezTo>
                <a:close/>
                <a:moveTo>
                  <a:pt x="1282286" y="1139662"/>
                </a:moveTo>
                <a:cubicBezTo>
                  <a:pt x="1284189" y="1139882"/>
                  <a:pt x="1286503" y="1140462"/>
                  <a:pt x="1289228" y="1141401"/>
                </a:cubicBezTo>
                <a:cubicBezTo>
                  <a:pt x="1297416" y="1144470"/>
                  <a:pt x="1304188" y="1149174"/>
                  <a:pt x="1309544" y="1155512"/>
                </a:cubicBezTo>
                <a:cubicBezTo>
                  <a:pt x="1314901" y="1161850"/>
                  <a:pt x="1314958" y="1167353"/>
                  <a:pt x="1309716" y="1172021"/>
                </a:cubicBezTo>
                <a:cubicBezTo>
                  <a:pt x="1304475" y="1176689"/>
                  <a:pt x="1296470" y="1189115"/>
                  <a:pt x="1285700" y="1209299"/>
                </a:cubicBezTo>
                <a:cubicBezTo>
                  <a:pt x="1274930" y="1229482"/>
                  <a:pt x="1261798" y="1248010"/>
                  <a:pt x="1246304" y="1264881"/>
                </a:cubicBezTo>
                <a:cubicBezTo>
                  <a:pt x="1230809" y="1281752"/>
                  <a:pt x="1212286" y="1296835"/>
                  <a:pt x="1190732" y="1310128"/>
                </a:cubicBezTo>
                <a:cubicBezTo>
                  <a:pt x="1169179" y="1323422"/>
                  <a:pt x="1145987" y="1332804"/>
                  <a:pt x="1121157" y="1338274"/>
                </a:cubicBezTo>
                <a:cubicBezTo>
                  <a:pt x="1096327" y="1343745"/>
                  <a:pt x="1094721" y="1340949"/>
                  <a:pt x="1116339" y="1329885"/>
                </a:cubicBezTo>
                <a:cubicBezTo>
                  <a:pt x="1137956" y="1318822"/>
                  <a:pt x="1159019" y="1305270"/>
                  <a:pt x="1179525" y="1289231"/>
                </a:cubicBezTo>
                <a:cubicBezTo>
                  <a:pt x="1200032" y="1273191"/>
                  <a:pt x="1217613" y="1256958"/>
                  <a:pt x="1232269" y="1240532"/>
                </a:cubicBezTo>
                <a:cubicBezTo>
                  <a:pt x="1246924" y="1224105"/>
                  <a:pt x="1258482" y="1206409"/>
                  <a:pt x="1266943" y="1187444"/>
                </a:cubicBezTo>
                <a:cubicBezTo>
                  <a:pt x="1275404" y="1168479"/>
                  <a:pt x="1278508" y="1155125"/>
                  <a:pt x="1276257" y="1147381"/>
                </a:cubicBezTo>
                <a:cubicBezTo>
                  <a:pt x="1274568" y="1141573"/>
                  <a:pt x="1276578" y="1139000"/>
                  <a:pt x="1282286" y="1139662"/>
                </a:cubicBezTo>
                <a:close/>
                <a:moveTo>
                  <a:pt x="1512109" y="1131025"/>
                </a:moveTo>
                <a:cubicBezTo>
                  <a:pt x="1515474" y="1130694"/>
                  <a:pt x="1519266" y="1131485"/>
                  <a:pt x="1523486" y="1133399"/>
                </a:cubicBezTo>
                <a:cubicBezTo>
                  <a:pt x="1531925" y="1137228"/>
                  <a:pt x="1538884" y="1141322"/>
                  <a:pt x="1544362" y="1145682"/>
                </a:cubicBezTo>
                <a:cubicBezTo>
                  <a:pt x="1549839" y="1150041"/>
                  <a:pt x="1549814" y="1155243"/>
                  <a:pt x="1544286" y="1161288"/>
                </a:cubicBezTo>
                <a:cubicBezTo>
                  <a:pt x="1538758" y="1167332"/>
                  <a:pt x="1533427" y="1182464"/>
                  <a:pt x="1528293" y="1206685"/>
                </a:cubicBezTo>
                <a:cubicBezTo>
                  <a:pt x="1538188" y="1216981"/>
                  <a:pt x="1538077" y="1223226"/>
                  <a:pt x="1527960" y="1225421"/>
                </a:cubicBezTo>
                <a:cubicBezTo>
                  <a:pt x="1517843" y="1227615"/>
                  <a:pt x="1500401" y="1231271"/>
                  <a:pt x="1475636" y="1236391"/>
                </a:cubicBezTo>
                <a:cubicBezTo>
                  <a:pt x="1475636" y="1243919"/>
                  <a:pt x="1473653" y="1249978"/>
                  <a:pt x="1469688" y="1254567"/>
                </a:cubicBezTo>
                <a:cubicBezTo>
                  <a:pt x="1465723" y="1259156"/>
                  <a:pt x="1462335" y="1258464"/>
                  <a:pt x="1459525" y="1252491"/>
                </a:cubicBezTo>
                <a:cubicBezTo>
                  <a:pt x="1456714" y="1246519"/>
                  <a:pt x="1454620" y="1238954"/>
                  <a:pt x="1453244" y="1229798"/>
                </a:cubicBezTo>
                <a:cubicBezTo>
                  <a:pt x="1451867" y="1220642"/>
                  <a:pt x="1450297" y="1209230"/>
                  <a:pt x="1448533" y="1195564"/>
                </a:cubicBezTo>
                <a:cubicBezTo>
                  <a:pt x="1446769" y="1181898"/>
                  <a:pt x="1443396" y="1170089"/>
                  <a:pt x="1438412" y="1160137"/>
                </a:cubicBezTo>
                <a:cubicBezTo>
                  <a:pt x="1433429" y="1150185"/>
                  <a:pt x="1434501" y="1145682"/>
                  <a:pt x="1441628" y="1146628"/>
                </a:cubicBezTo>
                <a:cubicBezTo>
                  <a:pt x="1448755" y="1147575"/>
                  <a:pt x="1454399" y="1148475"/>
                  <a:pt x="1458557" y="1149328"/>
                </a:cubicBezTo>
                <a:cubicBezTo>
                  <a:pt x="1462715" y="1150181"/>
                  <a:pt x="1469957" y="1149360"/>
                  <a:pt x="1480282" y="1146865"/>
                </a:cubicBezTo>
                <a:cubicBezTo>
                  <a:pt x="1490607" y="1144370"/>
                  <a:pt x="1498279" y="1140544"/>
                  <a:pt x="1503298" y="1135389"/>
                </a:cubicBezTo>
                <a:cubicBezTo>
                  <a:pt x="1505808" y="1132811"/>
                  <a:pt x="1508745" y="1131357"/>
                  <a:pt x="1512109" y="1131025"/>
                </a:cubicBezTo>
                <a:close/>
                <a:moveTo>
                  <a:pt x="262409" y="1125753"/>
                </a:moveTo>
                <a:cubicBezTo>
                  <a:pt x="267023" y="1126251"/>
                  <a:pt x="271310" y="1127914"/>
                  <a:pt x="275272" y="1130743"/>
                </a:cubicBezTo>
                <a:cubicBezTo>
                  <a:pt x="283195" y="1136400"/>
                  <a:pt x="284055" y="1141322"/>
                  <a:pt x="277853" y="1145510"/>
                </a:cubicBezTo>
                <a:cubicBezTo>
                  <a:pt x="271651" y="1149697"/>
                  <a:pt x="256902" y="1154992"/>
                  <a:pt x="233606" y="1161395"/>
                </a:cubicBezTo>
                <a:cubicBezTo>
                  <a:pt x="210310" y="1167798"/>
                  <a:pt x="193228" y="1171451"/>
                  <a:pt x="182358" y="1172355"/>
                </a:cubicBezTo>
                <a:cubicBezTo>
                  <a:pt x="171488" y="1173258"/>
                  <a:pt x="161690" y="1170881"/>
                  <a:pt x="152964" y="1165224"/>
                </a:cubicBezTo>
                <a:cubicBezTo>
                  <a:pt x="144238" y="1159567"/>
                  <a:pt x="143560" y="1155734"/>
                  <a:pt x="150931" y="1153727"/>
                </a:cubicBezTo>
                <a:cubicBezTo>
                  <a:pt x="158302" y="1151719"/>
                  <a:pt x="172126" y="1148514"/>
                  <a:pt x="192403" y="1144112"/>
                </a:cubicBezTo>
                <a:cubicBezTo>
                  <a:pt x="218660" y="1136870"/>
                  <a:pt x="237055" y="1131417"/>
                  <a:pt x="247588" y="1127753"/>
                </a:cubicBezTo>
                <a:cubicBezTo>
                  <a:pt x="252854" y="1125921"/>
                  <a:pt x="257795" y="1125254"/>
                  <a:pt x="262409" y="1125753"/>
                </a:cubicBezTo>
                <a:close/>
                <a:moveTo>
                  <a:pt x="1146698" y="1111029"/>
                </a:moveTo>
                <a:cubicBezTo>
                  <a:pt x="1148621" y="1110803"/>
                  <a:pt x="1151002" y="1112233"/>
                  <a:pt x="1153842" y="1115320"/>
                </a:cubicBezTo>
                <a:cubicBezTo>
                  <a:pt x="1159521" y="1121493"/>
                  <a:pt x="1162360" y="1130582"/>
                  <a:pt x="1162360" y="1142584"/>
                </a:cubicBezTo>
                <a:cubicBezTo>
                  <a:pt x="1162360" y="1153999"/>
                  <a:pt x="1157828" y="1167665"/>
                  <a:pt x="1148765" y="1183583"/>
                </a:cubicBezTo>
                <a:cubicBezTo>
                  <a:pt x="1139702" y="1199501"/>
                  <a:pt x="1132253" y="1202318"/>
                  <a:pt x="1126416" y="1192037"/>
                </a:cubicBezTo>
                <a:cubicBezTo>
                  <a:pt x="1120580" y="1181755"/>
                  <a:pt x="1119468" y="1173333"/>
                  <a:pt x="1123082" y="1166773"/>
                </a:cubicBezTo>
                <a:cubicBezTo>
                  <a:pt x="1126696" y="1160212"/>
                  <a:pt x="1130352" y="1151848"/>
                  <a:pt x="1134053" y="1141681"/>
                </a:cubicBezTo>
                <a:cubicBezTo>
                  <a:pt x="1137537" y="1132087"/>
                  <a:pt x="1140287" y="1123752"/>
                  <a:pt x="1142301" y="1116675"/>
                </a:cubicBezTo>
                <a:cubicBezTo>
                  <a:pt x="1143309" y="1113137"/>
                  <a:pt x="1144774" y="1111255"/>
                  <a:pt x="1146698" y="1111029"/>
                </a:cubicBezTo>
                <a:close/>
                <a:moveTo>
                  <a:pt x="1317277" y="1095315"/>
                </a:moveTo>
                <a:cubicBezTo>
                  <a:pt x="1321307" y="1094376"/>
                  <a:pt x="1329911" y="1096230"/>
                  <a:pt x="1343090" y="1100876"/>
                </a:cubicBezTo>
                <a:cubicBezTo>
                  <a:pt x="1358376" y="1103945"/>
                  <a:pt x="1366270" y="1112126"/>
                  <a:pt x="1366772" y="1125419"/>
                </a:cubicBezTo>
                <a:cubicBezTo>
                  <a:pt x="1367274" y="1138712"/>
                  <a:pt x="1361556" y="1142807"/>
                  <a:pt x="1349618" y="1137701"/>
                </a:cubicBezTo>
                <a:cubicBezTo>
                  <a:pt x="1337680" y="1132596"/>
                  <a:pt x="1324379" y="1124831"/>
                  <a:pt x="1309716" y="1114406"/>
                </a:cubicBezTo>
                <a:cubicBezTo>
                  <a:pt x="1295053" y="1103980"/>
                  <a:pt x="1291640" y="1098427"/>
                  <a:pt x="1299477" y="1097746"/>
                </a:cubicBezTo>
                <a:cubicBezTo>
                  <a:pt x="1307315" y="1097065"/>
                  <a:pt x="1313247" y="1096255"/>
                  <a:pt x="1317277" y="1095315"/>
                </a:cubicBezTo>
                <a:close/>
                <a:moveTo>
                  <a:pt x="580085" y="1093890"/>
                </a:moveTo>
                <a:cubicBezTo>
                  <a:pt x="578185" y="1094206"/>
                  <a:pt x="575620" y="1094910"/>
                  <a:pt x="572390" y="1096004"/>
                </a:cubicBezTo>
                <a:cubicBezTo>
                  <a:pt x="565929" y="1098191"/>
                  <a:pt x="555056" y="1101614"/>
                  <a:pt x="539769" y="1106275"/>
                </a:cubicBezTo>
                <a:cubicBezTo>
                  <a:pt x="549664" y="1111351"/>
                  <a:pt x="552987" y="1116482"/>
                  <a:pt x="549739" y="1121666"/>
                </a:cubicBezTo>
                <a:cubicBezTo>
                  <a:pt x="546491" y="1126850"/>
                  <a:pt x="543760" y="1134977"/>
                  <a:pt x="541544" y="1146047"/>
                </a:cubicBezTo>
                <a:cubicBezTo>
                  <a:pt x="539328" y="1157118"/>
                  <a:pt x="535137" y="1172871"/>
                  <a:pt x="528971" y="1193306"/>
                </a:cubicBezTo>
                <a:cubicBezTo>
                  <a:pt x="537963" y="1194869"/>
                  <a:pt x="544484" y="1198447"/>
                  <a:pt x="548535" y="1204039"/>
                </a:cubicBezTo>
                <a:cubicBezTo>
                  <a:pt x="552586" y="1209632"/>
                  <a:pt x="556562" y="1215232"/>
                  <a:pt x="560462" y="1220839"/>
                </a:cubicBezTo>
                <a:cubicBezTo>
                  <a:pt x="564363" y="1226446"/>
                  <a:pt x="568629" y="1232727"/>
                  <a:pt x="573261" y="1239682"/>
                </a:cubicBezTo>
                <a:cubicBezTo>
                  <a:pt x="576918" y="1228712"/>
                  <a:pt x="579646" y="1216576"/>
                  <a:pt x="581445" y="1203276"/>
                </a:cubicBezTo>
                <a:cubicBezTo>
                  <a:pt x="583245" y="1189975"/>
                  <a:pt x="583790" y="1181794"/>
                  <a:pt x="583080" y="1178732"/>
                </a:cubicBezTo>
                <a:cubicBezTo>
                  <a:pt x="582370" y="1175671"/>
                  <a:pt x="577871" y="1172663"/>
                  <a:pt x="569583" y="1169709"/>
                </a:cubicBezTo>
                <a:cubicBezTo>
                  <a:pt x="561294" y="1166755"/>
                  <a:pt x="559634" y="1160499"/>
                  <a:pt x="564603" y="1150941"/>
                </a:cubicBezTo>
                <a:cubicBezTo>
                  <a:pt x="569572" y="1141383"/>
                  <a:pt x="574297" y="1129753"/>
                  <a:pt x="578778" y="1116051"/>
                </a:cubicBezTo>
                <a:cubicBezTo>
                  <a:pt x="583260" y="1102349"/>
                  <a:pt x="584930" y="1095036"/>
                  <a:pt x="583790" y="1094111"/>
                </a:cubicBezTo>
                <a:cubicBezTo>
                  <a:pt x="583221" y="1093648"/>
                  <a:pt x="581985" y="1093575"/>
                  <a:pt x="580085" y="1093890"/>
                </a:cubicBezTo>
                <a:close/>
                <a:moveTo>
                  <a:pt x="876406" y="1072482"/>
                </a:moveTo>
                <a:cubicBezTo>
                  <a:pt x="872512" y="1076311"/>
                  <a:pt x="867719" y="1080601"/>
                  <a:pt x="862024" y="1085353"/>
                </a:cubicBezTo>
                <a:lnTo>
                  <a:pt x="845442" y="1098460"/>
                </a:lnTo>
                <a:lnTo>
                  <a:pt x="855487" y="1098133"/>
                </a:lnTo>
                <a:cubicBezTo>
                  <a:pt x="866221" y="1100048"/>
                  <a:pt x="874122" y="1103568"/>
                  <a:pt x="879191" y="1108695"/>
                </a:cubicBezTo>
                <a:cubicBezTo>
                  <a:pt x="884261" y="1113821"/>
                  <a:pt x="886343" y="1117890"/>
                  <a:pt x="885440" y="1120902"/>
                </a:cubicBezTo>
                <a:cubicBezTo>
                  <a:pt x="887663" y="1117217"/>
                  <a:pt x="893180" y="1110523"/>
                  <a:pt x="901992" y="1100822"/>
                </a:cubicBezTo>
                <a:cubicBezTo>
                  <a:pt x="910804" y="1091121"/>
                  <a:pt x="916071" y="1084420"/>
                  <a:pt x="917792" y="1080721"/>
                </a:cubicBezTo>
                <a:cubicBezTo>
                  <a:pt x="919512" y="1077021"/>
                  <a:pt x="918150" y="1075171"/>
                  <a:pt x="913705" y="1075171"/>
                </a:cubicBezTo>
                <a:cubicBezTo>
                  <a:pt x="907797" y="1075171"/>
                  <a:pt x="901465" y="1075623"/>
                  <a:pt x="894711" y="1076526"/>
                </a:cubicBezTo>
                <a:cubicBezTo>
                  <a:pt x="887957" y="1077430"/>
                  <a:pt x="881855" y="1076082"/>
                  <a:pt x="876406" y="1072482"/>
                </a:cubicBezTo>
                <a:close/>
                <a:moveTo>
                  <a:pt x="586995" y="1066892"/>
                </a:moveTo>
                <a:cubicBezTo>
                  <a:pt x="590204" y="1066553"/>
                  <a:pt x="593774" y="1067105"/>
                  <a:pt x="597707" y="1068546"/>
                </a:cubicBezTo>
                <a:cubicBezTo>
                  <a:pt x="605573" y="1071428"/>
                  <a:pt x="613180" y="1075594"/>
                  <a:pt x="620530" y="1081043"/>
                </a:cubicBezTo>
                <a:cubicBezTo>
                  <a:pt x="627879" y="1086493"/>
                  <a:pt x="628234" y="1091623"/>
                  <a:pt x="621594" y="1096434"/>
                </a:cubicBezTo>
                <a:cubicBezTo>
                  <a:pt x="614955" y="1101245"/>
                  <a:pt x="609032" y="1108641"/>
                  <a:pt x="603827" y="1118622"/>
                </a:cubicBezTo>
                <a:cubicBezTo>
                  <a:pt x="598622" y="1128603"/>
                  <a:pt x="594069" y="1137300"/>
                  <a:pt x="590168" y="1144714"/>
                </a:cubicBezTo>
                <a:cubicBezTo>
                  <a:pt x="586267" y="1152128"/>
                  <a:pt x="586637" y="1156369"/>
                  <a:pt x="591276" y="1157437"/>
                </a:cubicBezTo>
                <a:cubicBezTo>
                  <a:pt x="595915" y="1158505"/>
                  <a:pt x="601988" y="1160872"/>
                  <a:pt x="609495" y="1164536"/>
                </a:cubicBezTo>
                <a:cubicBezTo>
                  <a:pt x="617002" y="1168199"/>
                  <a:pt x="618913" y="1173810"/>
                  <a:pt x="615227" y="1181367"/>
                </a:cubicBezTo>
                <a:cubicBezTo>
                  <a:pt x="611542" y="1188925"/>
                  <a:pt x="608355" y="1199891"/>
                  <a:pt x="605666" y="1214267"/>
                </a:cubicBezTo>
                <a:cubicBezTo>
                  <a:pt x="602977" y="1228643"/>
                  <a:pt x="599460" y="1242406"/>
                  <a:pt x="595115" y="1255556"/>
                </a:cubicBezTo>
                <a:cubicBezTo>
                  <a:pt x="606759" y="1266183"/>
                  <a:pt x="619404" y="1274572"/>
                  <a:pt x="633049" y="1280724"/>
                </a:cubicBezTo>
                <a:cubicBezTo>
                  <a:pt x="646693" y="1286876"/>
                  <a:pt x="662005" y="1292457"/>
                  <a:pt x="678984" y="1297469"/>
                </a:cubicBezTo>
                <a:cubicBezTo>
                  <a:pt x="695963" y="1302481"/>
                  <a:pt x="692026" y="1306730"/>
                  <a:pt x="667175" y="1310214"/>
                </a:cubicBezTo>
                <a:cubicBezTo>
                  <a:pt x="642323" y="1313699"/>
                  <a:pt x="625266" y="1314480"/>
                  <a:pt x="616002" y="1312559"/>
                </a:cubicBezTo>
                <a:cubicBezTo>
                  <a:pt x="606738" y="1310637"/>
                  <a:pt x="599457" y="1306299"/>
                  <a:pt x="594158" y="1299545"/>
                </a:cubicBezTo>
                <a:cubicBezTo>
                  <a:pt x="588859" y="1292791"/>
                  <a:pt x="583292" y="1285492"/>
                  <a:pt x="577455" y="1277648"/>
                </a:cubicBezTo>
                <a:cubicBezTo>
                  <a:pt x="569267" y="1287958"/>
                  <a:pt x="557440" y="1296383"/>
                  <a:pt x="541974" y="1302922"/>
                </a:cubicBezTo>
                <a:cubicBezTo>
                  <a:pt x="526509" y="1309461"/>
                  <a:pt x="512573" y="1312369"/>
                  <a:pt x="500169" y="1311645"/>
                </a:cubicBezTo>
                <a:cubicBezTo>
                  <a:pt x="487765" y="1310920"/>
                  <a:pt x="487062" y="1308045"/>
                  <a:pt x="498061" y="1303019"/>
                </a:cubicBezTo>
                <a:cubicBezTo>
                  <a:pt x="509060" y="1297993"/>
                  <a:pt x="520887" y="1291554"/>
                  <a:pt x="533542" y="1283703"/>
                </a:cubicBezTo>
                <a:cubicBezTo>
                  <a:pt x="546197" y="1275851"/>
                  <a:pt x="555866" y="1267609"/>
                  <a:pt x="562549" y="1258977"/>
                </a:cubicBezTo>
                <a:cubicBezTo>
                  <a:pt x="554977" y="1247806"/>
                  <a:pt x="547667" y="1237377"/>
                  <a:pt x="540619" y="1227690"/>
                </a:cubicBezTo>
                <a:cubicBezTo>
                  <a:pt x="533571" y="1218003"/>
                  <a:pt x="528010" y="1210808"/>
                  <a:pt x="523938" y="1206104"/>
                </a:cubicBezTo>
                <a:cubicBezTo>
                  <a:pt x="514315" y="1231831"/>
                  <a:pt x="501875" y="1253237"/>
                  <a:pt x="486617" y="1270323"/>
                </a:cubicBezTo>
                <a:cubicBezTo>
                  <a:pt x="471359" y="1287410"/>
                  <a:pt x="455456" y="1298975"/>
                  <a:pt x="438907" y="1305019"/>
                </a:cubicBezTo>
                <a:cubicBezTo>
                  <a:pt x="422359" y="1311064"/>
                  <a:pt x="419838" y="1309092"/>
                  <a:pt x="431346" y="1299104"/>
                </a:cubicBezTo>
                <a:cubicBezTo>
                  <a:pt x="442854" y="1289116"/>
                  <a:pt x="455033" y="1275701"/>
                  <a:pt x="467882" y="1258858"/>
                </a:cubicBezTo>
                <a:cubicBezTo>
                  <a:pt x="480731" y="1242016"/>
                  <a:pt x="492074" y="1220401"/>
                  <a:pt x="501911" y="1194015"/>
                </a:cubicBezTo>
                <a:cubicBezTo>
                  <a:pt x="511749" y="1167629"/>
                  <a:pt x="517119" y="1141064"/>
                  <a:pt x="518022" y="1114320"/>
                </a:cubicBezTo>
                <a:cubicBezTo>
                  <a:pt x="511383" y="1117016"/>
                  <a:pt x="503646" y="1115083"/>
                  <a:pt x="494813" y="1108523"/>
                </a:cubicBezTo>
                <a:cubicBezTo>
                  <a:pt x="485979" y="1101962"/>
                  <a:pt x="486155" y="1098352"/>
                  <a:pt x="495340" y="1097692"/>
                </a:cubicBezTo>
                <a:cubicBezTo>
                  <a:pt x="504525" y="1097033"/>
                  <a:pt x="513226" y="1095624"/>
                  <a:pt x="521443" y="1093466"/>
                </a:cubicBezTo>
                <a:cubicBezTo>
                  <a:pt x="529659" y="1091307"/>
                  <a:pt x="539974" y="1088013"/>
                  <a:pt x="552385" y="1083582"/>
                </a:cubicBezTo>
                <a:cubicBezTo>
                  <a:pt x="564796" y="1079150"/>
                  <a:pt x="573487" y="1074816"/>
                  <a:pt x="578456" y="1070579"/>
                </a:cubicBezTo>
                <a:cubicBezTo>
                  <a:pt x="580940" y="1068460"/>
                  <a:pt x="583787" y="1067231"/>
                  <a:pt x="586995" y="1066892"/>
                </a:cubicBezTo>
                <a:close/>
                <a:moveTo>
                  <a:pt x="1887597" y="1060329"/>
                </a:moveTo>
                <a:cubicBezTo>
                  <a:pt x="1913582" y="1056629"/>
                  <a:pt x="1934210" y="1069449"/>
                  <a:pt x="1949483" y="1098789"/>
                </a:cubicBezTo>
                <a:cubicBezTo>
                  <a:pt x="1958574" y="1130754"/>
                  <a:pt x="1946134" y="1162474"/>
                  <a:pt x="1912162" y="1193951"/>
                </a:cubicBezTo>
                <a:cubicBezTo>
                  <a:pt x="1902038" y="1209151"/>
                  <a:pt x="1896976" y="1227148"/>
                  <a:pt x="1896976" y="1247942"/>
                </a:cubicBezTo>
                <a:lnTo>
                  <a:pt x="1864538" y="1247942"/>
                </a:lnTo>
                <a:cubicBezTo>
                  <a:pt x="1863563" y="1211432"/>
                  <a:pt x="1878513" y="1178184"/>
                  <a:pt x="1909387" y="1148199"/>
                </a:cubicBezTo>
                <a:cubicBezTo>
                  <a:pt x="1916314" y="1137845"/>
                  <a:pt x="1919340" y="1126839"/>
                  <a:pt x="1918465" y="1115180"/>
                </a:cubicBezTo>
                <a:cubicBezTo>
                  <a:pt x="1913747" y="1099306"/>
                  <a:pt x="1904791" y="1091820"/>
                  <a:pt x="1891598" y="1092723"/>
                </a:cubicBezTo>
                <a:lnTo>
                  <a:pt x="1886307" y="1092723"/>
                </a:lnTo>
                <a:cubicBezTo>
                  <a:pt x="1870031" y="1093498"/>
                  <a:pt x="1862344" y="1107444"/>
                  <a:pt x="1863248" y="1134561"/>
                </a:cubicBezTo>
                <a:lnTo>
                  <a:pt x="1829434" y="1134561"/>
                </a:lnTo>
                <a:cubicBezTo>
                  <a:pt x="1828473" y="1097449"/>
                  <a:pt x="1840210" y="1074662"/>
                  <a:pt x="1864646" y="1066201"/>
                </a:cubicBezTo>
                <a:cubicBezTo>
                  <a:pt x="1868618" y="1063218"/>
                  <a:pt x="1876269" y="1061261"/>
                  <a:pt x="1887597" y="1060329"/>
                </a:cubicBezTo>
                <a:close/>
                <a:moveTo>
                  <a:pt x="64193" y="1059991"/>
                </a:moveTo>
                <a:cubicBezTo>
                  <a:pt x="65825" y="1059723"/>
                  <a:pt x="67953" y="1059825"/>
                  <a:pt x="70580" y="1060297"/>
                </a:cubicBezTo>
                <a:cubicBezTo>
                  <a:pt x="81084" y="1062182"/>
                  <a:pt x="90111" y="1065459"/>
                  <a:pt x="97661" y="1070127"/>
                </a:cubicBezTo>
                <a:cubicBezTo>
                  <a:pt x="105211" y="1074795"/>
                  <a:pt x="107172" y="1081241"/>
                  <a:pt x="103544" y="1089465"/>
                </a:cubicBezTo>
                <a:cubicBezTo>
                  <a:pt x="99916" y="1097689"/>
                  <a:pt x="97679" y="1118521"/>
                  <a:pt x="96833" y="1151963"/>
                </a:cubicBezTo>
                <a:cubicBezTo>
                  <a:pt x="98181" y="1151318"/>
                  <a:pt x="102207" y="1149579"/>
                  <a:pt x="108911" y="1146747"/>
                </a:cubicBezTo>
                <a:cubicBezTo>
                  <a:pt x="115615" y="1143914"/>
                  <a:pt x="122251" y="1145108"/>
                  <a:pt x="128819" y="1150328"/>
                </a:cubicBezTo>
                <a:cubicBezTo>
                  <a:pt x="135386" y="1155548"/>
                  <a:pt x="134842" y="1160721"/>
                  <a:pt x="127184" y="1165848"/>
                </a:cubicBezTo>
                <a:cubicBezTo>
                  <a:pt x="119526" y="1170974"/>
                  <a:pt x="109352" y="1175122"/>
                  <a:pt x="96661" y="1178291"/>
                </a:cubicBezTo>
                <a:cubicBezTo>
                  <a:pt x="95872" y="1201781"/>
                  <a:pt x="95478" y="1218645"/>
                  <a:pt x="95478" y="1228884"/>
                </a:cubicBezTo>
                <a:cubicBezTo>
                  <a:pt x="109560" y="1222803"/>
                  <a:pt x="120957" y="1218584"/>
                  <a:pt x="129669" y="1216225"/>
                </a:cubicBezTo>
                <a:cubicBezTo>
                  <a:pt x="138380" y="1213866"/>
                  <a:pt x="138552" y="1216906"/>
                  <a:pt x="130185" y="1225345"/>
                </a:cubicBezTo>
                <a:cubicBezTo>
                  <a:pt x="121817" y="1233784"/>
                  <a:pt x="105373" y="1245586"/>
                  <a:pt x="80851" y="1260751"/>
                </a:cubicBezTo>
                <a:cubicBezTo>
                  <a:pt x="56329" y="1275916"/>
                  <a:pt x="42003" y="1285897"/>
                  <a:pt x="37873" y="1290694"/>
                </a:cubicBezTo>
                <a:cubicBezTo>
                  <a:pt x="33744" y="1295490"/>
                  <a:pt x="28373" y="1296415"/>
                  <a:pt x="21762" y="1293468"/>
                </a:cubicBezTo>
                <a:cubicBezTo>
                  <a:pt x="15151" y="1290522"/>
                  <a:pt x="8888" y="1284875"/>
                  <a:pt x="2973" y="1276529"/>
                </a:cubicBezTo>
                <a:cubicBezTo>
                  <a:pt x="-2943" y="1268183"/>
                  <a:pt x="-28" y="1264010"/>
                  <a:pt x="11717" y="1264010"/>
                </a:cubicBezTo>
                <a:cubicBezTo>
                  <a:pt x="19862" y="1264010"/>
                  <a:pt x="40082" y="1255513"/>
                  <a:pt x="72376" y="1238520"/>
                </a:cubicBezTo>
                <a:lnTo>
                  <a:pt x="72376" y="1183153"/>
                </a:lnTo>
                <a:cubicBezTo>
                  <a:pt x="66525" y="1184945"/>
                  <a:pt x="60011" y="1186071"/>
                  <a:pt x="52833" y="1186530"/>
                </a:cubicBezTo>
                <a:cubicBezTo>
                  <a:pt x="45656" y="1186989"/>
                  <a:pt x="38572" y="1185451"/>
                  <a:pt x="31582" y="1181916"/>
                </a:cubicBezTo>
                <a:cubicBezTo>
                  <a:pt x="24591" y="1178381"/>
                  <a:pt x="26057" y="1174785"/>
                  <a:pt x="35981" y="1171129"/>
                </a:cubicBezTo>
                <a:cubicBezTo>
                  <a:pt x="45904" y="1167472"/>
                  <a:pt x="58036" y="1163256"/>
                  <a:pt x="72376" y="1158480"/>
                </a:cubicBezTo>
                <a:cubicBezTo>
                  <a:pt x="72376" y="1148872"/>
                  <a:pt x="72154" y="1134604"/>
                  <a:pt x="71709" y="1115675"/>
                </a:cubicBezTo>
                <a:cubicBezTo>
                  <a:pt x="71264" y="1096746"/>
                  <a:pt x="68339" y="1082312"/>
                  <a:pt x="62933" y="1072375"/>
                </a:cubicBezTo>
                <a:cubicBezTo>
                  <a:pt x="58878" y="1064921"/>
                  <a:pt x="59298" y="1060793"/>
                  <a:pt x="64193" y="1059991"/>
                </a:cubicBezTo>
                <a:close/>
                <a:moveTo>
                  <a:pt x="189943" y="1059288"/>
                </a:moveTo>
                <a:cubicBezTo>
                  <a:pt x="193724" y="1059487"/>
                  <a:pt x="198509" y="1060271"/>
                  <a:pt x="204299" y="1061641"/>
                </a:cubicBezTo>
                <a:cubicBezTo>
                  <a:pt x="220919" y="1065556"/>
                  <a:pt x="231459" y="1070772"/>
                  <a:pt x="235919" y="1077290"/>
                </a:cubicBezTo>
                <a:cubicBezTo>
                  <a:pt x="240379" y="1083807"/>
                  <a:pt x="241468" y="1091383"/>
                  <a:pt x="239188" y="1100015"/>
                </a:cubicBezTo>
                <a:cubicBezTo>
                  <a:pt x="236908" y="1108648"/>
                  <a:pt x="229229" y="1109663"/>
                  <a:pt x="216151" y="1103059"/>
                </a:cubicBezTo>
                <a:cubicBezTo>
                  <a:pt x="203072" y="1096455"/>
                  <a:pt x="192038" y="1086532"/>
                  <a:pt x="183046" y="1073289"/>
                </a:cubicBezTo>
                <a:cubicBezTo>
                  <a:pt x="176303" y="1063356"/>
                  <a:pt x="178602" y="1058689"/>
                  <a:pt x="189943" y="1059288"/>
                </a:cubicBezTo>
                <a:close/>
                <a:moveTo>
                  <a:pt x="1602637" y="1047287"/>
                </a:moveTo>
                <a:cubicBezTo>
                  <a:pt x="1604461" y="1047202"/>
                  <a:pt x="1606757" y="1047512"/>
                  <a:pt x="1609527" y="1048219"/>
                </a:cubicBezTo>
                <a:cubicBezTo>
                  <a:pt x="1620605" y="1051044"/>
                  <a:pt x="1628954" y="1054586"/>
                  <a:pt x="1634576" y="1058845"/>
                </a:cubicBezTo>
                <a:cubicBezTo>
                  <a:pt x="1640197" y="1063104"/>
                  <a:pt x="1641843" y="1067797"/>
                  <a:pt x="1639512" y="1072923"/>
                </a:cubicBezTo>
                <a:cubicBezTo>
                  <a:pt x="1637182" y="1078050"/>
                  <a:pt x="1635146" y="1085180"/>
                  <a:pt x="1633403" y="1094315"/>
                </a:cubicBezTo>
                <a:cubicBezTo>
                  <a:pt x="1631661" y="1103450"/>
                  <a:pt x="1630367" y="1112312"/>
                  <a:pt x="1629521" y="1120902"/>
                </a:cubicBezTo>
                <a:cubicBezTo>
                  <a:pt x="1643388" y="1116686"/>
                  <a:pt x="1654078" y="1112710"/>
                  <a:pt x="1661593" y="1108974"/>
                </a:cubicBezTo>
                <a:cubicBezTo>
                  <a:pt x="1669107" y="1105239"/>
                  <a:pt x="1677338" y="1106547"/>
                  <a:pt x="1686286" y="1112900"/>
                </a:cubicBezTo>
                <a:cubicBezTo>
                  <a:pt x="1695235" y="1119253"/>
                  <a:pt x="1690653" y="1125781"/>
                  <a:pt x="1672541" y="1132485"/>
                </a:cubicBezTo>
                <a:cubicBezTo>
                  <a:pt x="1654430" y="1139189"/>
                  <a:pt x="1639982" y="1144083"/>
                  <a:pt x="1629198" y="1147166"/>
                </a:cubicBezTo>
                <a:cubicBezTo>
                  <a:pt x="1627606" y="1164647"/>
                  <a:pt x="1626810" y="1182887"/>
                  <a:pt x="1626810" y="1201888"/>
                </a:cubicBezTo>
                <a:cubicBezTo>
                  <a:pt x="1639602" y="1198633"/>
                  <a:pt x="1650056" y="1195779"/>
                  <a:pt x="1658172" y="1193327"/>
                </a:cubicBezTo>
                <a:cubicBezTo>
                  <a:pt x="1664152" y="1174312"/>
                  <a:pt x="1665568" y="1161087"/>
                  <a:pt x="1662421" y="1153651"/>
                </a:cubicBezTo>
                <a:cubicBezTo>
                  <a:pt x="1659273" y="1146216"/>
                  <a:pt x="1662568" y="1143692"/>
                  <a:pt x="1672305" y="1146080"/>
                </a:cubicBezTo>
                <a:cubicBezTo>
                  <a:pt x="1682042" y="1148467"/>
                  <a:pt x="1690169" y="1152121"/>
                  <a:pt x="1696687" y="1157039"/>
                </a:cubicBezTo>
                <a:cubicBezTo>
                  <a:pt x="1703204" y="1161958"/>
                  <a:pt x="1704308" y="1166601"/>
                  <a:pt x="1699999" y="1170967"/>
                </a:cubicBezTo>
                <a:cubicBezTo>
                  <a:pt x="1695690" y="1175334"/>
                  <a:pt x="1691073" y="1182450"/>
                  <a:pt x="1686147" y="1192316"/>
                </a:cubicBezTo>
                <a:cubicBezTo>
                  <a:pt x="1681221" y="1202182"/>
                  <a:pt x="1675162" y="1210098"/>
                  <a:pt x="1667970" y="1216064"/>
                </a:cubicBezTo>
                <a:cubicBezTo>
                  <a:pt x="1660779" y="1222029"/>
                  <a:pt x="1656617" y="1220057"/>
                  <a:pt x="1655484" y="1210148"/>
                </a:cubicBezTo>
                <a:cubicBezTo>
                  <a:pt x="1645245" y="1214651"/>
                  <a:pt x="1635637" y="1218745"/>
                  <a:pt x="1626660" y="1222431"/>
                </a:cubicBezTo>
                <a:cubicBezTo>
                  <a:pt x="1625842" y="1247196"/>
                  <a:pt x="1628144" y="1264591"/>
                  <a:pt x="1633565" y="1274615"/>
                </a:cubicBezTo>
                <a:cubicBezTo>
                  <a:pt x="1638985" y="1284638"/>
                  <a:pt x="1650658" y="1289650"/>
                  <a:pt x="1668583" y="1289650"/>
                </a:cubicBezTo>
                <a:cubicBezTo>
                  <a:pt x="1687814" y="1289650"/>
                  <a:pt x="1701706" y="1288227"/>
                  <a:pt x="1710260" y="1285381"/>
                </a:cubicBezTo>
                <a:cubicBezTo>
                  <a:pt x="1718814" y="1282534"/>
                  <a:pt x="1724797" y="1276844"/>
                  <a:pt x="1728210" y="1268312"/>
                </a:cubicBezTo>
                <a:cubicBezTo>
                  <a:pt x="1731623" y="1259780"/>
                  <a:pt x="1735825" y="1249501"/>
                  <a:pt x="1740815" y="1237477"/>
                </a:cubicBezTo>
                <a:cubicBezTo>
                  <a:pt x="1745806" y="1225453"/>
                  <a:pt x="1748301" y="1228919"/>
                  <a:pt x="1748301" y="1247877"/>
                </a:cubicBezTo>
                <a:cubicBezTo>
                  <a:pt x="1748301" y="1263049"/>
                  <a:pt x="1750326" y="1276339"/>
                  <a:pt x="1754377" y="1287747"/>
                </a:cubicBezTo>
                <a:cubicBezTo>
                  <a:pt x="1758428" y="1299154"/>
                  <a:pt x="1749459" y="1307522"/>
                  <a:pt x="1727468" y="1312849"/>
                </a:cubicBezTo>
                <a:cubicBezTo>
                  <a:pt x="1705477" y="1318177"/>
                  <a:pt x="1683243" y="1319449"/>
                  <a:pt x="1660764" y="1316667"/>
                </a:cubicBezTo>
                <a:cubicBezTo>
                  <a:pt x="1638286" y="1313885"/>
                  <a:pt x="1622709" y="1306217"/>
                  <a:pt x="1614033" y="1293662"/>
                </a:cubicBezTo>
                <a:cubicBezTo>
                  <a:pt x="1605358" y="1281107"/>
                  <a:pt x="1601464" y="1259572"/>
                  <a:pt x="1602353" y="1229056"/>
                </a:cubicBezTo>
                <a:cubicBezTo>
                  <a:pt x="1580527" y="1237703"/>
                  <a:pt x="1565442" y="1245938"/>
                  <a:pt x="1557096" y="1253760"/>
                </a:cubicBezTo>
                <a:cubicBezTo>
                  <a:pt x="1548750" y="1261583"/>
                  <a:pt x="1542286" y="1260920"/>
                  <a:pt x="1537704" y="1251771"/>
                </a:cubicBezTo>
                <a:cubicBezTo>
                  <a:pt x="1533122" y="1242622"/>
                  <a:pt x="1533348" y="1235900"/>
                  <a:pt x="1538382" y="1231605"/>
                </a:cubicBezTo>
                <a:cubicBezTo>
                  <a:pt x="1543415" y="1227310"/>
                  <a:pt x="1547688" y="1220254"/>
                  <a:pt x="1551202" y="1210439"/>
                </a:cubicBezTo>
                <a:cubicBezTo>
                  <a:pt x="1554715" y="1200623"/>
                  <a:pt x="1554220" y="1190445"/>
                  <a:pt x="1549717" y="1179905"/>
                </a:cubicBezTo>
                <a:cubicBezTo>
                  <a:pt x="1545215" y="1169365"/>
                  <a:pt x="1549965" y="1167113"/>
                  <a:pt x="1563968" y="1173150"/>
                </a:cubicBezTo>
                <a:cubicBezTo>
                  <a:pt x="1577971" y="1179188"/>
                  <a:pt x="1583582" y="1184848"/>
                  <a:pt x="1580800" y="1190133"/>
                </a:cubicBezTo>
                <a:cubicBezTo>
                  <a:pt x="1578018" y="1195417"/>
                  <a:pt x="1576161" y="1200386"/>
                  <a:pt x="1575229" y="1205040"/>
                </a:cubicBezTo>
                <a:cubicBezTo>
                  <a:pt x="1574297" y="1209693"/>
                  <a:pt x="1573440" y="1212808"/>
                  <a:pt x="1572658" y="1214386"/>
                </a:cubicBezTo>
                <a:cubicBezTo>
                  <a:pt x="1571877" y="1215963"/>
                  <a:pt x="1573687" y="1216343"/>
                  <a:pt x="1578090" y="1215526"/>
                </a:cubicBezTo>
                <a:cubicBezTo>
                  <a:pt x="1582492" y="1214708"/>
                  <a:pt x="1590580" y="1212342"/>
                  <a:pt x="1602353" y="1208427"/>
                </a:cubicBezTo>
                <a:cubicBezTo>
                  <a:pt x="1602353" y="1188767"/>
                  <a:pt x="1602805" y="1169544"/>
                  <a:pt x="1603708" y="1150758"/>
                </a:cubicBezTo>
                <a:cubicBezTo>
                  <a:pt x="1598818" y="1152551"/>
                  <a:pt x="1592946" y="1153676"/>
                  <a:pt x="1586091" y="1154135"/>
                </a:cubicBezTo>
                <a:cubicBezTo>
                  <a:pt x="1579237" y="1154594"/>
                  <a:pt x="1572361" y="1152321"/>
                  <a:pt x="1565463" y="1147317"/>
                </a:cubicBezTo>
                <a:cubicBezTo>
                  <a:pt x="1558565" y="1142312"/>
                  <a:pt x="1559397" y="1139164"/>
                  <a:pt x="1567958" y="1137874"/>
                </a:cubicBezTo>
                <a:cubicBezTo>
                  <a:pt x="1576519" y="1136583"/>
                  <a:pt x="1588465" y="1133113"/>
                  <a:pt x="1603794" y="1127463"/>
                </a:cubicBezTo>
                <a:cubicBezTo>
                  <a:pt x="1604640" y="1112348"/>
                  <a:pt x="1605064" y="1099392"/>
                  <a:pt x="1605064" y="1088593"/>
                </a:cubicBezTo>
                <a:cubicBezTo>
                  <a:pt x="1605064" y="1078527"/>
                  <a:pt x="1603038" y="1068574"/>
                  <a:pt x="1598987" y="1058737"/>
                </a:cubicBezTo>
                <a:cubicBezTo>
                  <a:pt x="1595949" y="1051359"/>
                  <a:pt x="1597165" y="1047542"/>
                  <a:pt x="1602637" y="1047287"/>
                </a:cubicBezTo>
                <a:close/>
                <a:moveTo>
                  <a:pt x="419868" y="1046446"/>
                </a:moveTo>
                <a:cubicBezTo>
                  <a:pt x="421379" y="1046206"/>
                  <a:pt x="423330" y="1046320"/>
                  <a:pt x="425722" y="1046788"/>
                </a:cubicBezTo>
                <a:cubicBezTo>
                  <a:pt x="435286" y="1048660"/>
                  <a:pt x="444088" y="1051682"/>
                  <a:pt x="452125" y="1055855"/>
                </a:cubicBezTo>
                <a:cubicBezTo>
                  <a:pt x="460163" y="1060028"/>
                  <a:pt x="462809" y="1065162"/>
                  <a:pt x="460063" y="1071256"/>
                </a:cubicBezTo>
                <a:cubicBezTo>
                  <a:pt x="457317" y="1077351"/>
                  <a:pt x="455291" y="1086037"/>
                  <a:pt x="453986" y="1097316"/>
                </a:cubicBezTo>
                <a:cubicBezTo>
                  <a:pt x="452681" y="1108594"/>
                  <a:pt x="452029" y="1123211"/>
                  <a:pt x="452029" y="1141165"/>
                </a:cubicBezTo>
                <a:cubicBezTo>
                  <a:pt x="454495" y="1139530"/>
                  <a:pt x="458471" y="1137996"/>
                  <a:pt x="463957" y="1136561"/>
                </a:cubicBezTo>
                <a:cubicBezTo>
                  <a:pt x="469442" y="1135127"/>
                  <a:pt x="475898" y="1135385"/>
                  <a:pt x="483326" y="1137336"/>
                </a:cubicBezTo>
                <a:cubicBezTo>
                  <a:pt x="489464" y="1142082"/>
                  <a:pt x="488288" y="1147489"/>
                  <a:pt x="479799" y="1153555"/>
                </a:cubicBezTo>
                <a:cubicBezTo>
                  <a:pt x="471309" y="1159620"/>
                  <a:pt x="461988" y="1164209"/>
                  <a:pt x="451835" y="1167321"/>
                </a:cubicBezTo>
                <a:cubicBezTo>
                  <a:pt x="451075" y="1184070"/>
                  <a:pt x="450695" y="1199192"/>
                  <a:pt x="450695" y="1212686"/>
                </a:cubicBezTo>
                <a:cubicBezTo>
                  <a:pt x="465451" y="1203982"/>
                  <a:pt x="477013" y="1198206"/>
                  <a:pt x="485381" y="1195360"/>
                </a:cubicBezTo>
                <a:cubicBezTo>
                  <a:pt x="493748" y="1192513"/>
                  <a:pt x="492669" y="1196410"/>
                  <a:pt x="482143" y="1207051"/>
                </a:cubicBezTo>
                <a:cubicBezTo>
                  <a:pt x="471617" y="1217691"/>
                  <a:pt x="457421" y="1229041"/>
                  <a:pt x="439553" y="1241102"/>
                </a:cubicBezTo>
                <a:cubicBezTo>
                  <a:pt x="421685" y="1253162"/>
                  <a:pt x="409919" y="1261816"/>
                  <a:pt x="404255" y="1267065"/>
                </a:cubicBezTo>
                <a:cubicBezTo>
                  <a:pt x="398590" y="1272313"/>
                  <a:pt x="392510" y="1272976"/>
                  <a:pt x="386013" y="1269054"/>
                </a:cubicBezTo>
                <a:cubicBezTo>
                  <a:pt x="379518" y="1265132"/>
                  <a:pt x="374021" y="1259780"/>
                  <a:pt x="369526" y="1252997"/>
                </a:cubicBezTo>
                <a:cubicBezTo>
                  <a:pt x="365030" y="1246214"/>
                  <a:pt x="367489" y="1242546"/>
                  <a:pt x="376904" y="1241994"/>
                </a:cubicBezTo>
                <a:cubicBezTo>
                  <a:pt x="386318" y="1241442"/>
                  <a:pt x="402763" y="1234878"/>
                  <a:pt x="426238" y="1222302"/>
                </a:cubicBezTo>
                <a:lnTo>
                  <a:pt x="426238" y="1172355"/>
                </a:lnTo>
                <a:cubicBezTo>
                  <a:pt x="418652" y="1175065"/>
                  <a:pt x="411475" y="1176420"/>
                  <a:pt x="404706" y="1176420"/>
                </a:cubicBezTo>
                <a:cubicBezTo>
                  <a:pt x="398396" y="1176420"/>
                  <a:pt x="392531" y="1174018"/>
                  <a:pt x="387111" y="1169214"/>
                </a:cubicBezTo>
                <a:cubicBezTo>
                  <a:pt x="381690" y="1164410"/>
                  <a:pt x="383941" y="1160592"/>
                  <a:pt x="393865" y="1157760"/>
                </a:cubicBezTo>
                <a:cubicBezTo>
                  <a:pt x="403789" y="1154928"/>
                  <a:pt x="414579" y="1151568"/>
                  <a:pt x="426238" y="1147682"/>
                </a:cubicBezTo>
                <a:cubicBezTo>
                  <a:pt x="426238" y="1132668"/>
                  <a:pt x="426015" y="1116356"/>
                  <a:pt x="425571" y="1098746"/>
                </a:cubicBezTo>
                <a:cubicBezTo>
                  <a:pt x="425126" y="1081136"/>
                  <a:pt x="422649" y="1067606"/>
                  <a:pt x="418139" y="1058156"/>
                </a:cubicBezTo>
                <a:cubicBezTo>
                  <a:pt x="414757" y="1051069"/>
                  <a:pt x="415333" y="1047165"/>
                  <a:pt x="419868" y="1046446"/>
                </a:cubicBezTo>
                <a:close/>
                <a:moveTo>
                  <a:pt x="1216326" y="1033430"/>
                </a:moveTo>
                <a:cubicBezTo>
                  <a:pt x="1220501" y="1033760"/>
                  <a:pt x="1226246" y="1035076"/>
                  <a:pt x="1233559" y="1037377"/>
                </a:cubicBezTo>
                <a:cubicBezTo>
                  <a:pt x="1248186" y="1041751"/>
                  <a:pt x="1253700" y="1048150"/>
                  <a:pt x="1250100" y="1056575"/>
                </a:cubicBezTo>
                <a:cubicBezTo>
                  <a:pt x="1246501" y="1065000"/>
                  <a:pt x="1244701" y="1082420"/>
                  <a:pt x="1244701" y="1108835"/>
                </a:cubicBezTo>
                <a:cubicBezTo>
                  <a:pt x="1244701" y="1135694"/>
                  <a:pt x="1243984" y="1156559"/>
                  <a:pt x="1242550" y="1171430"/>
                </a:cubicBezTo>
                <a:cubicBezTo>
                  <a:pt x="1241116" y="1186300"/>
                  <a:pt x="1237897" y="1194897"/>
                  <a:pt x="1232892" y="1197221"/>
                </a:cubicBezTo>
                <a:cubicBezTo>
                  <a:pt x="1227888" y="1199544"/>
                  <a:pt x="1222728" y="1195833"/>
                  <a:pt x="1217415" y="1186089"/>
                </a:cubicBezTo>
                <a:cubicBezTo>
                  <a:pt x="1212102" y="1176345"/>
                  <a:pt x="1211020" y="1166615"/>
                  <a:pt x="1214167" y="1156899"/>
                </a:cubicBezTo>
                <a:cubicBezTo>
                  <a:pt x="1217315" y="1147184"/>
                  <a:pt x="1218889" y="1128918"/>
                  <a:pt x="1218889" y="1102102"/>
                </a:cubicBezTo>
                <a:cubicBezTo>
                  <a:pt x="1218889" y="1075099"/>
                  <a:pt x="1216641" y="1058052"/>
                  <a:pt x="1212145" y="1050961"/>
                </a:cubicBezTo>
                <a:cubicBezTo>
                  <a:pt x="1207650" y="1043870"/>
                  <a:pt x="1206438" y="1038682"/>
                  <a:pt x="1208510" y="1035398"/>
                </a:cubicBezTo>
                <a:cubicBezTo>
                  <a:pt x="1209546" y="1033756"/>
                  <a:pt x="1212152" y="1033100"/>
                  <a:pt x="1216326" y="1033430"/>
                </a:cubicBezTo>
                <a:close/>
                <a:moveTo>
                  <a:pt x="872635" y="1025637"/>
                </a:moveTo>
                <a:cubicBezTo>
                  <a:pt x="874002" y="1025668"/>
                  <a:pt x="875574" y="1026050"/>
                  <a:pt x="877352" y="1026784"/>
                </a:cubicBezTo>
                <a:cubicBezTo>
                  <a:pt x="884465" y="1029716"/>
                  <a:pt x="890968" y="1033925"/>
                  <a:pt x="896862" y="1039410"/>
                </a:cubicBezTo>
                <a:cubicBezTo>
                  <a:pt x="902756" y="1044895"/>
                  <a:pt x="904050" y="1048964"/>
                  <a:pt x="900744" y="1051617"/>
                </a:cubicBezTo>
                <a:cubicBezTo>
                  <a:pt x="897439" y="1054270"/>
                  <a:pt x="892338" y="1056679"/>
                  <a:pt x="885440" y="1058845"/>
                </a:cubicBezTo>
                <a:cubicBezTo>
                  <a:pt x="905258" y="1058845"/>
                  <a:pt x="918735" y="1057041"/>
                  <a:pt x="925869" y="1053435"/>
                </a:cubicBezTo>
                <a:cubicBezTo>
                  <a:pt x="933003" y="1049828"/>
                  <a:pt x="939951" y="1049717"/>
                  <a:pt x="946712" y="1053101"/>
                </a:cubicBezTo>
                <a:cubicBezTo>
                  <a:pt x="953474" y="1056486"/>
                  <a:pt x="959575" y="1060824"/>
                  <a:pt x="965018" y="1066115"/>
                </a:cubicBezTo>
                <a:cubicBezTo>
                  <a:pt x="970460" y="1071407"/>
                  <a:pt x="969983" y="1075479"/>
                  <a:pt x="963587" y="1078333"/>
                </a:cubicBezTo>
                <a:cubicBezTo>
                  <a:pt x="957191" y="1081187"/>
                  <a:pt x="951129" y="1086141"/>
                  <a:pt x="945400" y="1093197"/>
                </a:cubicBezTo>
                <a:cubicBezTo>
                  <a:pt x="939671" y="1100252"/>
                  <a:pt x="931584" y="1108770"/>
                  <a:pt x="921137" y="1118751"/>
                </a:cubicBezTo>
                <a:cubicBezTo>
                  <a:pt x="910690" y="1128732"/>
                  <a:pt x="899995" y="1137598"/>
                  <a:pt x="889054" y="1145348"/>
                </a:cubicBezTo>
                <a:lnTo>
                  <a:pt x="884505" y="1147860"/>
                </a:lnTo>
                <a:lnTo>
                  <a:pt x="888535" y="1147432"/>
                </a:lnTo>
                <a:cubicBezTo>
                  <a:pt x="890155" y="1147622"/>
                  <a:pt x="892045" y="1148146"/>
                  <a:pt x="894205" y="1149005"/>
                </a:cubicBezTo>
                <a:cubicBezTo>
                  <a:pt x="902845" y="1152440"/>
                  <a:pt x="909169" y="1156713"/>
                  <a:pt x="913178" y="1161825"/>
                </a:cubicBezTo>
                <a:cubicBezTo>
                  <a:pt x="917186" y="1166937"/>
                  <a:pt x="917146" y="1170942"/>
                  <a:pt x="913059" y="1173839"/>
                </a:cubicBezTo>
                <a:cubicBezTo>
                  <a:pt x="908972" y="1176735"/>
                  <a:pt x="904721" y="1178901"/>
                  <a:pt x="900304" y="1180335"/>
                </a:cubicBezTo>
                <a:cubicBezTo>
                  <a:pt x="908894" y="1180335"/>
                  <a:pt x="918129" y="1179259"/>
                  <a:pt x="928009" y="1177108"/>
                </a:cubicBezTo>
                <a:cubicBezTo>
                  <a:pt x="937889" y="1174957"/>
                  <a:pt x="945576" y="1172251"/>
                  <a:pt x="951068" y="1168988"/>
                </a:cubicBezTo>
                <a:cubicBezTo>
                  <a:pt x="956560" y="1165726"/>
                  <a:pt x="963404" y="1166023"/>
                  <a:pt x="971599" y="1169881"/>
                </a:cubicBezTo>
                <a:cubicBezTo>
                  <a:pt x="979795" y="1173738"/>
                  <a:pt x="987281" y="1178926"/>
                  <a:pt x="994056" y="1185444"/>
                </a:cubicBezTo>
                <a:cubicBezTo>
                  <a:pt x="1000832" y="1191961"/>
                  <a:pt x="1000807" y="1197134"/>
                  <a:pt x="993981" y="1200963"/>
                </a:cubicBezTo>
                <a:cubicBezTo>
                  <a:pt x="987155" y="1204792"/>
                  <a:pt x="978831" y="1212507"/>
                  <a:pt x="969008" y="1224108"/>
                </a:cubicBezTo>
                <a:cubicBezTo>
                  <a:pt x="959185" y="1235710"/>
                  <a:pt x="943643" y="1251236"/>
                  <a:pt x="922384" y="1270689"/>
                </a:cubicBezTo>
                <a:cubicBezTo>
                  <a:pt x="901124" y="1290141"/>
                  <a:pt x="876771" y="1306496"/>
                  <a:pt x="849324" y="1319754"/>
                </a:cubicBezTo>
                <a:cubicBezTo>
                  <a:pt x="821877" y="1333012"/>
                  <a:pt x="794914" y="1341006"/>
                  <a:pt x="768435" y="1343738"/>
                </a:cubicBezTo>
                <a:cubicBezTo>
                  <a:pt x="741955" y="1346470"/>
                  <a:pt x="740758" y="1343154"/>
                  <a:pt x="764843" y="1333790"/>
                </a:cubicBezTo>
                <a:cubicBezTo>
                  <a:pt x="788927" y="1324425"/>
                  <a:pt x="812940" y="1313089"/>
                  <a:pt x="836881" y="1299782"/>
                </a:cubicBezTo>
                <a:cubicBezTo>
                  <a:pt x="860822" y="1286474"/>
                  <a:pt x="877854" y="1275317"/>
                  <a:pt x="887978" y="1266312"/>
                </a:cubicBezTo>
                <a:cubicBezTo>
                  <a:pt x="881654" y="1262411"/>
                  <a:pt x="873326" y="1254531"/>
                  <a:pt x="862994" y="1242672"/>
                </a:cubicBezTo>
                <a:cubicBezTo>
                  <a:pt x="852662" y="1230812"/>
                  <a:pt x="850504" y="1223976"/>
                  <a:pt x="856519" y="1222162"/>
                </a:cubicBezTo>
                <a:cubicBezTo>
                  <a:pt x="862535" y="1220348"/>
                  <a:pt x="871760" y="1221882"/>
                  <a:pt x="884192" y="1226765"/>
                </a:cubicBezTo>
                <a:cubicBezTo>
                  <a:pt x="896626" y="1231648"/>
                  <a:pt x="903193" y="1241352"/>
                  <a:pt x="903896" y="1255879"/>
                </a:cubicBezTo>
                <a:cubicBezTo>
                  <a:pt x="913533" y="1245984"/>
                  <a:pt x="923639" y="1234204"/>
                  <a:pt x="934215" y="1220538"/>
                </a:cubicBezTo>
                <a:cubicBezTo>
                  <a:pt x="944791" y="1206871"/>
                  <a:pt x="950079" y="1197988"/>
                  <a:pt x="950079" y="1193886"/>
                </a:cubicBezTo>
                <a:cubicBezTo>
                  <a:pt x="950079" y="1192137"/>
                  <a:pt x="945920" y="1192162"/>
                  <a:pt x="937602" y="1193962"/>
                </a:cubicBezTo>
                <a:cubicBezTo>
                  <a:pt x="929286" y="1195761"/>
                  <a:pt x="920789" y="1197335"/>
                  <a:pt x="912113" y="1198683"/>
                </a:cubicBezTo>
                <a:cubicBezTo>
                  <a:pt x="903437" y="1200031"/>
                  <a:pt x="895994" y="1198009"/>
                  <a:pt x="889785" y="1192617"/>
                </a:cubicBezTo>
                <a:cubicBezTo>
                  <a:pt x="876850" y="1206470"/>
                  <a:pt x="861212" y="1218207"/>
                  <a:pt x="842871" y="1227830"/>
                </a:cubicBezTo>
                <a:cubicBezTo>
                  <a:pt x="824530" y="1237452"/>
                  <a:pt x="807444" y="1244109"/>
                  <a:pt x="791612" y="1247802"/>
                </a:cubicBezTo>
                <a:cubicBezTo>
                  <a:pt x="775781" y="1251495"/>
                  <a:pt x="775737" y="1248279"/>
                  <a:pt x="791483" y="1238155"/>
                </a:cubicBezTo>
                <a:cubicBezTo>
                  <a:pt x="807229" y="1228030"/>
                  <a:pt x="823293" y="1216992"/>
                  <a:pt x="839677" y="1205040"/>
                </a:cubicBezTo>
                <a:cubicBezTo>
                  <a:pt x="856061" y="1193087"/>
                  <a:pt x="867085" y="1182532"/>
                  <a:pt x="872749" y="1173376"/>
                </a:cubicBezTo>
                <a:cubicBezTo>
                  <a:pt x="878413" y="1164220"/>
                  <a:pt x="881245" y="1158007"/>
                  <a:pt x="881245" y="1154738"/>
                </a:cubicBezTo>
                <a:cubicBezTo>
                  <a:pt x="881245" y="1152924"/>
                  <a:pt x="881516" y="1151444"/>
                  <a:pt x="882056" y="1150298"/>
                </a:cubicBezTo>
                <a:lnTo>
                  <a:pt x="884467" y="1147882"/>
                </a:lnTo>
                <a:lnTo>
                  <a:pt x="843108" y="1170720"/>
                </a:lnTo>
                <a:cubicBezTo>
                  <a:pt x="823419" y="1179883"/>
                  <a:pt x="804830" y="1184924"/>
                  <a:pt x="787342" y="1185842"/>
                </a:cubicBezTo>
                <a:cubicBezTo>
                  <a:pt x="769854" y="1186759"/>
                  <a:pt x="768245" y="1183644"/>
                  <a:pt x="782513" y="1176495"/>
                </a:cubicBezTo>
                <a:cubicBezTo>
                  <a:pt x="796782" y="1169347"/>
                  <a:pt x="810728" y="1162481"/>
                  <a:pt x="824351" y="1155899"/>
                </a:cubicBezTo>
                <a:cubicBezTo>
                  <a:pt x="837974" y="1149317"/>
                  <a:pt x="852436" y="1141380"/>
                  <a:pt x="867737" y="1132087"/>
                </a:cubicBezTo>
                <a:cubicBezTo>
                  <a:pt x="852866" y="1120988"/>
                  <a:pt x="844424" y="1112076"/>
                  <a:pt x="842409" y="1105350"/>
                </a:cubicBezTo>
                <a:lnTo>
                  <a:pt x="843856" y="1099714"/>
                </a:lnTo>
                <a:lnTo>
                  <a:pt x="842236" y="1100994"/>
                </a:lnTo>
                <a:cubicBezTo>
                  <a:pt x="827244" y="1112344"/>
                  <a:pt x="810423" y="1120554"/>
                  <a:pt x="791773" y="1125623"/>
                </a:cubicBezTo>
                <a:cubicBezTo>
                  <a:pt x="773124" y="1130693"/>
                  <a:pt x="772066" y="1127516"/>
                  <a:pt x="788601" y="1116094"/>
                </a:cubicBezTo>
                <a:cubicBezTo>
                  <a:pt x="805135" y="1104672"/>
                  <a:pt x="822017" y="1090350"/>
                  <a:pt x="839247" y="1073128"/>
                </a:cubicBezTo>
                <a:cubicBezTo>
                  <a:pt x="856476" y="1055905"/>
                  <a:pt x="865357" y="1043142"/>
                  <a:pt x="865887" y="1034839"/>
                </a:cubicBezTo>
                <a:cubicBezTo>
                  <a:pt x="866285" y="1028612"/>
                  <a:pt x="868534" y="1025545"/>
                  <a:pt x="872635" y="1025637"/>
                </a:cubicBezTo>
                <a:close/>
                <a:moveTo>
                  <a:pt x="3112870" y="739572"/>
                </a:moveTo>
                <a:cubicBezTo>
                  <a:pt x="3109498" y="739762"/>
                  <a:pt x="3106219" y="741042"/>
                  <a:pt x="3103032" y="743411"/>
                </a:cubicBezTo>
                <a:cubicBezTo>
                  <a:pt x="3096657" y="748151"/>
                  <a:pt x="3093470" y="754468"/>
                  <a:pt x="3093470" y="762362"/>
                </a:cubicBezTo>
                <a:cubicBezTo>
                  <a:pt x="3093470" y="770256"/>
                  <a:pt x="3097019" y="776182"/>
                  <a:pt x="3104118" y="780140"/>
                </a:cubicBezTo>
                <a:cubicBezTo>
                  <a:pt x="3111216" y="784098"/>
                  <a:pt x="3118164" y="783897"/>
                  <a:pt x="3124961" y="779538"/>
                </a:cubicBezTo>
                <a:cubicBezTo>
                  <a:pt x="3131759" y="775164"/>
                  <a:pt x="3134953" y="768854"/>
                  <a:pt x="3134544" y="760609"/>
                </a:cubicBezTo>
                <a:cubicBezTo>
                  <a:pt x="3134136" y="752363"/>
                  <a:pt x="3130375" y="746251"/>
                  <a:pt x="3123262" y="742271"/>
                </a:cubicBezTo>
                <a:cubicBezTo>
                  <a:pt x="3119706" y="740282"/>
                  <a:pt x="3116242" y="739382"/>
                  <a:pt x="3112870" y="739572"/>
                </a:cubicBezTo>
                <a:close/>
                <a:moveTo>
                  <a:pt x="3115352" y="716652"/>
                </a:moveTo>
                <a:cubicBezTo>
                  <a:pt x="3120873" y="716774"/>
                  <a:pt x="3126517" y="718047"/>
                  <a:pt x="3132286" y="720471"/>
                </a:cubicBezTo>
                <a:cubicBezTo>
                  <a:pt x="3143822" y="725317"/>
                  <a:pt x="3151484" y="732997"/>
                  <a:pt x="3155269" y="743508"/>
                </a:cubicBezTo>
                <a:cubicBezTo>
                  <a:pt x="3159055" y="754019"/>
                  <a:pt x="3159500" y="764416"/>
                  <a:pt x="3156603" y="774698"/>
                </a:cubicBezTo>
                <a:cubicBezTo>
                  <a:pt x="3153706" y="784980"/>
                  <a:pt x="3148286" y="792849"/>
                  <a:pt x="3140341" y="798306"/>
                </a:cubicBezTo>
                <a:cubicBezTo>
                  <a:pt x="3132397" y="803762"/>
                  <a:pt x="3122957" y="806490"/>
                  <a:pt x="3112023" y="806490"/>
                </a:cubicBezTo>
                <a:cubicBezTo>
                  <a:pt x="3101088" y="806490"/>
                  <a:pt x="3091187" y="802052"/>
                  <a:pt x="3082317" y="793175"/>
                </a:cubicBezTo>
                <a:cubicBezTo>
                  <a:pt x="3073448" y="784299"/>
                  <a:pt x="3069013" y="774755"/>
                  <a:pt x="3069013" y="764545"/>
                </a:cubicBezTo>
                <a:cubicBezTo>
                  <a:pt x="3069013" y="754335"/>
                  <a:pt x="3071401" y="745405"/>
                  <a:pt x="3076176" y="737754"/>
                </a:cubicBezTo>
                <a:cubicBezTo>
                  <a:pt x="3080951" y="730104"/>
                  <a:pt x="3088612" y="724099"/>
                  <a:pt x="3099160" y="719739"/>
                </a:cubicBezTo>
                <a:cubicBezTo>
                  <a:pt x="3104433" y="717559"/>
                  <a:pt x="3109831" y="716531"/>
                  <a:pt x="3115352" y="716652"/>
                </a:cubicBezTo>
                <a:close/>
                <a:moveTo>
                  <a:pt x="916329" y="689065"/>
                </a:moveTo>
                <a:lnTo>
                  <a:pt x="865910" y="693020"/>
                </a:lnTo>
                <a:lnTo>
                  <a:pt x="870394" y="694206"/>
                </a:lnTo>
                <a:cubicBezTo>
                  <a:pt x="882059" y="698652"/>
                  <a:pt x="888384" y="703976"/>
                  <a:pt x="889366" y="710178"/>
                </a:cubicBezTo>
                <a:cubicBezTo>
                  <a:pt x="890348" y="716380"/>
                  <a:pt x="888778" y="722285"/>
                  <a:pt x="884655" y="727892"/>
                </a:cubicBezTo>
                <a:cubicBezTo>
                  <a:pt x="880533" y="733499"/>
                  <a:pt x="875869" y="732359"/>
                  <a:pt x="870663" y="724471"/>
                </a:cubicBezTo>
                <a:cubicBezTo>
                  <a:pt x="865457" y="716584"/>
                  <a:pt x="861012" y="709414"/>
                  <a:pt x="857327" y="702961"/>
                </a:cubicBezTo>
                <a:cubicBezTo>
                  <a:pt x="856588" y="700391"/>
                  <a:pt x="856306" y="698280"/>
                  <a:pt x="856482" y="696630"/>
                </a:cubicBezTo>
                <a:lnTo>
                  <a:pt x="858073" y="693634"/>
                </a:lnTo>
                <a:lnTo>
                  <a:pt x="832675" y="695626"/>
                </a:lnTo>
                <a:cubicBezTo>
                  <a:pt x="820644" y="719646"/>
                  <a:pt x="813037" y="732251"/>
                  <a:pt x="809853" y="733441"/>
                </a:cubicBezTo>
                <a:cubicBezTo>
                  <a:pt x="846736" y="733484"/>
                  <a:pt x="880565" y="733484"/>
                  <a:pt x="911339" y="733441"/>
                </a:cubicBezTo>
                <a:cubicBezTo>
                  <a:pt x="912902" y="724980"/>
                  <a:pt x="914565" y="710189"/>
                  <a:pt x="916329" y="689065"/>
                </a:cubicBezTo>
                <a:close/>
                <a:moveTo>
                  <a:pt x="201954" y="689065"/>
                </a:moveTo>
                <a:lnTo>
                  <a:pt x="151536" y="693020"/>
                </a:lnTo>
                <a:lnTo>
                  <a:pt x="156019" y="694206"/>
                </a:lnTo>
                <a:cubicBezTo>
                  <a:pt x="167684" y="698652"/>
                  <a:pt x="174009" y="703976"/>
                  <a:pt x="174991" y="710178"/>
                </a:cubicBezTo>
                <a:cubicBezTo>
                  <a:pt x="175973" y="716380"/>
                  <a:pt x="174403" y="722285"/>
                  <a:pt x="170280" y="727892"/>
                </a:cubicBezTo>
                <a:cubicBezTo>
                  <a:pt x="166157" y="733499"/>
                  <a:pt x="161493" y="732359"/>
                  <a:pt x="156288" y="724471"/>
                </a:cubicBezTo>
                <a:cubicBezTo>
                  <a:pt x="151082" y="716584"/>
                  <a:pt x="146637" y="709414"/>
                  <a:pt x="142951" y="702961"/>
                </a:cubicBezTo>
                <a:cubicBezTo>
                  <a:pt x="142213" y="700391"/>
                  <a:pt x="141931" y="698280"/>
                  <a:pt x="142107" y="696630"/>
                </a:cubicBezTo>
                <a:lnTo>
                  <a:pt x="143698" y="693634"/>
                </a:lnTo>
                <a:lnTo>
                  <a:pt x="118301" y="695626"/>
                </a:lnTo>
                <a:cubicBezTo>
                  <a:pt x="106269" y="719646"/>
                  <a:pt x="98662" y="732251"/>
                  <a:pt x="95478" y="733441"/>
                </a:cubicBezTo>
                <a:cubicBezTo>
                  <a:pt x="132361" y="733484"/>
                  <a:pt x="166189" y="733484"/>
                  <a:pt x="196964" y="733441"/>
                </a:cubicBezTo>
                <a:cubicBezTo>
                  <a:pt x="198527" y="724980"/>
                  <a:pt x="200191" y="710189"/>
                  <a:pt x="201954" y="689065"/>
                </a:cubicBezTo>
                <a:close/>
                <a:moveTo>
                  <a:pt x="2352282" y="688708"/>
                </a:moveTo>
                <a:cubicBezTo>
                  <a:pt x="2356511" y="688842"/>
                  <a:pt x="2364036" y="691166"/>
                  <a:pt x="2374860" y="695680"/>
                </a:cubicBezTo>
                <a:cubicBezTo>
                  <a:pt x="2396506" y="704707"/>
                  <a:pt x="2406222" y="718008"/>
                  <a:pt x="2404006" y="735582"/>
                </a:cubicBezTo>
                <a:cubicBezTo>
                  <a:pt x="2401791" y="753155"/>
                  <a:pt x="2392143" y="752614"/>
                  <a:pt x="2375064" y="733957"/>
                </a:cubicBezTo>
                <a:cubicBezTo>
                  <a:pt x="2362746" y="716391"/>
                  <a:pt x="2354221" y="703363"/>
                  <a:pt x="2349488" y="694873"/>
                </a:cubicBezTo>
                <a:cubicBezTo>
                  <a:pt x="2347122" y="690629"/>
                  <a:pt x="2348053" y="688573"/>
                  <a:pt x="2352282" y="688708"/>
                </a:cubicBezTo>
                <a:close/>
                <a:moveTo>
                  <a:pt x="2573751" y="686301"/>
                </a:moveTo>
                <a:cubicBezTo>
                  <a:pt x="2563024" y="687169"/>
                  <a:pt x="2554216" y="690847"/>
                  <a:pt x="2547325" y="697336"/>
                </a:cubicBezTo>
                <a:cubicBezTo>
                  <a:pt x="2540435" y="703825"/>
                  <a:pt x="2536775" y="712096"/>
                  <a:pt x="2536344" y="722148"/>
                </a:cubicBezTo>
                <a:cubicBezTo>
                  <a:pt x="2535928" y="732186"/>
                  <a:pt x="2537595" y="740952"/>
                  <a:pt x="2541346" y="748445"/>
                </a:cubicBezTo>
                <a:cubicBezTo>
                  <a:pt x="2545095" y="755937"/>
                  <a:pt x="2551825" y="760483"/>
                  <a:pt x="2561533" y="762082"/>
                </a:cubicBezTo>
                <a:cubicBezTo>
                  <a:pt x="2571241" y="763681"/>
                  <a:pt x="2581401" y="763466"/>
                  <a:pt x="2592013" y="761437"/>
                </a:cubicBezTo>
                <a:cubicBezTo>
                  <a:pt x="2602625" y="759408"/>
                  <a:pt x="2610049" y="753765"/>
                  <a:pt x="2614287" y="744508"/>
                </a:cubicBezTo>
                <a:cubicBezTo>
                  <a:pt x="2618525" y="735252"/>
                  <a:pt x="2620012" y="726110"/>
                  <a:pt x="2618750" y="717083"/>
                </a:cubicBezTo>
                <a:cubicBezTo>
                  <a:pt x="2617488" y="708055"/>
                  <a:pt x="2612355" y="700452"/>
                  <a:pt x="2603349" y="694271"/>
                </a:cubicBezTo>
                <a:cubicBezTo>
                  <a:pt x="2594343" y="688090"/>
                  <a:pt x="2584477" y="685434"/>
                  <a:pt x="2573751" y="686301"/>
                </a:cubicBezTo>
                <a:close/>
                <a:moveTo>
                  <a:pt x="4346225" y="676678"/>
                </a:moveTo>
                <a:cubicBezTo>
                  <a:pt x="4349786" y="677243"/>
                  <a:pt x="4354384" y="678511"/>
                  <a:pt x="4360022" y="680483"/>
                </a:cubicBezTo>
                <a:cubicBezTo>
                  <a:pt x="4382572" y="688370"/>
                  <a:pt x="4398346" y="696813"/>
                  <a:pt x="4407345" y="705811"/>
                </a:cubicBezTo>
                <a:cubicBezTo>
                  <a:pt x="4416343" y="714810"/>
                  <a:pt x="4420842" y="725396"/>
                  <a:pt x="4420842" y="737571"/>
                </a:cubicBezTo>
                <a:cubicBezTo>
                  <a:pt x="4420842" y="751123"/>
                  <a:pt x="4415859" y="755027"/>
                  <a:pt x="4405893" y="749284"/>
                </a:cubicBezTo>
                <a:cubicBezTo>
                  <a:pt x="4395926" y="743540"/>
                  <a:pt x="4385296" y="734796"/>
                  <a:pt x="4374004" y="723052"/>
                </a:cubicBezTo>
                <a:cubicBezTo>
                  <a:pt x="4362711" y="711307"/>
                  <a:pt x="4352117" y="700487"/>
                  <a:pt x="4342222" y="690593"/>
                </a:cubicBezTo>
                <a:cubicBezTo>
                  <a:pt x="4334209" y="679622"/>
                  <a:pt x="4335544" y="674984"/>
                  <a:pt x="4346225" y="676678"/>
                </a:cubicBezTo>
                <a:close/>
                <a:moveTo>
                  <a:pt x="5335309" y="671680"/>
                </a:moveTo>
                <a:cubicBezTo>
                  <a:pt x="5331747" y="671791"/>
                  <a:pt x="5326680" y="672409"/>
                  <a:pt x="5320109" y="673535"/>
                </a:cubicBezTo>
                <a:cubicBezTo>
                  <a:pt x="5306966" y="675786"/>
                  <a:pt x="5290378" y="678898"/>
                  <a:pt x="5270345" y="682870"/>
                </a:cubicBezTo>
                <a:cubicBezTo>
                  <a:pt x="5272138" y="692478"/>
                  <a:pt x="5275049" y="706632"/>
                  <a:pt x="5279078" y="725332"/>
                </a:cubicBezTo>
                <a:cubicBezTo>
                  <a:pt x="5295426" y="723554"/>
                  <a:pt x="5316398" y="720198"/>
                  <a:pt x="5341996" y="715265"/>
                </a:cubicBezTo>
                <a:cubicBezTo>
                  <a:pt x="5343602" y="705686"/>
                  <a:pt x="5344194" y="696676"/>
                  <a:pt x="5343771" y="688237"/>
                </a:cubicBezTo>
                <a:cubicBezTo>
                  <a:pt x="5343347" y="679798"/>
                  <a:pt x="5342584" y="674675"/>
                  <a:pt x="5341479" y="672868"/>
                </a:cubicBezTo>
                <a:cubicBezTo>
                  <a:pt x="5340928" y="671965"/>
                  <a:pt x="5338871" y="671569"/>
                  <a:pt x="5335309" y="671680"/>
                </a:cubicBezTo>
                <a:close/>
                <a:moveTo>
                  <a:pt x="4970983" y="669345"/>
                </a:moveTo>
                <a:cubicBezTo>
                  <a:pt x="4972537" y="669281"/>
                  <a:pt x="4974388" y="669617"/>
                  <a:pt x="4976536" y="670351"/>
                </a:cubicBezTo>
                <a:cubicBezTo>
                  <a:pt x="4985126" y="673291"/>
                  <a:pt x="4992575" y="678439"/>
                  <a:pt x="4998885" y="685796"/>
                </a:cubicBezTo>
                <a:cubicBezTo>
                  <a:pt x="5005195" y="693152"/>
                  <a:pt x="5005213" y="699179"/>
                  <a:pt x="4998939" y="703875"/>
                </a:cubicBezTo>
                <a:cubicBezTo>
                  <a:pt x="4992665" y="708572"/>
                  <a:pt x="4984133" y="718337"/>
                  <a:pt x="4973341" y="733172"/>
                </a:cubicBezTo>
                <a:cubicBezTo>
                  <a:pt x="4962550" y="748007"/>
                  <a:pt x="4955789" y="756260"/>
                  <a:pt x="4953057" y="757931"/>
                </a:cubicBezTo>
                <a:cubicBezTo>
                  <a:pt x="4950325" y="759601"/>
                  <a:pt x="4951785" y="760222"/>
                  <a:pt x="4957435" y="759791"/>
                </a:cubicBezTo>
                <a:cubicBezTo>
                  <a:pt x="4963084" y="759361"/>
                  <a:pt x="4986753" y="756658"/>
                  <a:pt x="5028440" y="751682"/>
                </a:cubicBezTo>
                <a:cubicBezTo>
                  <a:pt x="5025156" y="747222"/>
                  <a:pt x="5021636" y="739242"/>
                  <a:pt x="5017878" y="727741"/>
                </a:cubicBezTo>
                <a:cubicBezTo>
                  <a:pt x="5014121" y="716240"/>
                  <a:pt x="5021438" y="716828"/>
                  <a:pt x="5039830" y="729505"/>
                </a:cubicBezTo>
                <a:cubicBezTo>
                  <a:pt x="5058221" y="742182"/>
                  <a:pt x="5069270" y="755167"/>
                  <a:pt x="5072977" y="768460"/>
                </a:cubicBezTo>
                <a:cubicBezTo>
                  <a:pt x="5076684" y="781753"/>
                  <a:pt x="5074788" y="793215"/>
                  <a:pt x="5067287" y="802844"/>
                </a:cubicBezTo>
                <a:cubicBezTo>
                  <a:pt x="5059788" y="812474"/>
                  <a:pt x="5053080" y="811287"/>
                  <a:pt x="5047165" y="799284"/>
                </a:cubicBezTo>
                <a:cubicBezTo>
                  <a:pt x="5041249" y="787282"/>
                  <a:pt x="5036392" y="776182"/>
                  <a:pt x="5032591" y="765986"/>
                </a:cubicBezTo>
                <a:cubicBezTo>
                  <a:pt x="5023242" y="767765"/>
                  <a:pt x="5004998" y="772655"/>
                  <a:pt x="4977859" y="780656"/>
                </a:cubicBezTo>
                <a:cubicBezTo>
                  <a:pt x="4950720" y="788658"/>
                  <a:pt x="4931500" y="796312"/>
                  <a:pt x="4920200" y="803619"/>
                </a:cubicBezTo>
                <a:cubicBezTo>
                  <a:pt x="4908900" y="810925"/>
                  <a:pt x="4902967" y="808555"/>
                  <a:pt x="4902400" y="796509"/>
                </a:cubicBezTo>
                <a:cubicBezTo>
                  <a:pt x="4901834" y="784464"/>
                  <a:pt x="4905512" y="775637"/>
                  <a:pt x="4913435" y="770030"/>
                </a:cubicBezTo>
                <a:cubicBezTo>
                  <a:pt x="4921358" y="764423"/>
                  <a:pt x="4927940" y="758562"/>
                  <a:pt x="4933182" y="752446"/>
                </a:cubicBezTo>
                <a:cubicBezTo>
                  <a:pt x="4938423" y="746329"/>
                  <a:pt x="4945260" y="735305"/>
                  <a:pt x="4953691" y="719373"/>
                </a:cubicBezTo>
                <a:cubicBezTo>
                  <a:pt x="4962123" y="703441"/>
                  <a:pt x="4965892" y="690553"/>
                  <a:pt x="4964995" y="680709"/>
                </a:cubicBezTo>
                <a:cubicBezTo>
                  <a:pt x="4964323" y="673325"/>
                  <a:pt x="4966319" y="669537"/>
                  <a:pt x="4970983" y="669345"/>
                </a:cubicBezTo>
                <a:close/>
                <a:moveTo>
                  <a:pt x="547707" y="666114"/>
                </a:moveTo>
                <a:lnTo>
                  <a:pt x="528972" y="669620"/>
                </a:lnTo>
                <a:cubicBezTo>
                  <a:pt x="528972" y="685652"/>
                  <a:pt x="528735" y="701735"/>
                  <a:pt x="528262" y="717868"/>
                </a:cubicBezTo>
                <a:lnTo>
                  <a:pt x="527713" y="731423"/>
                </a:lnTo>
                <a:lnTo>
                  <a:pt x="528853" y="727203"/>
                </a:lnTo>
                <a:cubicBezTo>
                  <a:pt x="532474" y="718441"/>
                  <a:pt x="535847" y="710257"/>
                  <a:pt x="538974" y="702649"/>
                </a:cubicBezTo>
                <a:cubicBezTo>
                  <a:pt x="542100" y="695042"/>
                  <a:pt x="545011" y="682863"/>
                  <a:pt x="547707" y="666114"/>
                </a:cubicBezTo>
                <a:close/>
                <a:moveTo>
                  <a:pt x="2782329" y="663807"/>
                </a:moveTo>
                <a:cubicBezTo>
                  <a:pt x="2784835" y="663839"/>
                  <a:pt x="2784453" y="667656"/>
                  <a:pt x="2781184" y="675256"/>
                </a:cubicBezTo>
                <a:cubicBezTo>
                  <a:pt x="2774644" y="690456"/>
                  <a:pt x="2766668" y="705230"/>
                  <a:pt x="2757253" y="719578"/>
                </a:cubicBezTo>
                <a:cubicBezTo>
                  <a:pt x="2747839" y="733925"/>
                  <a:pt x="2739242" y="749072"/>
                  <a:pt x="2731462" y="765018"/>
                </a:cubicBezTo>
                <a:cubicBezTo>
                  <a:pt x="2723683" y="780965"/>
                  <a:pt x="2715208" y="781269"/>
                  <a:pt x="2706037" y="765933"/>
                </a:cubicBezTo>
                <a:cubicBezTo>
                  <a:pt x="2696867" y="750596"/>
                  <a:pt x="2694992" y="742121"/>
                  <a:pt x="2700412" y="740507"/>
                </a:cubicBezTo>
                <a:cubicBezTo>
                  <a:pt x="2705833" y="738894"/>
                  <a:pt x="2715129" y="731061"/>
                  <a:pt x="2728300" y="717007"/>
                </a:cubicBezTo>
                <a:cubicBezTo>
                  <a:pt x="2741472" y="702954"/>
                  <a:pt x="2754088" y="688972"/>
                  <a:pt x="2766148" y="675062"/>
                </a:cubicBezTo>
                <a:cubicBezTo>
                  <a:pt x="2774429" y="667526"/>
                  <a:pt x="2779823" y="663775"/>
                  <a:pt x="2782329" y="663807"/>
                </a:cubicBezTo>
                <a:close/>
                <a:moveTo>
                  <a:pt x="2831464" y="661328"/>
                </a:moveTo>
                <a:cubicBezTo>
                  <a:pt x="2839659" y="662740"/>
                  <a:pt x="2846883" y="665150"/>
                  <a:pt x="2853136" y="668555"/>
                </a:cubicBezTo>
                <a:cubicBezTo>
                  <a:pt x="2859388" y="671961"/>
                  <a:pt x="2861392" y="675335"/>
                  <a:pt x="2859148" y="678676"/>
                </a:cubicBezTo>
                <a:cubicBezTo>
                  <a:pt x="2856903" y="682017"/>
                  <a:pt x="2855781" y="686620"/>
                  <a:pt x="2855781" y="692486"/>
                </a:cubicBezTo>
                <a:cubicBezTo>
                  <a:pt x="2872387" y="713480"/>
                  <a:pt x="2888671" y="731290"/>
                  <a:pt x="2904631" y="745917"/>
                </a:cubicBezTo>
                <a:cubicBezTo>
                  <a:pt x="2920592" y="760544"/>
                  <a:pt x="2934936" y="770052"/>
                  <a:pt x="2947663" y="774440"/>
                </a:cubicBezTo>
                <a:cubicBezTo>
                  <a:pt x="2960389" y="778828"/>
                  <a:pt x="2974128" y="783173"/>
                  <a:pt x="2988876" y="787475"/>
                </a:cubicBezTo>
                <a:cubicBezTo>
                  <a:pt x="3003625" y="791777"/>
                  <a:pt x="3007805" y="796011"/>
                  <a:pt x="3001417" y="800177"/>
                </a:cubicBezTo>
                <a:cubicBezTo>
                  <a:pt x="2995028" y="804343"/>
                  <a:pt x="2979154" y="807336"/>
                  <a:pt x="2953793" y="809158"/>
                </a:cubicBezTo>
                <a:cubicBezTo>
                  <a:pt x="2928432" y="810979"/>
                  <a:pt x="2910815" y="805099"/>
                  <a:pt x="2900942" y="791519"/>
                </a:cubicBezTo>
                <a:cubicBezTo>
                  <a:pt x="2891069" y="777939"/>
                  <a:pt x="2873864" y="750083"/>
                  <a:pt x="2849328" y="707952"/>
                </a:cubicBezTo>
                <a:cubicBezTo>
                  <a:pt x="2843492" y="736216"/>
                  <a:pt x="2833780" y="757608"/>
                  <a:pt x="2820192" y="772128"/>
                </a:cubicBezTo>
                <a:cubicBezTo>
                  <a:pt x="2806605" y="786647"/>
                  <a:pt x="2787741" y="796904"/>
                  <a:pt x="2763599" y="802898"/>
                </a:cubicBezTo>
                <a:cubicBezTo>
                  <a:pt x="2739457" y="808892"/>
                  <a:pt x="2736098" y="806845"/>
                  <a:pt x="2753521" y="796757"/>
                </a:cubicBezTo>
                <a:cubicBezTo>
                  <a:pt x="2770945" y="786669"/>
                  <a:pt x="2785152" y="775031"/>
                  <a:pt x="2796144" y="761846"/>
                </a:cubicBezTo>
                <a:cubicBezTo>
                  <a:pt x="2807136" y="748660"/>
                  <a:pt x="2814621" y="735915"/>
                  <a:pt x="2818601" y="723611"/>
                </a:cubicBezTo>
                <a:cubicBezTo>
                  <a:pt x="2822580" y="711307"/>
                  <a:pt x="2825244" y="700817"/>
                  <a:pt x="2826592" y="692141"/>
                </a:cubicBezTo>
                <a:cubicBezTo>
                  <a:pt x="2827940" y="683466"/>
                  <a:pt x="2827040" y="675808"/>
                  <a:pt x="2823892" y="669168"/>
                </a:cubicBezTo>
                <a:cubicBezTo>
                  <a:pt x="2820744" y="662529"/>
                  <a:pt x="2823268" y="659915"/>
                  <a:pt x="2831464" y="661328"/>
                </a:cubicBezTo>
                <a:close/>
                <a:moveTo>
                  <a:pt x="590899" y="658005"/>
                </a:moveTo>
                <a:lnTo>
                  <a:pt x="571626" y="662780"/>
                </a:lnTo>
                <a:lnTo>
                  <a:pt x="568120" y="680827"/>
                </a:lnTo>
                <a:cubicBezTo>
                  <a:pt x="574459" y="683121"/>
                  <a:pt x="579868" y="686560"/>
                  <a:pt x="584350" y="691141"/>
                </a:cubicBezTo>
                <a:lnTo>
                  <a:pt x="585538" y="693457"/>
                </a:lnTo>
                <a:close/>
                <a:moveTo>
                  <a:pt x="5347156" y="646013"/>
                </a:moveTo>
                <a:cubicBezTo>
                  <a:pt x="5351133" y="645934"/>
                  <a:pt x="5355160" y="646855"/>
                  <a:pt x="5359236" y="648777"/>
                </a:cubicBezTo>
                <a:cubicBezTo>
                  <a:pt x="5367389" y="652620"/>
                  <a:pt x="5374408" y="656943"/>
                  <a:pt x="5380295" y="661747"/>
                </a:cubicBezTo>
                <a:cubicBezTo>
                  <a:pt x="5386182" y="666551"/>
                  <a:pt x="5385906" y="672424"/>
                  <a:pt x="5379467" y="679364"/>
                </a:cubicBezTo>
                <a:cubicBezTo>
                  <a:pt x="5373028" y="686305"/>
                  <a:pt x="5367694" y="697799"/>
                  <a:pt x="5363463" y="713845"/>
                </a:cubicBezTo>
                <a:cubicBezTo>
                  <a:pt x="5376068" y="725690"/>
                  <a:pt x="5374856" y="732161"/>
                  <a:pt x="5359828" y="733258"/>
                </a:cubicBezTo>
                <a:cubicBezTo>
                  <a:pt x="5344800" y="734355"/>
                  <a:pt x="5318313" y="737923"/>
                  <a:pt x="5280369" y="743960"/>
                </a:cubicBezTo>
                <a:cubicBezTo>
                  <a:pt x="5275020" y="759548"/>
                  <a:pt x="5269782" y="761760"/>
                  <a:pt x="5264656" y="750596"/>
                </a:cubicBezTo>
                <a:cubicBezTo>
                  <a:pt x="5259529" y="739432"/>
                  <a:pt x="5254951" y="726458"/>
                  <a:pt x="5250921" y="711673"/>
                </a:cubicBezTo>
                <a:cubicBezTo>
                  <a:pt x="5246892" y="696888"/>
                  <a:pt x="5241894" y="684670"/>
                  <a:pt x="5235928" y="675019"/>
                </a:cubicBezTo>
                <a:cubicBezTo>
                  <a:pt x="5229963" y="665368"/>
                  <a:pt x="5232842" y="661668"/>
                  <a:pt x="5244565" y="663920"/>
                </a:cubicBezTo>
                <a:cubicBezTo>
                  <a:pt x="5256288" y="666171"/>
                  <a:pt x="5272414" y="665329"/>
                  <a:pt x="5292942" y="661392"/>
                </a:cubicBezTo>
                <a:cubicBezTo>
                  <a:pt x="5313469" y="657456"/>
                  <a:pt x="5327613" y="653408"/>
                  <a:pt x="5335370" y="649250"/>
                </a:cubicBezTo>
                <a:cubicBezTo>
                  <a:pt x="5339250" y="647170"/>
                  <a:pt x="5343178" y="646091"/>
                  <a:pt x="5347156" y="646013"/>
                </a:cubicBezTo>
                <a:close/>
                <a:moveTo>
                  <a:pt x="5801808" y="642153"/>
                </a:moveTo>
                <a:cubicBezTo>
                  <a:pt x="5817988" y="641069"/>
                  <a:pt x="5831561" y="643442"/>
                  <a:pt x="5842526" y="649271"/>
                </a:cubicBezTo>
                <a:cubicBezTo>
                  <a:pt x="5857146" y="657044"/>
                  <a:pt x="5863584" y="664042"/>
                  <a:pt x="5861842" y="670265"/>
                </a:cubicBezTo>
                <a:cubicBezTo>
                  <a:pt x="5860100" y="676489"/>
                  <a:pt x="5853066" y="679153"/>
                  <a:pt x="5840740" y="678257"/>
                </a:cubicBezTo>
                <a:cubicBezTo>
                  <a:pt x="5828415" y="677360"/>
                  <a:pt x="5811096" y="676912"/>
                  <a:pt x="5788782" y="676912"/>
                </a:cubicBezTo>
                <a:cubicBezTo>
                  <a:pt x="5766498" y="676912"/>
                  <a:pt x="5742556" y="678034"/>
                  <a:pt x="5716959" y="680279"/>
                </a:cubicBezTo>
                <a:cubicBezTo>
                  <a:pt x="5691362" y="682523"/>
                  <a:pt x="5669938" y="685194"/>
                  <a:pt x="5652687" y="688291"/>
                </a:cubicBezTo>
                <a:cubicBezTo>
                  <a:pt x="5635435" y="691389"/>
                  <a:pt x="5620378" y="694314"/>
                  <a:pt x="5607515" y="697067"/>
                </a:cubicBezTo>
                <a:cubicBezTo>
                  <a:pt x="5594652" y="699821"/>
                  <a:pt x="5581265" y="696831"/>
                  <a:pt x="5567355" y="688098"/>
                </a:cubicBezTo>
                <a:cubicBezTo>
                  <a:pt x="5554750" y="674230"/>
                  <a:pt x="5553854" y="667982"/>
                  <a:pt x="5564666" y="669351"/>
                </a:cubicBezTo>
                <a:cubicBezTo>
                  <a:pt x="5575479" y="670721"/>
                  <a:pt x="5594003" y="670291"/>
                  <a:pt x="5620239" y="668061"/>
                </a:cubicBezTo>
                <a:cubicBezTo>
                  <a:pt x="5646474" y="665831"/>
                  <a:pt x="5674480" y="662457"/>
                  <a:pt x="5704258" y="657940"/>
                </a:cubicBezTo>
                <a:cubicBezTo>
                  <a:pt x="5734035" y="653423"/>
                  <a:pt x="5760870" y="648906"/>
                  <a:pt x="5784760" y="644389"/>
                </a:cubicBezTo>
                <a:cubicBezTo>
                  <a:pt x="5790732" y="643259"/>
                  <a:pt x="5796416" y="642514"/>
                  <a:pt x="5801808" y="642153"/>
                </a:cubicBezTo>
                <a:close/>
                <a:moveTo>
                  <a:pt x="6391572" y="638559"/>
                </a:moveTo>
                <a:cubicBezTo>
                  <a:pt x="6390131" y="638029"/>
                  <a:pt x="6386320" y="638215"/>
                  <a:pt x="6380140" y="639119"/>
                </a:cubicBezTo>
                <a:cubicBezTo>
                  <a:pt x="6373959" y="640022"/>
                  <a:pt x="6365498" y="641563"/>
                  <a:pt x="6354758" y="643743"/>
                </a:cubicBezTo>
                <a:cubicBezTo>
                  <a:pt x="6355618" y="657596"/>
                  <a:pt x="6356428" y="669498"/>
                  <a:pt x="6357188" y="679450"/>
                </a:cubicBezTo>
                <a:cubicBezTo>
                  <a:pt x="6369994" y="677758"/>
                  <a:pt x="6381344" y="675392"/>
                  <a:pt x="6391239" y="672352"/>
                </a:cubicBezTo>
                <a:cubicBezTo>
                  <a:pt x="6392903" y="659819"/>
                  <a:pt x="6393734" y="650964"/>
                  <a:pt x="6393734" y="645787"/>
                </a:cubicBezTo>
                <a:cubicBezTo>
                  <a:pt x="6393734" y="641499"/>
                  <a:pt x="6393013" y="639090"/>
                  <a:pt x="6391572" y="638559"/>
                </a:cubicBezTo>
                <a:close/>
                <a:moveTo>
                  <a:pt x="1562398" y="638559"/>
                </a:moveTo>
                <a:cubicBezTo>
                  <a:pt x="1560957" y="638029"/>
                  <a:pt x="1557146" y="638215"/>
                  <a:pt x="1550965" y="639119"/>
                </a:cubicBezTo>
                <a:cubicBezTo>
                  <a:pt x="1544785" y="640022"/>
                  <a:pt x="1536324" y="641563"/>
                  <a:pt x="1525583" y="643743"/>
                </a:cubicBezTo>
                <a:cubicBezTo>
                  <a:pt x="1526444" y="657596"/>
                  <a:pt x="1527254" y="669498"/>
                  <a:pt x="1528014" y="679450"/>
                </a:cubicBezTo>
                <a:cubicBezTo>
                  <a:pt x="1540820" y="677758"/>
                  <a:pt x="1552170" y="675392"/>
                  <a:pt x="1562064" y="672352"/>
                </a:cubicBezTo>
                <a:cubicBezTo>
                  <a:pt x="1563728" y="659819"/>
                  <a:pt x="1564560" y="650964"/>
                  <a:pt x="1564560" y="645787"/>
                </a:cubicBezTo>
                <a:cubicBezTo>
                  <a:pt x="1564560" y="641499"/>
                  <a:pt x="1563839" y="639090"/>
                  <a:pt x="1562398" y="638559"/>
                </a:cubicBezTo>
                <a:close/>
                <a:moveTo>
                  <a:pt x="7038252" y="633814"/>
                </a:moveTo>
                <a:cubicBezTo>
                  <a:pt x="7042426" y="634106"/>
                  <a:pt x="7047550" y="635835"/>
                  <a:pt x="7053624" y="639000"/>
                </a:cubicBezTo>
                <a:cubicBezTo>
                  <a:pt x="7065770" y="645331"/>
                  <a:pt x="7068390" y="651372"/>
                  <a:pt x="7061486" y="657123"/>
                </a:cubicBezTo>
                <a:cubicBezTo>
                  <a:pt x="7054581" y="662873"/>
                  <a:pt x="7050082" y="670283"/>
                  <a:pt x="7047988" y="679354"/>
                </a:cubicBezTo>
                <a:cubicBezTo>
                  <a:pt x="7045894" y="688424"/>
                  <a:pt x="7047321" y="697666"/>
                  <a:pt x="7052268" y="707080"/>
                </a:cubicBezTo>
                <a:cubicBezTo>
                  <a:pt x="7057216" y="716495"/>
                  <a:pt x="7058342" y="727892"/>
                  <a:pt x="7055646" y="741271"/>
                </a:cubicBezTo>
                <a:cubicBezTo>
                  <a:pt x="7095956" y="752370"/>
                  <a:pt x="7124590" y="759709"/>
                  <a:pt x="7141547" y="763287"/>
                </a:cubicBezTo>
                <a:cubicBezTo>
                  <a:pt x="7158504" y="766865"/>
                  <a:pt x="7178287" y="769317"/>
                  <a:pt x="7200894" y="770643"/>
                </a:cubicBezTo>
                <a:cubicBezTo>
                  <a:pt x="7223502" y="771970"/>
                  <a:pt x="7247012" y="771048"/>
                  <a:pt x="7271426" y="767879"/>
                </a:cubicBezTo>
                <a:cubicBezTo>
                  <a:pt x="7295840" y="764710"/>
                  <a:pt x="7303302" y="767951"/>
                  <a:pt x="7293808" y="777602"/>
                </a:cubicBezTo>
                <a:lnTo>
                  <a:pt x="7255713" y="796015"/>
                </a:lnTo>
                <a:cubicBezTo>
                  <a:pt x="7236153" y="805694"/>
                  <a:pt x="7221824" y="810079"/>
                  <a:pt x="7212725" y="809168"/>
                </a:cubicBezTo>
                <a:cubicBezTo>
                  <a:pt x="7203626" y="808258"/>
                  <a:pt x="7184801" y="802966"/>
                  <a:pt x="7156249" y="793294"/>
                </a:cubicBezTo>
                <a:cubicBezTo>
                  <a:pt x="7127698" y="783621"/>
                  <a:pt x="7104829" y="775978"/>
                  <a:pt x="7087642" y="770364"/>
                </a:cubicBezTo>
                <a:cubicBezTo>
                  <a:pt x="7070456" y="764750"/>
                  <a:pt x="7058424" y="761043"/>
                  <a:pt x="7051548" y="759243"/>
                </a:cubicBezTo>
                <a:cubicBezTo>
                  <a:pt x="7044672" y="757443"/>
                  <a:pt x="7037792" y="758533"/>
                  <a:pt x="7030908" y="762512"/>
                </a:cubicBezTo>
                <a:cubicBezTo>
                  <a:pt x="7024026" y="766492"/>
                  <a:pt x="7017096" y="770091"/>
                  <a:pt x="7010119" y="773311"/>
                </a:cubicBezTo>
                <a:cubicBezTo>
                  <a:pt x="7003142" y="776530"/>
                  <a:pt x="6995460" y="774193"/>
                  <a:pt x="6987070" y="766298"/>
                </a:cubicBezTo>
                <a:cubicBezTo>
                  <a:pt x="6978682" y="758404"/>
                  <a:pt x="6977710" y="754127"/>
                  <a:pt x="6984156" y="753467"/>
                </a:cubicBezTo>
                <a:cubicBezTo>
                  <a:pt x="6990602" y="752808"/>
                  <a:pt x="7008344" y="748635"/>
                  <a:pt x="7037383" y="740948"/>
                </a:cubicBezTo>
                <a:cubicBezTo>
                  <a:pt x="7037742" y="740446"/>
                  <a:pt x="7036838" y="735757"/>
                  <a:pt x="7034673" y="726881"/>
                </a:cubicBezTo>
                <a:cubicBezTo>
                  <a:pt x="7032508" y="718004"/>
                  <a:pt x="7029586" y="710518"/>
                  <a:pt x="7025908" y="704424"/>
                </a:cubicBezTo>
                <a:cubicBezTo>
                  <a:pt x="7022230" y="698329"/>
                  <a:pt x="7021512" y="690195"/>
                  <a:pt x="7023756" y="680020"/>
                </a:cubicBezTo>
                <a:cubicBezTo>
                  <a:pt x="7026001" y="669846"/>
                  <a:pt x="7023688" y="665433"/>
                  <a:pt x="7016820" y="666781"/>
                </a:cubicBezTo>
                <a:cubicBezTo>
                  <a:pt x="7009950" y="668129"/>
                  <a:pt x="7002530" y="666680"/>
                  <a:pt x="6994556" y="662436"/>
                </a:cubicBezTo>
                <a:cubicBezTo>
                  <a:pt x="6986584" y="658191"/>
                  <a:pt x="6985490" y="655284"/>
                  <a:pt x="6991276" y="653713"/>
                </a:cubicBezTo>
                <a:cubicBezTo>
                  <a:pt x="6997062" y="652143"/>
                  <a:pt x="7003587" y="650297"/>
                  <a:pt x="7010850" y="648174"/>
                </a:cubicBezTo>
                <a:cubicBezTo>
                  <a:pt x="7018114" y="646052"/>
                  <a:pt x="7024022" y="642410"/>
                  <a:pt x="7028575" y="637247"/>
                </a:cubicBezTo>
                <a:cubicBezTo>
                  <a:pt x="7030852" y="634666"/>
                  <a:pt x="7034077" y="633521"/>
                  <a:pt x="7038252" y="633814"/>
                </a:cubicBezTo>
                <a:close/>
                <a:moveTo>
                  <a:pt x="1856652" y="633814"/>
                </a:moveTo>
                <a:cubicBezTo>
                  <a:pt x="1860827" y="634106"/>
                  <a:pt x="1865951" y="635835"/>
                  <a:pt x="1872024" y="639000"/>
                </a:cubicBezTo>
                <a:cubicBezTo>
                  <a:pt x="1884170" y="645331"/>
                  <a:pt x="1886791" y="651372"/>
                  <a:pt x="1879886" y="657123"/>
                </a:cubicBezTo>
                <a:cubicBezTo>
                  <a:pt x="1872981" y="662873"/>
                  <a:pt x="1868482" y="670283"/>
                  <a:pt x="1866388" y="679354"/>
                </a:cubicBezTo>
                <a:cubicBezTo>
                  <a:pt x="1864295" y="688424"/>
                  <a:pt x="1865721" y="697666"/>
                  <a:pt x="1870669" y="707080"/>
                </a:cubicBezTo>
                <a:cubicBezTo>
                  <a:pt x="1875616" y="716495"/>
                  <a:pt x="1876742" y="727892"/>
                  <a:pt x="1874046" y="741271"/>
                </a:cubicBezTo>
                <a:cubicBezTo>
                  <a:pt x="1914356" y="752370"/>
                  <a:pt x="1942990" y="759709"/>
                  <a:pt x="1959947" y="763287"/>
                </a:cubicBezTo>
                <a:cubicBezTo>
                  <a:pt x="1976905" y="766865"/>
                  <a:pt x="1996687" y="769317"/>
                  <a:pt x="2019294" y="770643"/>
                </a:cubicBezTo>
                <a:cubicBezTo>
                  <a:pt x="2041902" y="771970"/>
                  <a:pt x="2065412" y="771048"/>
                  <a:pt x="2089827" y="767879"/>
                </a:cubicBezTo>
                <a:cubicBezTo>
                  <a:pt x="2114241" y="764710"/>
                  <a:pt x="2121701" y="767951"/>
                  <a:pt x="2112208" y="777602"/>
                </a:cubicBezTo>
                <a:lnTo>
                  <a:pt x="2074113" y="796015"/>
                </a:lnTo>
                <a:cubicBezTo>
                  <a:pt x="2054553" y="805694"/>
                  <a:pt x="2040224" y="810079"/>
                  <a:pt x="2031125" y="809168"/>
                </a:cubicBezTo>
                <a:cubicBezTo>
                  <a:pt x="2022026" y="808258"/>
                  <a:pt x="2003201" y="802966"/>
                  <a:pt x="1974650" y="793294"/>
                </a:cubicBezTo>
                <a:cubicBezTo>
                  <a:pt x="1946098" y="783621"/>
                  <a:pt x="1923229" y="775978"/>
                  <a:pt x="1906043" y="770364"/>
                </a:cubicBezTo>
                <a:cubicBezTo>
                  <a:pt x="1888856" y="764750"/>
                  <a:pt x="1876824" y="761043"/>
                  <a:pt x="1869948" y="759243"/>
                </a:cubicBezTo>
                <a:cubicBezTo>
                  <a:pt x="1863072" y="757443"/>
                  <a:pt x="1856192" y="758533"/>
                  <a:pt x="1849309" y="762512"/>
                </a:cubicBezTo>
                <a:cubicBezTo>
                  <a:pt x="1842426" y="766492"/>
                  <a:pt x="1835496" y="770091"/>
                  <a:pt x="1828519" y="773311"/>
                </a:cubicBezTo>
                <a:cubicBezTo>
                  <a:pt x="1821543" y="776530"/>
                  <a:pt x="1813860" y="774193"/>
                  <a:pt x="1805471" y="766298"/>
                </a:cubicBezTo>
                <a:cubicBezTo>
                  <a:pt x="1797082" y="758404"/>
                  <a:pt x="1796110" y="754127"/>
                  <a:pt x="1802556" y="753467"/>
                </a:cubicBezTo>
                <a:cubicBezTo>
                  <a:pt x="1809002" y="752808"/>
                  <a:pt x="1826745" y="748635"/>
                  <a:pt x="1855784" y="740948"/>
                </a:cubicBezTo>
                <a:cubicBezTo>
                  <a:pt x="1856142" y="740446"/>
                  <a:pt x="1855239" y="735757"/>
                  <a:pt x="1853073" y="726881"/>
                </a:cubicBezTo>
                <a:cubicBezTo>
                  <a:pt x="1850908" y="718004"/>
                  <a:pt x="1847986" y="710518"/>
                  <a:pt x="1844308" y="704424"/>
                </a:cubicBezTo>
                <a:cubicBezTo>
                  <a:pt x="1840630" y="698329"/>
                  <a:pt x="1839913" y="690195"/>
                  <a:pt x="1842157" y="680020"/>
                </a:cubicBezTo>
                <a:cubicBezTo>
                  <a:pt x="1844401" y="669846"/>
                  <a:pt x="1842089" y="665433"/>
                  <a:pt x="1835220" y="666781"/>
                </a:cubicBezTo>
                <a:cubicBezTo>
                  <a:pt x="1828351" y="668129"/>
                  <a:pt x="1820930" y="666680"/>
                  <a:pt x="1812957" y="662436"/>
                </a:cubicBezTo>
                <a:cubicBezTo>
                  <a:pt x="1804983" y="658191"/>
                  <a:pt x="1803890" y="655284"/>
                  <a:pt x="1809676" y="653713"/>
                </a:cubicBezTo>
                <a:cubicBezTo>
                  <a:pt x="1815463" y="652143"/>
                  <a:pt x="1821987" y="650297"/>
                  <a:pt x="1829251" y="648174"/>
                </a:cubicBezTo>
                <a:cubicBezTo>
                  <a:pt x="1836514" y="646052"/>
                  <a:pt x="1842422" y="642410"/>
                  <a:pt x="1846975" y="637247"/>
                </a:cubicBezTo>
                <a:cubicBezTo>
                  <a:pt x="1849252" y="634666"/>
                  <a:pt x="1852477" y="633521"/>
                  <a:pt x="1856652" y="633814"/>
                </a:cubicBezTo>
                <a:close/>
                <a:moveTo>
                  <a:pt x="3893575" y="631633"/>
                </a:moveTo>
                <a:cubicBezTo>
                  <a:pt x="3904050" y="633053"/>
                  <a:pt x="3912615" y="635670"/>
                  <a:pt x="3919269" y="639484"/>
                </a:cubicBezTo>
                <a:cubicBezTo>
                  <a:pt x="3927772" y="642983"/>
                  <a:pt x="3930443" y="647809"/>
                  <a:pt x="3927281" y="653961"/>
                </a:cubicBezTo>
                <a:cubicBezTo>
                  <a:pt x="3924119" y="660113"/>
                  <a:pt x="3922986" y="685122"/>
                  <a:pt x="3923883" y="728989"/>
                </a:cubicBezTo>
                <a:cubicBezTo>
                  <a:pt x="3924779" y="772855"/>
                  <a:pt x="3923234" y="802586"/>
                  <a:pt x="3919247" y="818181"/>
                </a:cubicBezTo>
                <a:cubicBezTo>
                  <a:pt x="3915261" y="833776"/>
                  <a:pt x="3909392" y="835382"/>
                  <a:pt x="3901641" y="822999"/>
                </a:cubicBezTo>
                <a:cubicBezTo>
                  <a:pt x="3893890" y="810617"/>
                  <a:pt x="3890689" y="800894"/>
                  <a:pt x="3892037" y="793831"/>
                </a:cubicBezTo>
                <a:cubicBezTo>
                  <a:pt x="3893385" y="786769"/>
                  <a:pt x="3894959" y="772493"/>
                  <a:pt x="3896758" y="751004"/>
                </a:cubicBezTo>
                <a:cubicBezTo>
                  <a:pt x="3898558" y="729516"/>
                  <a:pt x="3898354" y="707790"/>
                  <a:pt x="3896145" y="685828"/>
                </a:cubicBezTo>
                <a:cubicBezTo>
                  <a:pt x="3893937" y="663866"/>
                  <a:pt x="3890337" y="648988"/>
                  <a:pt x="3885347" y="641194"/>
                </a:cubicBezTo>
                <a:cubicBezTo>
                  <a:pt x="3880357" y="633400"/>
                  <a:pt x="3883099" y="630213"/>
                  <a:pt x="3893575" y="631633"/>
                </a:cubicBezTo>
                <a:close/>
                <a:moveTo>
                  <a:pt x="2208314" y="631488"/>
                </a:moveTo>
                <a:cubicBezTo>
                  <a:pt x="2210940" y="630882"/>
                  <a:pt x="2214002" y="630937"/>
                  <a:pt x="2217501" y="631654"/>
                </a:cubicBezTo>
                <a:cubicBezTo>
                  <a:pt x="2224499" y="633088"/>
                  <a:pt x="2230665" y="635304"/>
                  <a:pt x="2236000" y="638301"/>
                </a:cubicBezTo>
                <a:cubicBezTo>
                  <a:pt x="2241334" y="641298"/>
                  <a:pt x="2240578" y="646561"/>
                  <a:pt x="2233731" y="654090"/>
                </a:cubicBezTo>
                <a:cubicBezTo>
                  <a:pt x="2226883" y="661618"/>
                  <a:pt x="2222610" y="670215"/>
                  <a:pt x="2220910" y="679881"/>
                </a:cubicBezTo>
                <a:cubicBezTo>
                  <a:pt x="2219211" y="689546"/>
                  <a:pt x="2220387" y="699580"/>
                  <a:pt x="2224438" y="709984"/>
                </a:cubicBezTo>
                <a:cubicBezTo>
                  <a:pt x="2228489" y="720388"/>
                  <a:pt x="2228715" y="730817"/>
                  <a:pt x="2225116" y="741271"/>
                </a:cubicBezTo>
                <a:cubicBezTo>
                  <a:pt x="2237491" y="744254"/>
                  <a:pt x="2250172" y="747538"/>
                  <a:pt x="2263157" y="751123"/>
                </a:cubicBezTo>
                <a:cubicBezTo>
                  <a:pt x="2276142" y="754708"/>
                  <a:pt x="2292110" y="758755"/>
                  <a:pt x="2311060" y="763265"/>
                </a:cubicBezTo>
                <a:cubicBezTo>
                  <a:pt x="2330011" y="767775"/>
                  <a:pt x="2346857" y="771145"/>
                  <a:pt x="2361599" y="773375"/>
                </a:cubicBezTo>
                <a:cubicBezTo>
                  <a:pt x="2376340" y="775605"/>
                  <a:pt x="2391638" y="776939"/>
                  <a:pt x="2407491" y="777376"/>
                </a:cubicBezTo>
                <a:cubicBezTo>
                  <a:pt x="2423344" y="777813"/>
                  <a:pt x="2438979" y="777125"/>
                  <a:pt x="2454394" y="775311"/>
                </a:cubicBezTo>
                <a:cubicBezTo>
                  <a:pt x="2469810" y="773497"/>
                  <a:pt x="2474198" y="775709"/>
                  <a:pt x="2467558" y="781947"/>
                </a:cubicBezTo>
                <a:cubicBezTo>
                  <a:pt x="2460919" y="788185"/>
                  <a:pt x="2452634" y="793333"/>
                  <a:pt x="2442703" y="797391"/>
                </a:cubicBezTo>
                <a:cubicBezTo>
                  <a:pt x="2432773" y="801450"/>
                  <a:pt x="2421688" y="805106"/>
                  <a:pt x="2409448" y="808362"/>
                </a:cubicBezTo>
                <a:cubicBezTo>
                  <a:pt x="2397209" y="811617"/>
                  <a:pt x="2387110" y="812563"/>
                  <a:pt x="2379151" y="811201"/>
                </a:cubicBezTo>
                <a:cubicBezTo>
                  <a:pt x="2371192" y="809839"/>
                  <a:pt x="2360620" y="807110"/>
                  <a:pt x="2347434" y="803016"/>
                </a:cubicBezTo>
                <a:cubicBezTo>
                  <a:pt x="2334248" y="798922"/>
                  <a:pt x="2320245" y="793731"/>
                  <a:pt x="2305424" y="787443"/>
                </a:cubicBezTo>
                <a:cubicBezTo>
                  <a:pt x="2290604" y="781155"/>
                  <a:pt x="2275769" y="775763"/>
                  <a:pt x="2260920" y="771267"/>
                </a:cubicBezTo>
                <a:cubicBezTo>
                  <a:pt x="2246070" y="766771"/>
                  <a:pt x="2234362" y="763194"/>
                  <a:pt x="2225793" y="760533"/>
                </a:cubicBezTo>
                <a:cubicBezTo>
                  <a:pt x="2217225" y="757873"/>
                  <a:pt x="2208675" y="758081"/>
                  <a:pt x="2200142" y="761157"/>
                </a:cubicBezTo>
                <a:cubicBezTo>
                  <a:pt x="2191610" y="764233"/>
                  <a:pt x="2185239" y="766707"/>
                  <a:pt x="2181030" y="768578"/>
                </a:cubicBezTo>
                <a:cubicBezTo>
                  <a:pt x="2176821" y="770450"/>
                  <a:pt x="2173039" y="771385"/>
                  <a:pt x="2169684" y="771385"/>
                </a:cubicBezTo>
                <a:cubicBezTo>
                  <a:pt x="2166902" y="771385"/>
                  <a:pt x="2161470" y="767678"/>
                  <a:pt x="2153390" y="760265"/>
                </a:cubicBezTo>
                <a:cubicBezTo>
                  <a:pt x="2145309" y="752851"/>
                  <a:pt x="2146990" y="748570"/>
                  <a:pt x="2158434" y="747423"/>
                </a:cubicBezTo>
                <a:cubicBezTo>
                  <a:pt x="2169877" y="746276"/>
                  <a:pt x="2186017" y="743623"/>
                  <a:pt x="2206853" y="739464"/>
                </a:cubicBezTo>
                <a:cubicBezTo>
                  <a:pt x="2209019" y="734732"/>
                  <a:pt x="2208829" y="729067"/>
                  <a:pt x="2206283" y="722471"/>
                </a:cubicBezTo>
                <a:cubicBezTo>
                  <a:pt x="2203738" y="715874"/>
                  <a:pt x="2200813" y="709443"/>
                  <a:pt x="2197507" y="703176"/>
                </a:cubicBezTo>
                <a:cubicBezTo>
                  <a:pt x="2194202" y="696910"/>
                  <a:pt x="2193449" y="689377"/>
                  <a:pt x="2195249" y="680580"/>
                </a:cubicBezTo>
                <a:cubicBezTo>
                  <a:pt x="2197048" y="671782"/>
                  <a:pt x="2197823" y="666272"/>
                  <a:pt x="2197572" y="664049"/>
                </a:cubicBezTo>
                <a:cubicBezTo>
                  <a:pt x="2197321" y="661826"/>
                  <a:pt x="2194241" y="661615"/>
                  <a:pt x="2188333" y="663414"/>
                </a:cubicBezTo>
                <a:cubicBezTo>
                  <a:pt x="2182425" y="665214"/>
                  <a:pt x="2176477" y="662941"/>
                  <a:pt x="2170490" y="656596"/>
                </a:cubicBezTo>
                <a:cubicBezTo>
                  <a:pt x="2164503" y="650250"/>
                  <a:pt x="2165590" y="647077"/>
                  <a:pt x="2173749" y="647077"/>
                </a:cubicBezTo>
                <a:cubicBezTo>
                  <a:pt x="2179313" y="647077"/>
                  <a:pt x="2184493" y="646077"/>
                  <a:pt x="2189290" y="644077"/>
                </a:cubicBezTo>
                <a:cubicBezTo>
                  <a:pt x="2194087" y="642076"/>
                  <a:pt x="2198239" y="639147"/>
                  <a:pt x="2201745" y="635290"/>
                </a:cubicBezTo>
                <a:cubicBezTo>
                  <a:pt x="2203498" y="633361"/>
                  <a:pt x="2205687" y="632094"/>
                  <a:pt x="2208314" y="631488"/>
                </a:cubicBezTo>
                <a:close/>
                <a:moveTo>
                  <a:pt x="865279" y="630266"/>
                </a:moveTo>
                <a:cubicBezTo>
                  <a:pt x="866876" y="630154"/>
                  <a:pt x="868869" y="630462"/>
                  <a:pt x="871255" y="631192"/>
                </a:cubicBezTo>
                <a:cubicBezTo>
                  <a:pt x="880797" y="634110"/>
                  <a:pt x="887348" y="637925"/>
                  <a:pt x="890904" y="642635"/>
                </a:cubicBezTo>
                <a:cubicBezTo>
                  <a:pt x="894460" y="647346"/>
                  <a:pt x="894661" y="653563"/>
                  <a:pt x="891506" y="661285"/>
                </a:cubicBezTo>
                <a:cubicBezTo>
                  <a:pt x="888351" y="669007"/>
                  <a:pt x="883228" y="669140"/>
                  <a:pt x="876137" y="661683"/>
                </a:cubicBezTo>
                <a:cubicBezTo>
                  <a:pt x="869046" y="654226"/>
                  <a:pt x="864181" y="647880"/>
                  <a:pt x="861543" y="642646"/>
                </a:cubicBezTo>
                <a:cubicBezTo>
                  <a:pt x="859241" y="634730"/>
                  <a:pt x="860486" y="630604"/>
                  <a:pt x="865279" y="630266"/>
                </a:cubicBezTo>
                <a:close/>
                <a:moveTo>
                  <a:pt x="150905" y="630266"/>
                </a:moveTo>
                <a:cubicBezTo>
                  <a:pt x="152502" y="630154"/>
                  <a:pt x="154494" y="630462"/>
                  <a:pt x="156879" y="631192"/>
                </a:cubicBezTo>
                <a:cubicBezTo>
                  <a:pt x="166422" y="634110"/>
                  <a:pt x="172972" y="637925"/>
                  <a:pt x="176529" y="642635"/>
                </a:cubicBezTo>
                <a:cubicBezTo>
                  <a:pt x="180085" y="647346"/>
                  <a:pt x="180286" y="653563"/>
                  <a:pt x="177131" y="661285"/>
                </a:cubicBezTo>
                <a:cubicBezTo>
                  <a:pt x="173976" y="669007"/>
                  <a:pt x="168853" y="669140"/>
                  <a:pt x="161762" y="661683"/>
                </a:cubicBezTo>
                <a:cubicBezTo>
                  <a:pt x="154671" y="654226"/>
                  <a:pt x="149806" y="647880"/>
                  <a:pt x="147167" y="642646"/>
                </a:cubicBezTo>
                <a:cubicBezTo>
                  <a:pt x="144866" y="634730"/>
                  <a:pt x="146112" y="630604"/>
                  <a:pt x="150905" y="630266"/>
                </a:cubicBezTo>
                <a:close/>
                <a:moveTo>
                  <a:pt x="442316" y="628469"/>
                </a:moveTo>
                <a:lnTo>
                  <a:pt x="425033" y="665942"/>
                </a:lnTo>
                <a:lnTo>
                  <a:pt x="447834" y="662565"/>
                </a:lnTo>
                <a:cubicBezTo>
                  <a:pt x="447834" y="647708"/>
                  <a:pt x="446035" y="636458"/>
                  <a:pt x="442435" y="628815"/>
                </a:cubicBezTo>
                <a:close/>
                <a:moveTo>
                  <a:pt x="908499" y="621477"/>
                </a:moveTo>
                <a:cubicBezTo>
                  <a:pt x="905560" y="621522"/>
                  <a:pt x="901680" y="621989"/>
                  <a:pt x="896862" y="622878"/>
                </a:cubicBezTo>
                <a:cubicBezTo>
                  <a:pt x="887226" y="624656"/>
                  <a:pt x="873201" y="626384"/>
                  <a:pt x="854788" y="628062"/>
                </a:cubicBezTo>
                <a:cubicBezTo>
                  <a:pt x="850931" y="640438"/>
                  <a:pt x="845854" y="655316"/>
                  <a:pt x="839559" y="672696"/>
                </a:cubicBezTo>
                <a:cubicBezTo>
                  <a:pt x="864439" y="671850"/>
                  <a:pt x="890050" y="670187"/>
                  <a:pt x="916394" y="667706"/>
                </a:cubicBezTo>
                <a:cubicBezTo>
                  <a:pt x="917254" y="639240"/>
                  <a:pt x="916623" y="624208"/>
                  <a:pt x="914501" y="622609"/>
                </a:cubicBezTo>
                <a:cubicBezTo>
                  <a:pt x="913440" y="621810"/>
                  <a:pt x="911439" y="621433"/>
                  <a:pt x="908499" y="621477"/>
                </a:cubicBezTo>
                <a:close/>
                <a:moveTo>
                  <a:pt x="194124" y="621477"/>
                </a:moveTo>
                <a:cubicBezTo>
                  <a:pt x="191185" y="621522"/>
                  <a:pt x="187305" y="621989"/>
                  <a:pt x="182488" y="622878"/>
                </a:cubicBezTo>
                <a:cubicBezTo>
                  <a:pt x="172851" y="624656"/>
                  <a:pt x="158826" y="626384"/>
                  <a:pt x="140413" y="628062"/>
                </a:cubicBezTo>
                <a:cubicBezTo>
                  <a:pt x="136555" y="640438"/>
                  <a:pt x="131479" y="655316"/>
                  <a:pt x="125184" y="672696"/>
                </a:cubicBezTo>
                <a:cubicBezTo>
                  <a:pt x="150064" y="671850"/>
                  <a:pt x="175675" y="670187"/>
                  <a:pt x="202019" y="667706"/>
                </a:cubicBezTo>
                <a:cubicBezTo>
                  <a:pt x="202879" y="639240"/>
                  <a:pt x="202248" y="624208"/>
                  <a:pt x="200126" y="622609"/>
                </a:cubicBezTo>
                <a:cubicBezTo>
                  <a:pt x="199064" y="621810"/>
                  <a:pt x="197064" y="621433"/>
                  <a:pt x="194124" y="621477"/>
                </a:cubicBezTo>
                <a:close/>
                <a:moveTo>
                  <a:pt x="6402322" y="610521"/>
                </a:moveTo>
                <a:cubicBezTo>
                  <a:pt x="6408083" y="611288"/>
                  <a:pt x="6415130" y="613822"/>
                  <a:pt x="6423462" y="618124"/>
                </a:cubicBezTo>
                <a:cubicBezTo>
                  <a:pt x="6435249" y="626800"/>
                  <a:pt x="6438343" y="633981"/>
                  <a:pt x="6432743" y="639667"/>
                </a:cubicBezTo>
                <a:cubicBezTo>
                  <a:pt x="6427143" y="645353"/>
                  <a:pt x="6421848" y="654950"/>
                  <a:pt x="6416858" y="668459"/>
                </a:cubicBezTo>
                <a:cubicBezTo>
                  <a:pt x="6427656" y="682842"/>
                  <a:pt x="6427545" y="690317"/>
                  <a:pt x="6416524" y="690883"/>
                </a:cubicBezTo>
                <a:cubicBezTo>
                  <a:pt x="6405504" y="691449"/>
                  <a:pt x="6386076" y="693834"/>
                  <a:pt x="6358242" y="698035"/>
                </a:cubicBezTo>
                <a:cubicBezTo>
                  <a:pt x="6356177" y="709149"/>
                  <a:pt x="6352660" y="713820"/>
                  <a:pt x="6347691" y="712049"/>
                </a:cubicBezTo>
                <a:cubicBezTo>
                  <a:pt x="6342722" y="710278"/>
                  <a:pt x="6338850" y="703144"/>
                  <a:pt x="6336076" y="690646"/>
                </a:cubicBezTo>
                <a:cubicBezTo>
                  <a:pt x="6333300" y="678149"/>
                  <a:pt x="6331006" y="667358"/>
                  <a:pt x="6329192" y="658273"/>
                </a:cubicBezTo>
                <a:cubicBezTo>
                  <a:pt x="6327378" y="649189"/>
                  <a:pt x="6324410" y="640778"/>
                  <a:pt x="6320287" y="633042"/>
                </a:cubicBezTo>
                <a:cubicBezTo>
                  <a:pt x="6316164" y="625305"/>
                  <a:pt x="6317731" y="621437"/>
                  <a:pt x="6324987" y="621437"/>
                </a:cubicBezTo>
                <a:cubicBezTo>
                  <a:pt x="6330178" y="621437"/>
                  <a:pt x="6335394" y="622333"/>
                  <a:pt x="6340636" y="624126"/>
                </a:cubicBezTo>
                <a:cubicBezTo>
                  <a:pt x="6345877" y="625918"/>
                  <a:pt x="6353636" y="625983"/>
                  <a:pt x="6363910" y="624319"/>
                </a:cubicBezTo>
                <a:cubicBezTo>
                  <a:pt x="6374184" y="622656"/>
                  <a:pt x="6382514" y="619057"/>
                  <a:pt x="6388894" y="613521"/>
                </a:cubicBezTo>
                <a:cubicBezTo>
                  <a:pt x="6392085" y="610754"/>
                  <a:pt x="6396560" y="609753"/>
                  <a:pt x="6402322" y="610521"/>
                </a:cubicBezTo>
                <a:close/>
                <a:moveTo>
                  <a:pt x="1573148" y="610521"/>
                </a:moveTo>
                <a:cubicBezTo>
                  <a:pt x="1578909" y="611288"/>
                  <a:pt x="1585955" y="613822"/>
                  <a:pt x="1594287" y="618124"/>
                </a:cubicBezTo>
                <a:cubicBezTo>
                  <a:pt x="1606074" y="626800"/>
                  <a:pt x="1609168" y="633981"/>
                  <a:pt x="1603569" y="639667"/>
                </a:cubicBezTo>
                <a:cubicBezTo>
                  <a:pt x="1597969" y="645353"/>
                  <a:pt x="1592674" y="654950"/>
                  <a:pt x="1587683" y="668459"/>
                </a:cubicBezTo>
                <a:cubicBezTo>
                  <a:pt x="1598481" y="682842"/>
                  <a:pt x="1598370" y="690317"/>
                  <a:pt x="1587350" y="690883"/>
                </a:cubicBezTo>
                <a:cubicBezTo>
                  <a:pt x="1576329" y="691449"/>
                  <a:pt x="1556902" y="693834"/>
                  <a:pt x="1529068" y="698035"/>
                </a:cubicBezTo>
                <a:cubicBezTo>
                  <a:pt x="1527003" y="709149"/>
                  <a:pt x="1523486" y="713820"/>
                  <a:pt x="1518517" y="712049"/>
                </a:cubicBezTo>
                <a:cubicBezTo>
                  <a:pt x="1513548" y="710278"/>
                  <a:pt x="1509676" y="703144"/>
                  <a:pt x="1506902" y="690646"/>
                </a:cubicBezTo>
                <a:cubicBezTo>
                  <a:pt x="1504126" y="678149"/>
                  <a:pt x="1501832" y="667358"/>
                  <a:pt x="1500018" y="658273"/>
                </a:cubicBezTo>
                <a:cubicBezTo>
                  <a:pt x="1498204" y="649189"/>
                  <a:pt x="1495236" y="640778"/>
                  <a:pt x="1491113" y="633042"/>
                </a:cubicBezTo>
                <a:cubicBezTo>
                  <a:pt x="1486990" y="625305"/>
                  <a:pt x="1488557" y="621437"/>
                  <a:pt x="1495813" y="621437"/>
                </a:cubicBezTo>
                <a:cubicBezTo>
                  <a:pt x="1501004" y="621437"/>
                  <a:pt x="1506220" y="622333"/>
                  <a:pt x="1511462" y="624126"/>
                </a:cubicBezTo>
                <a:cubicBezTo>
                  <a:pt x="1516703" y="625918"/>
                  <a:pt x="1524461" y="625983"/>
                  <a:pt x="1534737" y="624319"/>
                </a:cubicBezTo>
                <a:cubicBezTo>
                  <a:pt x="1545010" y="622656"/>
                  <a:pt x="1553338" y="619057"/>
                  <a:pt x="1559720" y="613521"/>
                </a:cubicBezTo>
                <a:cubicBezTo>
                  <a:pt x="1562910" y="610754"/>
                  <a:pt x="1567386" y="609753"/>
                  <a:pt x="1573148" y="610521"/>
                </a:cubicBezTo>
                <a:close/>
                <a:moveTo>
                  <a:pt x="7232902" y="605261"/>
                </a:moveTo>
                <a:cubicBezTo>
                  <a:pt x="7240996" y="604329"/>
                  <a:pt x="7248346" y="607785"/>
                  <a:pt x="7254950" y="615629"/>
                </a:cubicBezTo>
                <a:cubicBezTo>
                  <a:pt x="7261553" y="623473"/>
                  <a:pt x="7258391" y="628224"/>
                  <a:pt x="7245464" y="629880"/>
                </a:cubicBezTo>
                <a:cubicBezTo>
                  <a:pt x="7232536" y="631536"/>
                  <a:pt x="7207502" y="634350"/>
                  <a:pt x="7170360" y="638323"/>
                </a:cubicBezTo>
                <a:cubicBezTo>
                  <a:pt x="7175766" y="642854"/>
                  <a:pt x="7175594" y="648171"/>
                  <a:pt x="7169844" y="654273"/>
                </a:cubicBezTo>
                <a:cubicBezTo>
                  <a:pt x="7164094" y="660374"/>
                  <a:pt x="7158360" y="667598"/>
                  <a:pt x="7152646" y="675944"/>
                </a:cubicBezTo>
                <a:cubicBezTo>
                  <a:pt x="7146932" y="684290"/>
                  <a:pt x="7141708" y="691690"/>
                  <a:pt x="7136976" y="698143"/>
                </a:cubicBezTo>
                <a:cubicBezTo>
                  <a:pt x="7132244" y="704596"/>
                  <a:pt x="7130752" y="707822"/>
                  <a:pt x="7132502" y="707822"/>
                </a:cubicBezTo>
                <a:cubicBezTo>
                  <a:pt x="7137636" y="707822"/>
                  <a:pt x="7160100" y="704072"/>
                  <a:pt x="7199894" y="696573"/>
                </a:cubicBezTo>
                <a:cubicBezTo>
                  <a:pt x="7197542" y="692041"/>
                  <a:pt x="7194706" y="687463"/>
                  <a:pt x="7191386" y="682838"/>
                </a:cubicBezTo>
                <a:cubicBezTo>
                  <a:pt x="7188066" y="678214"/>
                  <a:pt x="7187823" y="674019"/>
                  <a:pt x="7190655" y="670255"/>
                </a:cubicBezTo>
                <a:cubicBezTo>
                  <a:pt x="7193487" y="666490"/>
                  <a:pt x="7202256" y="669373"/>
                  <a:pt x="7216962" y="678902"/>
                </a:cubicBezTo>
                <a:cubicBezTo>
                  <a:pt x="7231668" y="688431"/>
                  <a:pt x="7239954" y="698648"/>
                  <a:pt x="7241817" y="709554"/>
                </a:cubicBezTo>
                <a:cubicBezTo>
                  <a:pt x="7243682" y="720460"/>
                  <a:pt x="7242735" y="729892"/>
                  <a:pt x="7238978" y="737851"/>
                </a:cubicBezTo>
                <a:cubicBezTo>
                  <a:pt x="7235221" y="745810"/>
                  <a:pt x="7229861" y="745605"/>
                  <a:pt x="7222899" y="737238"/>
                </a:cubicBezTo>
                <a:cubicBezTo>
                  <a:pt x="7215937" y="728870"/>
                  <a:pt x="7209874" y="720012"/>
                  <a:pt x="7204712" y="710662"/>
                </a:cubicBezTo>
                <a:cubicBezTo>
                  <a:pt x="7167514" y="721274"/>
                  <a:pt x="7143512" y="729053"/>
                  <a:pt x="7132706" y="734001"/>
                </a:cubicBezTo>
                <a:cubicBezTo>
                  <a:pt x="7121900" y="738948"/>
                  <a:pt x="7113727" y="742594"/>
                  <a:pt x="7108184" y="744939"/>
                </a:cubicBezTo>
                <a:cubicBezTo>
                  <a:pt x="7102642" y="747283"/>
                  <a:pt x="7098770" y="743314"/>
                  <a:pt x="7096569" y="733033"/>
                </a:cubicBezTo>
                <a:cubicBezTo>
                  <a:pt x="7094368" y="722751"/>
                  <a:pt x="7095842" y="716176"/>
                  <a:pt x="7100989" y="713308"/>
                </a:cubicBezTo>
                <a:cubicBezTo>
                  <a:pt x="7106138" y="710440"/>
                  <a:pt x="7114014" y="699286"/>
                  <a:pt x="7124618" y="679848"/>
                </a:cubicBezTo>
                <a:cubicBezTo>
                  <a:pt x="7135223" y="660410"/>
                  <a:pt x="7140970" y="647285"/>
                  <a:pt x="7141859" y="640474"/>
                </a:cubicBezTo>
                <a:cubicBezTo>
                  <a:pt x="7130860" y="644030"/>
                  <a:pt x="7120560" y="646267"/>
                  <a:pt x="7110960" y="647185"/>
                </a:cubicBezTo>
                <a:cubicBezTo>
                  <a:pt x="7101358" y="648103"/>
                  <a:pt x="7092184" y="645500"/>
                  <a:pt x="7083437" y="639377"/>
                </a:cubicBezTo>
                <a:cubicBezTo>
                  <a:pt x="7074690" y="633253"/>
                  <a:pt x="7075352" y="629869"/>
                  <a:pt x="7085427" y="629224"/>
                </a:cubicBezTo>
                <a:cubicBezTo>
                  <a:pt x="7095500" y="628578"/>
                  <a:pt x="7111472" y="626216"/>
                  <a:pt x="7133340" y="622136"/>
                </a:cubicBezTo>
                <a:cubicBezTo>
                  <a:pt x="7155210" y="618056"/>
                  <a:pt x="7175246" y="614457"/>
                  <a:pt x="7193452" y="611338"/>
                </a:cubicBezTo>
                <a:cubicBezTo>
                  <a:pt x="7211656" y="608219"/>
                  <a:pt x="7224806" y="606193"/>
                  <a:pt x="7232902" y="605261"/>
                </a:cubicBezTo>
                <a:close/>
                <a:moveTo>
                  <a:pt x="2051302" y="605261"/>
                </a:moveTo>
                <a:cubicBezTo>
                  <a:pt x="2059397" y="604329"/>
                  <a:pt x="2066746" y="607785"/>
                  <a:pt x="2073350" y="615629"/>
                </a:cubicBezTo>
                <a:cubicBezTo>
                  <a:pt x="2079953" y="623473"/>
                  <a:pt x="2076791" y="628224"/>
                  <a:pt x="2063864" y="629880"/>
                </a:cubicBezTo>
                <a:cubicBezTo>
                  <a:pt x="2050936" y="631536"/>
                  <a:pt x="2025902" y="634350"/>
                  <a:pt x="1988760" y="638323"/>
                </a:cubicBezTo>
                <a:cubicBezTo>
                  <a:pt x="1994167" y="642854"/>
                  <a:pt x="1993995" y="648171"/>
                  <a:pt x="1988244" y="654273"/>
                </a:cubicBezTo>
                <a:cubicBezTo>
                  <a:pt x="1982494" y="660374"/>
                  <a:pt x="1976761" y="667598"/>
                  <a:pt x="1971047" y="675944"/>
                </a:cubicBezTo>
                <a:cubicBezTo>
                  <a:pt x="1965332" y="684290"/>
                  <a:pt x="1960109" y="691690"/>
                  <a:pt x="1955376" y="698143"/>
                </a:cubicBezTo>
                <a:cubicBezTo>
                  <a:pt x="1950644" y="704596"/>
                  <a:pt x="1949153" y="707822"/>
                  <a:pt x="1950902" y="707822"/>
                </a:cubicBezTo>
                <a:cubicBezTo>
                  <a:pt x="1956036" y="707822"/>
                  <a:pt x="1978500" y="704072"/>
                  <a:pt x="2018294" y="696573"/>
                </a:cubicBezTo>
                <a:cubicBezTo>
                  <a:pt x="2015942" y="692041"/>
                  <a:pt x="2013106" y="687463"/>
                  <a:pt x="2009787" y="682838"/>
                </a:cubicBezTo>
                <a:cubicBezTo>
                  <a:pt x="2006467" y="678214"/>
                  <a:pt x="2006223" y="674019"/>
                  <a:pt x="2009055" y="670255"/>
                </a:cubicBezTo>
                <a:cubicBezTo>
                  <a:pt x="2011888" y="666490"/>
                  <a:pt x="2020657" y="669373"/>
                  <a:pt x="2035362" y="678902"/>
                </a:cubicBezTo>
                <a:cubicBezTo>
                  <a:pt x="2050068" y="688431"/>
                  <a:pt x="2058353" y="698648"/>
                  <a:pt x="2060218" y="709554"/>
                </a:cubicBezTo>
                <a:cubicBezTo>
                  <a:pt x="2062082" y="720460"/>
                  <a:pt x="2061135" y="729892"/>
                  <a:pt x="2057378" y="737851"/>
                </a:cubicBezTo>
                <a:cubicBezTo>
                  <a:pt x="2053621" y="745810"/>
                  <a:pt x="2048262" y="745605"/>
                  <a:pt x="2041299" y="737238"/>
                </a:cubicBezTo>
                <a:cubicBezTo>
                  <a:pt x="2034337" y="728870"/>
                  <a:pt x="2028275" y="720012"/>
                  <a:pt x="2023112" y="710662"/>
                </a:cubicBezTo>
                <a:cubicBezTo>
                  <a:pt x="1985914" y="721274"/>
                  <a:pt x="1961912" y="729053"/>
                  <a:pt x="1951107" y="734001"/>
                </a:cubicBezTo>
                <a:cubicBezTo>
                  <a:pt x="1940301" y="738948"/>
                  <a:pt x="1932127" y="742594"/>
                  <a:pt x="1926585" y="744939"/>
                </a:cubicBezTo>
                <a:cubicBezTo>
                  <a:pt x="1921042" y="747283"/>
                  <a:pt x="1917170" y="743314"/>
                  <a:pt x="1914969" y="733033"/>
                </a:cubicBezTo>
                <a:cubicBezTo>
                  <a:pt x="1912768" y="722751"/>
                  <a:pt x="1914242" y="716176"/>
                  <a:pt x="1919390" y="713308"/>
                </a:cubicBezTo>
                <a:cubicBezTo>
                  <a:pt x="1924538" y="710440"/>
                  <a:pt x="1932414" y="699286"/>
                  <a:pt x="1943019" y="679848"/>
                </a:cubicBezTo>
                <a:cubicBezTo>
                  <a:pt x="1953623" y="660410"/>
                  <a:pt x="1959370" y="647285"/>
                  <a:pt x="1960259" y="640474"/>
                </a:cubicBezTo>
                <a:cubicBezTo>
                  <a:pt x="1949260" y="644030"/>
                  <a:pt x="1938960" y="646267"/>
                  <a:pt x="1929360" y="647185"/>
                </a:cubicBezTo>
                <a:cubicBezTo>
                  <a:pt x="1919759" y="648103"/>
                  <a:pt x="1910585" y="645500"/>
                  <a:pt x="1901837" y="639377"/>
                </a:cubicBezTo>
                <a:cubicBezTo>
                  <a:pt x="1893090" y="633253"/>
                  <a:pt x="1893753" y="629869"/>
                  <a:pt x="1903827" y="629224"/>
                </a:cubicBezTo>
                <a:cubicBezTo>
                  <a:pt x="1913901" y="628578"/>
                  <a:pt x="1929872" y="626216"/>
                  <a:pt x="1951741" y="622136"/>
                </a:cubicBezTo>
                <a:cubicBezTo>
                  <a:pt x="1973610" y="618056"/>
                  <a:pt x="1993647" y="614457"/>
                  <a:pt x="2011852" y="611338"/>
                </a:cubicBezTo>
                <a:cubicBezTo>
                  <a:pt x="2030057" y="608219"/>
                  <a:pt x="2043207" y="606193"/>
                  <a:pt x="2051302" y="605261"/>
                </a:cubicBezTo>
                <a:close/>
                <a:moveTo>
                  <a:pt x="588491" y="604014"/>
                </a:moveTo>
                <a:lnTo>
                  <a:pt x="568120" y="607047"/>
                </a:lnTo>
                <a:cubicBezTo>
                  <a:pt x="574416" y="611937"/>
                  <a:pt x="576663" y="617666"/>
                  <a:pt x="574864" y="624233"/>
                </a:cubicBezTo>
                <a:cubicBezTo>
                  <a:pt x="573064" y="630801"/>
                  <a:pt x="572164" y="637957"/>
                  <a:pt x="572164" y="645701"/>
                </a:cubicBezTo>
                <a:lnTo>
                  <a:pt x="590986" y="643571"/>
                </a:lnTo>
                <a:cubicBezTo>
                  <a:pt x="591832" y="623136"/>
                  <a:pt x="591000" y="609951"/>
                  <a:pt x="588491" y="604014"/>
                </a:cubicBezTo>
                <a:close/>
                <a:moveTo>
                  <a:pt x="5351069" y="594206"/>
                </a:moveTo>
                <a:cubicBezTo>
                  <a:pt x="5360192" y="593680"/>
                  <a:pt x="5367270" y="596480"/>
                  <a:pt x="5372304" y="602605"/>
                </a:cubicBezTo>
                <a:cubicBezTo>
                  <a:pt x="5379015" y="610771"/>
                  <a:pt x="5370486" y="617099"/>
                  <a:pt x="5346717" y="621588"/>
                </a:cubicBezTo>
                <a:cubicBezTo>
                  <a:pt x="5322949" y="626076"/>
                  <a:pt x="5305643" y="628772"/>
                  <a:pt x="5294802" y="629675"/>
                </a:cubicBezTo>
                <a:cubicBezTo>
                  <a:pt x="5283057" y="629675"/>
                  <a:pt x="5273317" y="626754"/>
                  <a:pt x="5265581" y="620910"/>
                </a:cubicBezTo>
                <a:cubicBezTo>
                  <a:pt x="5257844" y="615066"/>
                  <a:pt x="5260407" y="611001"/>
                  <a:pt x="5273270" y="608714"/>
                </a:cubicBezTo>
                <a:cubicBezTo>
                  <a:pt x="5286133" y="606426"/>
                  <a:pt x="5297186" y="604623"/>
                  <a:pt x="5306429" y="603304"/>
                </a:cubicBezTo>
                <a:cubicBezTo>
                  <a:pt x="5315671" y="601985"/>
                  <a:pt x="5327283" y="599497"/>
                  <a:pt x="5341264" y="595840"/>
                </a:cubicBezTo>
                <a:cubicBezTo>
                  <a:pt x="5344760" y="594926"/>
                  <a:pt x="5348028" y="594381"/>
                  <a:pt x="5351069" y="594206"/>
                </a:cubicBezTo>
                <a:close/>
                <a:moveTo>
                  <a:pt x="917421" y="593689"/>
                </a:moveTo>
                <a:cubicBezTo>
                  <a:pt x="921282" y="593398"/>
                  <a:pt x="925155" y="594219"/>
                  <a:pt x="929042" y="596152"/>
                </a:cubicBezTo>
                <a:cubicBezTo>
                  <a:pt x="936814" y="600016"/>
                  <a:pt x="943640" y="604533"/>
                  <a:pt x="949520" y="609703"/>
                </a:cubicBezTo>
                <a:cubicBezTo>
                  <a:pt x="955399" y="614873"/>
                  <a:pt x="956313" y="620387"/>
                  <a:pt x="952262" y="626245"/>
                </a:cubicBezTo>
                <a:cubicBezTo>
                  <a:pt x="948211" y="632103"/>
                  <a:pt x="946186" y="644890"/>
                  <a:pt x="946186" y="664608"/>
                </a:cubicBezTo>
                <a:cubicBezTo>
                  <a:pt x="965587" y="663748"/>
                  <a:pt x="983140" y="662181"/>
                  <a:pt x="998842" y="659908"/>
                </a:cubicBezTo>
                <a:cubicBezTo>
                  <a:pt x="1014545" y="657635"/>
                  <a:pt x="1026343" y="662149"/>
                  <a:pt x="1034238" y="673449"/>
                </a:cubicBezTo>
                <a:cubicBezTo>
                  <a:pt x="1042132" y="684749"/>
                  <a:pt x="1040860" y="690177"/>
                  <a:pt x="1030420" y="689732"/>
                </a:cubicBezTo>
                <a:cubicBezTo>
                  <a:pt x="1019980" y="689288"/>
                  <a:pt x="1008268" y="688840"/>
                  <a:pt x="995282" y="688388"/>
                </a:cubicBezTo>
                <a:cubicBezTo>
                  <a:pt x="982298" y="687936"/>
                  <a:pt x="965408" y="687710"/>
                  <a:pt x="944615" y="687710"/>
                </a:cubicBezTo>
                <a:cubicBezTo>
                  <a:pt x="943812" y="708876"/>
                  <a:pt x="942536" y="725031"/>
                  <a:pt x="940786" y="736173"/>
                </a:cubicBezTo>
                <a:cubicBezTo>
                  <a:pt x="946393" y="736173"/>
                  <a:pt x="956246" y="737385"/>
                  <a:pt x="970341" y="739808"/>
                </a:cubicBezTo>
                <a:cubicBezTo>
                  <a:pt x="984438" y="742232"/>
                  <a:pt x="992708" y="748778"/>
                  <a:pt x="995154" y="759447"/>
                </a:cubicBezTo>
                <a:cubicBezTo>
                  <a:pt x="997599" y="770116"/>
                  <a:pt x="992540" y="773630"/>
                  <a:pt x="979978" y="769987"/>
                </a:cubicBezTo>
                <a:cubicBezTo>
                  <a:pt x="967416" y="766345"/>
                  <a:pt x="953606" y="762767"/>
                  <a:pt x="938549" y="759254"/>
                </a:cubicBezTo>
                <a:cubicBezTo>
                  <a:pt x="933516" y="787475"/>
                  <a:pt x="924575" y="808250"/>
                  <a:pt x="911726" y="821580"/>
                </a:cubicBezTo>
                <a:cubicBezTo>
                  <a:pt x="898877" y="834909"/>
                  <a:pt x="889828" y="836856"/>
                  <a:pt x="884580" y="827420"/>
                </a:cubicBezTo>
                <a:cubicBezTo>
                  <a:pt x="879331" y="817984"/>
                  <a:pt x="871386" y="808734"/>
                  <a:pt x="860747" y="799672"/>
                </a:cubicBezTo>
                <a:cubicBezTo>
                  <a:pt x="850106" y="790608"/>
                  <a:pt x="852229" y="787429"/>
                  <a:pt x="867114" y="790132"/>
                </a:cubicBezTo>
                <a:cubicBezTo>
                  <a:pt x="881999" y="792835"/>
                  <a:pt x="891693" y="792670"/>
                  <a:pt x="896196" y="789637"/>
                </a:cubicBezTo>
                <a:cubicBezTo>
                  <a:pt x="900698" y="786604"/>
                  <a:pt x="904714" y="775494"/>
                  <a:pt x="908241" y="756307"/>
                </a:cubicBezTo>
                <a:cubicBezTo>
                  <a:pt x="860775" y="753768"/>
                  <a:pt x="829807" y="753819"/>
                  <a:pt x="815338" y="756457"/>
                </a:cubicBezTo>
                <a:cubicBezTo>
                  <a:pt x="800869" y="759096"/>
                  <a:pt x="789623" y="762469"/>
                  <a:pt x="781599" y="766578"/>
                </a:cubicBezTo>
                <a:cubicBezTo>
                  <a:pt x="773576" y="770686"/>
                  <a:pt x="767930" y="767571"/>
                  <a:pt x="764660" y="757232"/>
                </a:cubicBezTo>
                <a:cubicBezTo>
                  <a:pt x="761390" y="746892"/>
                  <a:pt x="764377" y="739833"/>
                  <a:pt x="773619" y="736055"/>
                </a:cubicBezTo>
                <a:cubicBezTo>
                  <a:pt x="782861" y="732276"/>
                  <a:pt x="793986" y="719309"/>
                  <a:pt x="806992" y="697153"/>
                </a:cubicBezTo>
                <a:cubicBezTo>
                  <a:pt x="777796" y="699835"/>
                  <a:pt x="758623" y="702079"/>
                  <a:pt x="749474" y="703886"/>
                </a:cubicBezTo>
                <a:cubicBezTo>
                  <a:pt x="740324" y="705693"/>
                  <a:pt x="731204" y="701846"/>
                  <a:pt x="722112" y="692346"/>
                </a:cubicBezTo>
                <a:cubicBezTo>
                  <a:pt x="713021" y="682845"/>
                  <a:pt x="715430" y="678554"/>
                  <a:pt x="729340" y="679472"/>
                </a:cubicBezTo>
                <a:cubicBezTo>
                  <a:pt x="743250" y="680390"/>
                  <a:pt x="771665" y="679135"/>
                  <a:pt x="814585" y="675708"/>
                </a:cubicBezTo>
                <a:cubicBezTo>
                  <a:pt x="825728" y="646984"/>
                  <a:pt x="829499" y="627377"/>
                  <a:pt x="825900" y="616888"/>
                </a:cubicBezTo>
                <a:cubicBezTo>
                  <a:pt x="822300" y="606398"/>
                  <a:pt x="823469" y="601637"/>
                  <a:pt x="829406" y="602605"/>
                </a:cubicBezTo>
                <a:cubicBezTo>
                  <a:pt x="835343" y="603573"/>
                  <a:pt x="840462" y="604924"/>
                  <a:pt x="844764" y="606659"/>
                </a:cubicBezTo>
                <a:cubicBezTo>
                  <a:pt x="849066" y="608395"/>
                  <a:pt x="858409" y="608624"/>
                  <a:pt x="872792" y="607348"/>
                </a:cubicBezTo>
                <a:cubicBezTo>
                  <a:pt x="887175" y="606071"/>
                  <a:pt x="898203" y="602920"/>
                  <a:pt x="905875" y="597894"/>
                </a:cubicBezTo>
                <a:cubicBezTo>
                  <a:pt x="909711" y="595381"/>
                  <a:pt x="913559" y="593979"/>
                  <a:pt x="917421" y="593689"/>
                </a:cubicBezTo>
                <a:close/>
                <a:moveTo>
                  <a:pt x="203046" y="593689"/>
                </a:moveTo>
                <a:cubicBezTo>
                  <a:pt x="206907" y="593398"/>
                  <a:pt x="210781" y="594219"/>
                  <a:pt x="214667" y="596152"/>
                </a:cubicBezTo>
                <a:cubicBezTo>
                  <a:pt x="222439" y="600016"/>
                  <a:pt x="229265" y="604533"/>
                  <a:pt x="235144" y="609703"/>
                </a:cubicBezTo>
                <a:cubicBezTo>
                  <a:pt x="241024" y="614873"/>
                  <a:pt x="241938" y="620387"/>
                  <a:pt x="237887" y="626245"/>
                </a:cubicBezTo>
                <a:cubicBezTo>
                  <a:pt x="233836" y="632103"/>
                  <a:pt x="231810" y="644890"/>
                  <a:pt x="231810" y="664608"/>
                </a:cubicBezTo>
                <a:cubicBezTo>
                  <a:pt x="251213" y="663748"/>
                  <a:pt x="268765" y="662181"/>
                  <a:pt x="284468" y="659908"/>
                </a:cubicBezTo>
                <a:cubicBezTo>
                  <a:pt x="300170" y="657635"/>
                  <a:pt x="311968" y="662149"/>
                  <a:pt x="319863" y="673449"/>
                </a:cubicBezTo>
                <a:cubicBezTo>
                  <a:pt x="327757" y="684749"/>
                  <a:pt x="326484" y="690177"/>
                  <a:pt x="316045" y="689732"/>
                </a:cubicBezTo>
                <a:cubicBezTo>
                  <a:pt x="305605" y="689288"/>
                  <a:pt x="293892" y="688840"/>
                  <a:pt x="280908" y="688388"/>
                </a:cubicBezTo>
                <a:cubicBezTo>
                  <a:pt x="267923" y="687936"/>
                  <a:pt x="251034" y="687710"/>
                  <a:pt x="230241" y="687710"/>
                </a:cubicBezTo>
                <a:cubicBezTo>
                  <a:pt x="229437" y="708876"/>
                  <a:pt x="228161" y="725031"/>
                  <a:pt x="226411" y="736173"/>
                </a:cubicBezTo>
                <a:cubicBezTo>
                  <a:pt x="232018" y="736173"/>
                  <a:pt x="241870" y="737385"/>
                  <a:pt x="255966" y="739808"/>
                </a:cubicBezTo>
                <a:cubicBezTo>
                  <a:pt x="270063" y="742232"/>
                  <a:pt x="278333" y="748778"/>
                  <a:pt x="280779" y="759447"/>
                </a:cubicBezTo>
                <a:cubicBezTo>
                  <a:pt x="283224" y="770116"/>
                  <a:pt x="278165" y="773630"/>
                  <a:pt x="265603" y="769987"/>
                </a:cubicBezTo>
                <a:cubicBezTo>
                  <a:pt x="253041" y="766345"/>
                  <a:pt x="239232" y="762767"/>
                  <a:pt x="224174" y="759254"/>
                </a:cubicBezTo>
                <a:cubicBezTo>
                  <a:pt x="219141" y="787475"/>
                  <a:pt x="210200" y="808250"/>
                  <a:pt x="197351" y="821580"/>
                </a:cubicBezTo>
                <a:cubicBezTo>
                  <a:pt x="184502" y="834909"/>
                  <a:pt x="175453" y="836856"/>
                  <a:pt x="170205" y="827420"/>
                </a:cubicBezTo>
                <a:cubicBezTo>
                  <a:pt x="164956" y="817984"/>
                  <a:pt x="157012" y="808734"/>
                  <a:pt x="146372" y="799672"/>
                </a:cubicBezTo>
                <a:cubicBezTo>
                  <a:pt x="135731" y="790608"/>
                  <a:pt x="137853" y="787429"/>
                  <a:pt x="152738" y="790132"/>
                </a:cubicBezTo>
                <a:cubicBezTo>
                  <a:pt x="167623" y="792835"/>
                  <a:pt x="177318" y="792670"/>
                  <a:pt x="181820" y="789637"/>
                </a:cubicBezTo>
                <a:cubicBezTo>
                  <a:pt x="186323" y="786604"/>
                  <a:pt x="190339" y="775494"/>
                  <a:pt x="193866" y="756307"/>
                </a:cubicBezTo>
                <a:cubicBezTo>
                  <a:pt x="146400" y="753768"/>
                  <a:pt x="115433" y="753819"/>
                  <a:pt x="100963" y="756457"/>
                </a:cubicBezTo>
                <a:cubicBezTo>
                  <a:pt x="86494" y="759096"/>
                  <a:pt x="75248" y="762469"/>
                  <a:pt x="67224" y="766578"/>
                </a:cubicBezTo>
                <a:cubicBezTo>
                  <a:pt x="59202" y="770686"/>
                  <a:pt x="53554" y="767571"/>
                  <a:pt x="50285" y="757232"/>
                </a:cubicBezTo>
                <a:cubicBezTo>
                  <a:pt x="47015" y="746892"/>
                  <a:pt x="50002" y="739833"/>
                  <a:pt x="59244" y="736055"/>
                </a:cubicBezTo>
                <a:cubicBezTo>
                  <a:pt x="68486" y="732276"/>
                  <a:pt x="79611" y="719309"/>
                  <a:pt x="92617" y="697153"/>
                </a:cubicBezTo>
                <a:cubicBezTo>
                  <a:pt x="63421" y="699835"/>
                  <a:pt x="44248" y="702079"/>
                  <a:pt x="35098" y="703886"/>
                </a:cubicBezTo>
                <a:cubicBezTo>
                  <a:pt x="25949" y="705693"/>
                  <a:pt x="16829" y="701846"/>
                  <a:pt x="7738" y="692346"/>
                </a:cubicBezTo>
                <a:cubicBezTo>
                  <a:pt x="-1354" y="682845"/>
                  <a:pt x="1055" y="678554"/>
                  <a:pt x="14965" y="679472"/>
                </a:cubicBezTo>
                <a:cubicBezTo>
                  <a:pt x="28875" y="680390"/>
                  <a:pt x="57290" y="679135"/>
                  <a:pt x="100210" y="675708"/>
                </a:cubicBezTo>
                <a:cubicBezTo>
                  <a:pt x="111353" y="646984"/>
                  <a:pt x="115124" y="627377"/>
                  <a:pt x="111525" y="616888"/>
                </a:cubicBezTo>
                <a:cubicBezTo>
                  <a:pt x="107926" y="606398"/>
                  <a:pt x="109094" y="601637"/>
                  <a:pt x="115031" y="602605"/>
                </a:cubicBezTo>
                <a:cubicBezTo>
                  <a:pt x="120968" y="603573"/>
                  <a:pt x="126087" y="604924"/>
                  <a:pt x="130389" y="606659"/>
                </a:cubicBezTo>
                <a:cubicBezTo>
                  <a:pt x="134692" y="608395"/>
                  <a:pt x="144034" y="608624"/>
                  <a:pt x="158417" y="607348"/>
                </a:cubicBezTo>
                <a:cubicBezTo>
                  <a:pt x="172801" y="606071"/>
                  <a:pt x="183828" y="602920"/>
                  <a:pt x="191500" y="597894"/>
                </a:cubicBezTo>
                <a:cubicBezTo>
                  <a:pt x="195336" y="595381"/>
                  <a:pt x="199185" y="593979"/>
                  <a:pt x="203046" y="593689"/>
                </a:cubicBezTo>
                <a:close/>
                <a:moveTo>
                  <a:pt x="6664829" y="591027"/>
                </a:moveTo>
                <a:cubicBezTo>
                  <a:pt x="6666174" y="590754"/>
                  <a:pt x="6667930" y="590796"/>
                  <a:pt x="6670098" y="591151"/>
                </a:cubicBezTo>
                <a:cubicBezTo>
                  <a:pt x="6678775" y="592570"/>
                  <a:pt x="6686411" y="595166"/>
                  <a:pt x="6693007" y="598937"/>
                </a:cubicBezTo>
                <a:cubicBezTo>
                  <a:pt x="6701554" y="603454"/>
                  <a:pt x="6704465" y="609180"/>
                  <a:pt x="6701740" y="616113"/>
                </a:cubicBezTo>
                <a:cubicBezTo>
                  <a:pt x="6699016" y="623047"/>
                  <a:pt x="6697435" y="638061"/>
                  <a:pt x="6696997" y="661156"/>
                </a:cubicBezTo>
                <a:cubicBezTo>
                  <a:pt x="6696560" y="684251"/>
                  <a:pt x="6696356" y="698924"/>
                  <a:pt x="6696384" y="705177"/>
                </a:cubicBezTo>
                <a:cubicBezTo>
                  <a:pt x="6696384" y="708719"/>
                  <a:pt x="6699177" y="707779"/>
                  <a:pt x="6704762" y="702359"/>
                </a:cubicBezTo>
                <a:cubicBezTo>
                  <a:pt x="6710348" y="696938"/>
                  <a:pt x="6722824" y="685692"/>
                  <a:pt x="6742190" y="668620"/>
                </a:cubicBezTo>
                <a:cubicBezTo>
                  <a:pt x="6761557" y="651548"/>
                  <a:pt x="6773162" y="644349"/>
                  <a:pt x="6777005" y="647024"/>
                </a:cubicBezTo>
                <a:cubicBezTo>
                  <a:pt x="6780848" y="649698"/>
                  <a:pt x="6775933" y="658865"/>
                  <a:pt x="6762260" y="674524"/>
                </a:cubicBezTo>
                <a:cubicBezTo>
                  <a:pt x="6748586" y="690184"/>
                  <a:pt x="6735590" y="704395"/>
                  <a:pt x="6723272" y="717158"/>
                </a:cubicBezTo>
                <a:cubicBezTo>
                  <a:pt x="6710954" y="729921"/>
                  <a:pt x="6701285" y="742149"/>
                  <a:pt x="6694265" y="753844"/>
                </a:cubicBezTo>
                <a:cubicBezTo>
                  <a:pt x="6687246" y="765538"/>
                  <a:pt x="6681176" y="771385"/>
                  <a:pt x="6676057" y="771385"/>
                </a:cubicBezTo>
                <a:cubicBezTo>
                  <a:pt x="6670938" y="771385"/>
                  <a:pt x="6666044" y="767596"/>
                  <a:pt x="6661376" y="760017"/>
                </a:cubicBezTo>
                <a:cubicBezTo>
                  <a:pt x="6656708" y="752438"/>
                  <a:pt x="6656644" y="745322"/>
                  <a:pt x="6661182" y="738668"/>
                </a:cubicBezTo>
                <a:cubicBezTo>
                  <a:pt x="6665721" y="732014"/>
                  <a:pt x="6669321" y="722285"/>
                  <a:pt x="6671980" y="709479"/>
                </a:cubicBezTo>
                <a:cubicBezTo>
                  <a:pt x="6674641" y="696673"/>
                  <a:pt x="6675086" y="677704"/>
                  <a:pt x="6673314" y="652573"/>
                </a:cubicBezTo>
                <a:cubicBezTo>
                  <a:pt x="6671544" y="627442"/>
                  <a:pt x="6668396" y="610567"/>
                  <a:pt x="6663871" y="601949"/>
                </a:cubicBezTo>
                <a:cubicBezTo>
                  <a:pt x="6660478" y="595485"/>
                  <a:pt x="6660798" y="591844"/>
                  <a:pt x="6664829" y="591027"/>
                </a:cubicBezTo>
                <a:close/>
                <a:moveTo>
                  <a:pt x="4927081" y="589621"/>
                </a:moveTo>
                <a:cubicBezTo>
                  <a:pt x="4931499" y="589364"/>
                  <a:pt x="4938577" y="592011"/>
                  <a:pt x="4948314" y="597561"/>
                </a:cubicBezTo>
                <a:cubicBezTo>
                  <a:pt x="4961335" y="606466"/>
                  <a:pt x="4965436" y="613138"/>
                  <a:pt x="4960618" y="617576"/>
                </a:cubicBezTo>
                <a:cubicBezTo>
                  <a:pt x="4955799" y="622014"/>
                  <a:pt x="4950039" y="630271"/>
                  <a:pt x="4943335" y="642345"/>
                </a:cubicBezTo>
                <a:cubicBezTo>
                  <a:pt x="4936630" y="654419"/>
                  <a:pt x="4926668" y="669348"/>
                  <a:pt x="4913446" y="687130"/>
                </a:cubicBezTo>
                <a:cubicBezTo>
                  <a:pt x="4900224" y="704911"/>
                  <a:pt x="4880991" y="720252"/>
                  <a:pt x="4855745" y="733151"/>
                </a:cubicBezTo>
                <a:cubicBezTo>
                  <a:pt x="4830498" y="746050"/>
                  <a:pt x="4828982" y="741916"/>
                  <a:pt x="4851195" y="720750"/>
                </a:cubicBezTo>
                <a:cubicBezTo>
                  <a:pt x="4873408" y="699584"/>
                  <a:pt x="4891179" y="677048"/>
                  <a:pt x="4904508" y="653143"/>
                </a:cubicBezTo>
                <a:cubicBezTo>
                  <a:pt x="4917838" y="629238"/>
                  <a:pt x="4923603" y="611223"/>
                  <a:pt x="4921803" y="599099"/>
                </a:cubicBezTo>
                <a:cubicBezTo>
                  <a:pt x="4920903" y="593036"/>
                  <a:pt x="4922662" y="589877"/>
                  <a:pt x="4927081" y="589621"/>
                </a:cubicBezTo>
                <a:close/>
                <a:moveTo>
                  <a:pt x="2721296" y="585523"/>
                </a:moveTo>
                <a:cubicBezTo>
                  <a:pt x="2724564" y="584833"/>
                  <a:pt x="2730304" y="585680"/>
                  <a:pt x="2738518" y="588064"/>
                </a:cubicBezTo>
                <a:cubicBezTo>
                  <a:pt x="2754944" y="592832"/>
                  <a:pt x="2765320" y="599866"/>
                  <a:pt x="2769643" y="609165"/>
                </a:cubicBezTo>
                <a:cubicBezTo>
                  <a:pt x="2773967" y="618465"/>
                  <a:pt x="2774332" y="626908"/>
                  <a:pt x="2770740" y="634494"/>
                </a:cubicBezTo>
                <a:cubicBezTo>
                  <a:pt x="2767148" y="642080"/>
                  <a:pt x="2761197" y="642478"/>
                  <a:pt x="2752887" y="635688"/>
                </a:cubicBezTo>
                <a:cubicBezTo>
                  <a:pt x="2744576" y="628897"/>
                  <a:pt x="2737682" y="621853"/>
                  <a:pt x="2732205" y="614554"/>
                </a:cubicBezTo>
                <a:cubicBezTo>
                  <a:pt x="2726698" y="607183"/>
                  <a:pt x="2722267" y="599733"/>
                  <a:pt x="2718911" y="592205"/>
                </a:cubicBezTo>
                <a:cubicBezTo>
                  <a:pt x="2717233" y="588440"/>
                  <a:pt x="2718028" y="586213"/>
                  <a:pt x="2721296" y="585523"/>
                </a:cubicBezTo>
                <a:close/>
                <a:moveTo>
                  <a:pt x="2573192" y="585074"/>
                </a:moveTo>
                <a:cubicBezTo>
                  <a:pt x="2561232" y="585941"/>
                  <a:pt x="2552904" y="589308"/>
                  <a:pt x="2548207" y="595173"/>
                </a:cubicBezTo>
                <a:cubicBezTo>
                  <a:pt x="2543511" y="601038"/>
                  <a:pt x="2541163" y="608158"/>
                  <a:pt x="2541163" y="616533"/>
                </a:cubicBezTo>
                <a:cubicBezTo>
                  <a:pt x="2541163" y="624893"/>
                  <a:pt x="2544024" y="632748"/>
                  <a:pt x="2549745" y="640097"/>
                </a:cubicBezTo>
                <a:cubicBezTo>
                  <a:pt x="2555467" y="647447"/>
                  <a:pt x="2564276" y="651121"/>
                  <a:pt x="2576171" y="651121"/>
                </a:cubicBezTo>
                <a:cubicBezTo>
                  <a:pt x="2588066" y="651121"/>
                  <a:pt x="2597104" y="647425"/>
                  <a:pt x="2603284" y="640033"/>
                </a:cubicBezTo>
                <a:cubicBezTo>
                  <a:pt x="2609465" y="632640"/>
                  <a:pt x="2612344" y="623803"/>
                  <a:pt x="2611921" y="613521"/>
                </a:cubicBezTo>
                <a:cubicBezTo>
                  <a:pt x="2611498" y="603239"/>
                  <a:pt x="2607927" y="595711"/>
                  <a:pt x="2601209" y="590935"/>
                </a:cubicBezTo>
                <a:cubicBezTo>
                  <a:pt x="2594490" y="586160"/>
                  <a:pt x="2585151" y="584206"/>
                  <a:pt x="2573192" y="585074"/>
                </a:cubicBezTo>
                <a:close/>
                <a:moveTo>
                  <a:pt x="3649658" y="578413"/>
                </a:moveTo>
                <a:cubicBezTo>
                  <a:pt x="3658917" y="577632"/>
                  <a:pt x="3666980" y="580325"/>
                  <a:pt x="3673847" y="586494"/>
                </a:cubicBezTo>
                <a:cubicBezTo>
                  <a:pt x="3683003" y="594718"/>
                  <a:pt x="3681479" y="599694"/>
                  <a:pt x="3669276" y="601422"/>
                </a:cubicBezTo>
                <a:cubicBezTo>
                  <a:pt x="3657072" y="603150"/>
                  <a:pt x="3639778" y="605713"/>
                  <a:pt x="3617393" y="609112"/>
                </a:cubicBezTo>
                <a:cubicBezTo>
                  <a:pt x="3629984" y="615192"/>
                  <a:pt x="3635071" y="620903"/>
                  <a:pt x="3632655" y="626245"/>
                </a:cubicBezTo>
                <a:cubicBezTo>
                  <a:pt x="3630238" y="631586"/>
                  <a:pt x="3623351" y="649178"/>
                  <a:pt x="3611994" y="679020"/>
                </a:cubicBezTo>
                <a:cubicBezTo>
                  <a:pt x="3633992" y="697261"/>
                  <a:pt x="3648490" y="710927"/>
                  <a:pt x="3655488" y="720019"/>
                </a:cubicBezTo>
                <a:cubicBezTo>
                  <a:pt x="3662486" y="729110"/>
                  <a:pt x="3663379" y="737923"/>
                  <a:pt x="3658166" y="746455"/>
                </a:cubicBezTo>
                <a:cubicBezTo>
                  <a:pt x="3652953" y="754987"/>
                  <a:pt x="3644783" y="753188"/>
                  <a:pt x="3633655" y="741056"/>
                </a:cubicBezTo>
                <a:cubicBezTo>
                  <a:pt x="3622527" y="728924"/>
                  <a:pt x="3610918" y="716541"/>
                  <a:pt x="3598830" y="703908"/>
                </a:cubicBezTo>
                <a:cubicBezTo>
                  <a:pt x="3585077" y="722191"/>
                  <a:pt x="3571662" y="735069"/>
                  <a:pt x="3558584" y="742540"/>
                </a:cubicBezTo>
                <a:cubicBezTo>
                  <a:pt x="3552045" y="746276"/>
                  <a:pt x="3545789" y="749250"/>
                  <a:pt x="3539819" y="751464"/>
                </a:cubicBezTo>
                <a:lnTo>
                  <a:pt x="3525769" y="755054"/>
                </a:lnTo>
                <a:lnTo>
                  <a:pt x="3532965" y="756608"/>
                </a:lnTo>
                <a:cubicBezTo>
                  <a:pt x="3551177" y="761053"/>
                  <a:pt x="3575645" y="765277"/>
                  <a:pt x="3606369" y="769277"/>
                </a:cubicBezTo>
                <a:cubicBezTo>
                  <a:pt x="3637093" y="773278"/>
                  <a:pt x="3667082" y="773479"/>
                  <a:pt x="3696336" y="769880"/>
                </a:cubicBezTo>
                <a:cubicBezTo>
                  <a:pt x="3725590" y="766280"/>
                  <a:pt x="3735732" y="768069"/>
                  <a:pt x="3726762" y="775247"/>
                </a:cubicBezTo>
                <a:cubicBezTo>
                  <a:pt x="3717792" y="782424"/>
                  <a:pt x="3704409" y="790325"/>
                  <a:pt x="3686613" y="798951"/>
                </a:cubicBezTo>
                <a:cubicBezTo>
                  <a:pt x="3668817" y="807577"/>
                  <a:pt x="3654918" y="811430"/>
                  <a:pt x="3644915" y="810513"/>
                </a:cubicBezTo>
                <a:cubicBezTo>
                  <a:pt x="3634913" y="809595"/>
                  <a:pt x="3618020" y="805096"/>
                  <a:pt x="3594237" y="797015"/>
                </a:cubicBezTo>
                <a:cubicBezTo>
                  <a:pt x="3570454" y="788934"/>
                  <a:pt x="3549980" y="782349"/>
                  <a:pt x="3532814" y="777258"/>
                </a:cubicBezTo>
                <a:cubicBezTo>
                  <a:pt x="3515649" y="772167"/>
                  <a:pt x="3501474" y="768116"/>
                  <a:pt x="3490288" y="765104"/>
                </a:cubicBezTo>
                <a:cubicBezTo>
                  <a:pt x="3479103" y="762093"/>
                  <a:pt x="3469442" y="762996"/>
                  <a:pt x="3461303" y="767815"/>
                </a:cubicBezTo>
                <a:cubicBezTo>
                  <a:pt x="3453165" y="772633"/>
                  <a:pt x="3446217" y="776232"/>
                  <a:pt x="3440460" y="778613"/>
                </a:cubicBezTo>
                <a:cubicBezTo>
                  <a:pt x="3434702" y="780993"/>
                  <a:pt x="3427629" y="778516"/>
                  <a:pt x="3419240" y="771181"/>
                </a:cubicBezTo>
                <a:cubicBezTo>
                  <a:pt x="3410851" y="763846"/>
                  <a:pt x="3410937" y="759576"/>
                  <a:pt x="3419498" y="758372"/>
                </a:cubicBezTo>
                <a:cubicBezTo>
                  <a:pt x="3428059" y="757167"/>
                  <a:pt x="3436556" y="755009"/>
                  <a:pt x="3444988" y="751897"/>
                </a:cubicBezTo>
                <a:cubicBezTo>
                  <a:pt x="3453420" y="748785"/>
                  <a:pt x="3461343" y="746498"/>
                  <a:pt x="3468757" y="745035"/>
                </a:cubicBezTo>
                <a:cubicBezTo>
                  <a:pt x="3467896" y="733678"/>
                  <a:pt x="3464982" y="722955"/>
                  <a:pt x="3460013" y="712867"/>
                </a:cubicBezTo>
                <a:cubicBezTo>
                  <a:pt x="3455044" y="702778"/>
                  <a:pt x="3453237" y="694422"/>
                  <a:pt x="3454592" y="687796"/>
                </a:cubicBezTo>
                <a:cubicBezTo>
                  <a:pt x="3455947" y="681171"/>
                  <a:pt x="3457521" y="675901"/>
                  <a:pt x="3459314" y="671986"/>
                </a:cubicBezTo>
                <a:cubicBezTo>
                  <a:pt x="3461106" y="668071"/>
                  <a:pt x="3458414" y="667914"/>
                  <a:pt x="3451237" y="671513"/>
                </a:cubicBezTo>
                <a:cubicBezTo>
                  <a:pt x="3444059" y="675112"/>
                  <a:pt x="3436412" y="674840"/>
                  <a:pt x="3428296" y="670696"/>
                </a:cubicBezTo>
                <a:cubicBezTo>
                  <a:pt x="3420179" y="666551"/>
                  <a:pt x="3419409" y="663429"/>
                  <a:pt x="3425983" y="661328"/>
                </a:cubicBezTo>
                <a:cubicBezTo>
                  <a:pt x="3432558" y="659227"/>
                  <a:pt x="3439037" y="656477"/>
                  <a:pt x="3445418" y="653079"/>
                </a:cubicBezTo>
                <a:cubicBezTo>
                  <a:pt x="3451799" y="649680"/>
                  <a:pt x="3457381" y="645575"/>
                  <a:pt x="3462164" y="640764"/>
                </a:cubicBezTo>
                <a:cubicBezTo>
                  <a:pt x="3466946" y="635953"/>
                  <a:pt x="3475116" y="637208"/>
                  <a:pt x="3486675" y="644528"/>
                </a:cubicBezTo>
                <a:cubicBezTo>
                  <a:pt x="3498233" y="651849"/>
                  <a:pt x="3500337" y="658567"/>
                  <a:pt x="3492988" y="664684"/>
                </a:cubicBezTo>
                <a:cubicBezTo>
                  <a:pt x="3485639" y="670800"/>
                  <a:pt x="3481139" y="678131"/>
                  <a:pt x="3479490" y="686678"/>
                </a:cubicBezTo>
                <a:cubicBezTo>
                  <a:pt x="3477841" y="695225"/>
                  <a:pt x="3479942" y="704510"/>
                  <a:pt x="3485793" y="714534"/>
                </a:cubicBezTo>
                <a:cubicBezTo>
                  <a:pt x="3491644" y="724557"/>
                  <a:pt x="3491866" y="735234"/>
                  <a:pt x="3486460" y="746563"/>
                </a:cubicBezTo>
                <a:lnTo>
                  <a:pt x="3516260" y="753000"/>
                </a:lnTo>
                <a:lnTo>
                  <a:pt x="3522554" y="746853"/>
                </a:lnTo>
                <a:cubicBezTo>
                  <a:pt x="3533223" y="739489"/>
                  <a:pt x="3543645" y="730498"/>
                  <a:pt x="3553819" y="719879"/>
                </a:cubicBezTo>
                <a:cubicBezTo>
                  <a:pt x="3563994" y="709260"/>
                  <a:pt x="3572530" y="698422"/>
                  <a:pt x="3579427" y="687366"/>
                </a:cubicBezTo>
                <a:cubicBezTo>
                  <a:pt x="3562377" y="672553"/>
                  <a:pt x="3549342" y="660331"/>
                  <a:pt x="3540321" y="650702"/>
                </a:cubicBezTo>
                <a:cubicBezTo>
                  <a:pt x="3531301" y="641072"/>
                  <a:pt x="3534406" y="639061"/>
                  <a:pt x="3549635" y="644668"/>
                </a:cubicBezTo>
                <a:cubicBezTo>
                  <a:pt x="3564865" y="650275"/>
                  <a:pt x="3579062" y="657366"/>
                  <a:pt x="3592226" y="665942"/>
                </a:cubicBezTo>
                <a:cubicBezTo>
                  <a:pt x="3599898" y="647801"/>
                  <a:pt x="3603347" y="629862"/>
                  <a:pt x="3602572" y="612123"/>
                </a:cubicBezTo>
                <a:cubicBezTo>
                  <a:pt x="3582324" y="615694"/>
                  <a:pt x="3566564" y="619060"/>
                  <a:pt x="3555293" y="622222"/>
                </a:cubicBezTo>
                <a:cubicBezTo>
                  <a:pt x="3544021" y="625384"/>
                  <a:pt x="3533080" y="622893"/>
                  <a:pt x="3522468" y="614747"/>
                </a:cubicBezTo>
                <a:cubicBezTo>
                  <a:pt x="3511856" y="606602"/>
                  <a:pt x="3511978" y="602529"/>
                  <a:pt x="3522834" y="602529"/>
                </a:cubicBezTo>
                <a:cubicBezTo>
                  <a:pt x="3531524" y="602529"/>
                  <a:pt x="3543666" y="601196"/>
                  <a:pt x="3559261" y="598529"/>
                </a:cubicBezTo>
                <a:cubicBezTo>
                  <a:pt x="3574856" y="595861"/>
                  <a:pt x="3588860" y="593198"/>
                  <a:pt x="3601271" y="590537"/>
                </a:cubicBezTo>
                <a:cubicBezTo>
                  <a:pt x="3613682" y="587877"/>
                  <a:pt x="3626592" y="584482"/>
                  <a:pt x="3640000" y="580352"/>
                </a:cubicBezTo>
                <a:cubicBezTo>
                  <a:pt x="3643352" y="579320"/>
                  <a:pt x="3646571" y="578673"/>
                  <a:pt x="3649658" y="578413"/>
                </a:cubicBezTo>
                <a:close/>
                <a:moveTo>
                  <a:pt x="6749149" y="574913"/>
                </a:moveTo>
                <a:cubicBezTo>
                  <a:pt x="6752318" y="573796"/>
                  <a:pt x="6757832" y="573828"/>
                  <a:pt x="6765690" y="575007"/>
                </a:cubicBezTo>
                <a:cubicBezTo>
                  <a:pt x="6781408" y="577366"/>
                  <a:pt x="6792234" y="582030"/>
                  <a:pt x="6798171" y="588999"/>
                </a:cubicBezTo>
                <a:cubicBezTo>
                  <a:pt x="6804108" y="595969"/>
                  <a:pt x="6806209" y="604265"/>
                  <a:pt x="6804474" y="613887"/>
                </a:cubicBezTo>
                <a:cubicBezTo>
                  <a:pt x="6802739" y="623509"/>
                  <a:pt x="6797067" y="625442"/>
                  <a:pt x="6787459" y="619684"/>
                </a:cubicBezTo>
                <a:cubicBezTo>
                  <a:pt x="6777852" y="613926"/>
                  <a:pt x="6769491" y="607936"/>
                  <a:pt x="6762378" y="601712"/>
                </a:cubicBezTo>
                <a:cubicBezTo>
                  <a:pt x="6754950" y="595202"/>
                  <a:pt x="6749716" y="588533"/>
                  <a:pt x="6746676" y="581707"/>
                </a:cubicBezTo>
                <a:cubicBezTo>
                  <a:pt x="6745155" y="578294"/>
                  <a:pt x="6745980" y="576030"/>
                  <a:pt x="6749149" y="574913"/>
                </a:cubicBezTo>
                <a:close/>
                <a:moveTo>
                  <a:pt x="636865" y="570829"/>
                </a:moveTo>
                <a:cubicBezTo>
                  <a:pt x="641466" y="571499"/>
                  <a:pt x="645859" y="573304"/>
                  <a:pt x="650042" y="576244"/>
                </a:cubicBezTo>
                <a:cubicBezTo>
                  <a:pt x="658410" y="582123"/>
                  <a:pt x="657574" y="587089"/>
                  <a:pt x="647536" y="591140"/>
                </a:cubicBezTo>
                <a:cubicBezTo>
                  <a:pt x="637498" y="595191"/>
                  <a:pt x="624520" y="597991"/>
                  <a:pt x="608602" y="599540"/>
                </a:cubicBezTo>
                <a:cubicBezTo>
                  <a:pt x="618511" y="601906"/>
                  <a:pt x="622097" y="605688"/>
                  <a:pt x="619357" y="610886"/>
                </a:cubicBezTo>
                <a:cubicBezTo>
                  <a:pt x="616619" y="616085"/>
                  <a:pt x="614834" y="625438"/>
                  <a:pt x="614001" y="638946"/>
                </a:cubicBezTo>
                <a:cubicBezTo>
                  <a:pt x="620555" y="638258"/>
                  <a:pt x="625599" y="636286"/>
                  <a:pt x="629134" y="633031"/>
                </a:cubicBezTo>
                <a:cubicBezTo>
                  <a:pt x="632669" y="629776"/>
                  <a:pt x="638143" y="629586"/>
                  <a:pt x="645558" y="632461"/>
                </a:cubicBezTo>
                <a:cubicBezTo>
                  <a:pt x="652971" y="635336"/>
                  <a:pt x="659689" y="638595"/>
                  <a:pt x="665713" y="642238"/>
                </a:cubicBezTo>
                <a:cubicBezTo>
                  <a:pt x="671735" y="645880"/>
                  <a:pt x="672940" y="652035"/>
                  <a:pt x="669326" y="660704"/>
                </a:cubicBezTo>
                <a:cubicBezTo>
                  <a:pt x="665713" y="669373"/>
                  <a:pt x="664128" y="686452"/>
                  <a:pt x="664573" y="711942"/>
                </a:cubicBezTo>
                <a:cubicBezTo>
                  <a:pt x="665017" y="737431"/>
                  <a:pt x="664544" y="756687"/>
                  <a:pt x="663153" y="769708"/>
                </a:cubicBezTo>
                <a:cubicBezTo>
                  <a:pt x="661762" y="782728"/>
                  <a:pt x="655878" y="794814"/>
                  <a:pt x="645503" y="805963"/>
                </a:cubicBezTo>
                <a:cubicBezTo>
                  <a:pt x="635128" y="817113"/>
                  <a:pt x="628027" y="817919"/>
                  <a:pt x="624197" y="808383"/>
                </a:cubicBezTo>
                <a:cubicBezTo>
                  <a:pt x="620369" y="798847"/>
                  <a:pt x="614088" y="789597"/>
                  <a:pt x="605355" y="780635"/>
                </a:cubicBezTo>
                <a:cubicBezTo>
                  <a:pt x="596621" y="771672"/>
                  <a:pt x="597973" y="768765"/>
                  <a:pt x="609409" y="771912"/>
                </a:cubicBezTo>
                <a:cubicBezTo>
                  <a:pt x="620846" y="775060"/>
                  <a:pt x="628048" y="774311"/>
                  <a:pt x="631017" y="769665"/>
                </a:cubicBezTo>
                <a:cubicBezTo>
                  <a:pt x="633984" y="765018"/>
                  <a:pt x="635914" y="753984"/>
                  <a:pt x="636803" y="736560"/>
                </a:cubicBezTo>
                <a:cubicBezTo>
                  <a:pt x="637692" y="719137"/>
                  <a:pt x="637921" y="702588"/>
                  <a:pt x="637491" y="686914"/>
                </a:cubicBezTo>
                <a:cubicBezTo>
                  <a:pt x="637060" y="671241"/>
                  <a:pt x="635637" y="661604"/>
                  <a:pt x="633221" y="658005"/>
                </a:cubicBezTo>
                <a:cubicBezTo>
                  <a:pt x="630804" y="654405"/>
                  <a:pt x="623954" y="653760"/>
                  <a:pt x="612668" y="656069"/>
                </a:cubicBezTo>
                <a:cubicBezTo>
                  <a:pt x="612668" y="662852"/>
                  <a:pt x="611313" y="674568"/>
                  <a:pt x="608602" y="691216"/>
                </a:cubicBezTo>
                <a:cubicBezTo>
                  <a:pt x="618296" y="693597"/>
                  <a:pt x="625897" y="697340"/>
                  <a:pt x="631403" y="702445"/>
                </a:cubicBezTo>
                <a:cubicBezTo>
                  <a:pt x="636910" y="707550"/>
                  <a:pt x="638137" y="714469"/>
                  <a:pt x="635082" y="723202"/>
                </a:cubicBezTo>
                <a:cubicBezTo>
                  <a:pt x="632027" y="731936"/>
                  <a:pt x="626535" y="732473"/>
                  <a:pt x="618605" y="724816"/>
                </a:cubicBezTo>
                <a:cubicBezTo>
                  <a:pt x="610675" y="717158"/>
                  <a:pt x="605692" y="710640"/>
                  <a:pt x="603656" y="705263"/>
                </a:cubicBezTo>
                <a:cubicBezTo>
                  <a:pt x="600314" y="720248"/>
                  <a:pt x="592180" y="732767"/>
                  <a:pt x="579252" y="742820"/>
                </a:cubicBezTo>
                <a:cubicBezTo>
                  <a:pt x="566324" y="752872"/>
                  <a:pt x="563241" y="751503"/>
                  <a:pt x="570002" y="738711"/>
                </a:cubicBezTo>
                <a:lnTo>
                  <a:pt x="579378" y="713023"/>
                </a:lnTo>
                <a:lnTo>
                  <a:pt x="578471" y="712578"/>
                </a:lnTo>
                <a:cubicBezTo>
                  <a:pt x="577193" y="711519"/>
                  <a:pt x="575812" y="709977"/>
                  <a:pt x="574326" y="707952"/>
                </a:cubicBezTo>
                <a:cubicBezTo>
                  <a:pt x="568382" y="699849"/>
                  <a:pt x="565410" y="695110"/>
                  <a:pt x="565410" y="693733"/>
                </a:cubicBezTo>
                <a:cubicBezTo>
                  <a:pt x="558641" y="711200"/>
                  <a:pt x="549951" y="723335"/>
                  <a:pt x="539340" y="730139"/>
                </a:cubicBezTo>
                <a:cubicBezTo>
                  <a:pt x="534033" y="733542"/>
                  <a:pt x="530507" y="734998"/>
                  <a:pt x="528759" y="734509"/>
                </a:cubicBezTo>
                <a:lnTo>
                  <a:pt x="527663" y="732642"/>
                </a:lnTo>
                <a:lnTo>
                  <a:pt x="527388" y="739453"/>
                </a:lnTo>
                <a:cubicBezTo>
                  <a:pt x="527042" y="745777"/>
                  <a:pt x="526641" y="751230"/>
                  <a:pt x="526186" y="755812"/>
                </a:cubicBezTo>
                <a:cubicBezTo>
                  <a:pt x="525275" y="764975"/>
                  <a:pt x="522898" y="773687"/>
                  <a:pt x="519055" y="781947"/>
                </a:cubicBezTo>
                <a:cubicBezTo>
                  <a:pt x="515212" y="790207"/>
                  <a:pt x="510480" y="789917"/>
                  <a:pt x="504859" y="781076"/>
                </a:cubicBezTo>
                <a:cubicBezTo>
                  <a:pt x="499237" y="772235"/>
                  <a:pt x="497326" y="764979"/>
                  <a:pt x="499126" y="759307"/>
                </a:cubicBezTo>
                <a:cubicBezTo>
                  <a:pt x="500926" y="753636"/>
                  <a:pt x="503174" y="738614"/>
                  <a:pt x="505869" y="714243"/>
                </a:cubicBezTo>
                <a:cubicBezTo>
                  <a:pt x="508565" y="689872"/>
                  <a:pt x="507665" y="672581"/>
                  <a:pt x="503169" y="662371"/>
                </a:cubicBezTo>
                <a:cubicBezTo>
                  <a:pt x="498674" y="652161"/>
                  <a:pt x="500319" y="647769"/>
                  <a:pt x="508106" y="649196"/>
                </a:cubicBezTo>
                <a:cubicBezTo>
                  <a:pt x="515893" y="650623"/>
                  <a:pt x="521199" y="651971"/>
                  <a:pt x="524024" y="653240"/>
                </a:cubicBezTo>
                <a:cubicBezTo>
                  <a:pt x="526849" y="654509"/>
                  <a:pt x="535195" y="653667"/>
                  <a:pt x="549062" y="650713"/>
                </a:cubicBezTo>
                <a:cubicBezTo>
                  <a:pt x="549062" y="627639"/>
                  <a:pt x="547987" y="614324"/>
                  <a:pt x="545835" y="610768"/>
                </a:cubicBezTo>
                <a:cubicBezTo>
                  <a:pt x="538422" y="612575"/>
                  <a:pt x="532771" y="613478"/>
                  <a:pt x="528885" y="613478"/>
                </a:cubicBezTo>
                <a:cubicBezTo>
                  <a:pt x="524254" y="613478"/>
                  <a:pt x="519034" y="610424"/>
                  <a:pt x="513226" y="604315"/>
                </a:cubicBezTo>
                <a:cubicBezTo>
                  <a:pt x="507418" y="598206"/>
                  <a:pt x="510892" y="594596"/>
                  <a:pt x="523648" y="593484"/>
                </a:cubicBezTo>
                <a:cubicBezTo>
                  <a:pt x="536403" y="592373"/>
                  <a:pt x="553547" y="589351"/>
                  <a:pt x="575079" y="584418"/>
                </a:cubicBezTo>
                <a:cubicBezTo>
                  <a:pt x="596610" y="579485"/>
                  <a:pt x="612395" y="575419"/>
                  <a:pt x="622434" y="572221"/>
                </a:cubicBezTo>
                <a:cubicBezTo>
                  <a:pt x="627453" y="570622"/>
                  <a:pt x="632264" y="570158"/>
                  <a:pt x="636865" y="570829"/>
                </a:cubicBezTo>
                <a:close/>
                <a:moveTo>
                  <a:pt x="4226628" y="560937"/>
                </a:moveTo>
                <a:cubicBezTo>
                  <a:pt x="4230448" y="561544"/>
                  <a:pt x="4234104" y="563144"/>
                  <a:pt x="4237596" y="565736"/>
                </a:cubicBezTo>
                <a:cubicBezTo>
                  <a:pt x="4244579" y="570920"/>
                  <a:pt x="4245365" y="575419"/>
                  <a:pt x="4239951" y="579234"/>
                </a:cubicBezTo>
                <a:cubicBezTo>
                  <a:pt x="4234538" y="583048"/>
                  <a:pt x="4221951" y="586727"/>
                  <a:pt x="4202190" y="590269"/>
                </a:cubicBezTo>
                <a:cubicBezTo>
                  <a:pt x="4212085" y="596521"/>
                  <a:pt x="4216114" y="601472"/>
                  <a:pt x="4214279" y="605121"/>
                </a:cubicBezTo>
                <a:cubicBezTo>
                  <a:pt x="4212443" y="608771"/>
                  <a:pt x="4211109" y="618246"/>
                  <a:pt x="4210278" y="633547"/>
                </a:cubicBezTo>
                <a:cubicBezTo>
                  <a:pt x="4214981" y="632730"/>
                  <a:pt x="4220743" y="631626"/>
                  <a:pt x="4227561" y="630235"/>
                </a:cubicBezTo>
                <a:cubicBezTo>
                  <a:pt x="4234380" y="628844"/>
                  <a:pt x="4239503" y="630747"/>
                  <a:pt x="4242930" y="635946"/>
                </a:cubicBezTo>
                <a:cubicBezTo>
                  <a:pt x="4246358" y="641144"/>
                  <a:pt x="4243540" y="645647"/>
                  <a:pt x="4234477" y="649454"/>
                </a:cubicBezTo>
                <a:cubicBezTo>
                  <a:pt x="4225414" y="653262"/>
                  <a:pt x="4217276" y="655882"/>
                  <a:pt x="4210063" y="657316"/>
                </a:cubicBezTo>
                <a:cubicBezTo>
                  <a:pt x="4209317" y="673306"/>
                  <a:pt x="4208944" y="688779"/>
                  <a:pt x="4208944" y="703735"/>
                </a:cubicBezTo>
                <a:cubicBezTo>
                  <a:pt x="4219871" y="696967"/>
                  <a:pt x="4230702" y="691453"/>
                  <a:pt x="4241436" y="687194"/>
                </a:cubicBezTo>
                <a:cubicBezTo>
                  <a:pt x="4252169" y="682935"/>
                  <a:pt x="4255725" y="684050"/>
                  <a:pt x="4252105" y="690539"/>
                </a:cubicBezTo>
                <a:cubicBezTo>
                  <a:pt x="4248484" y="697028"/>
                  <a:pt x="4235126" y="707518"/>
                  <a:pt x="4212031" y="722009"/>
                </a:cubicBezTo>
                <a:cubicBezTo>
                  <a:pt x="4188936" y="736499"/>
                  <a:pt x="4173474" y="747229"/>
                  <a:pt x="4165644" y="754199"/>
                </a:cubicBezTo>
                <a:cubicBezTo>
                  <a:pt x="4157814" y="761168"/>
                  <a:pt x="4147521" y="759852"/>
                  <a:pt x="4134766" y="750252"/>
                </a:cubicBezTo>
                <a:cubicBezTo>
                  <a:pt x="4122010" y="740651"/>
                  <a:pt x="4120375" y="735248"/>
                  <a:pt x="4129861" y="734044"/>
                </a:cubicBezTo>
                <a:cubicBezTo>
                  <a:pt x="4139348" y="732839"/>
                  <a:pt x="4148429" y="730501"/>
                  <a:pt x="4157104" y="727031"/>
                </a:cubicBezTo>
                <a:cubicBezTo>
                  <a:pt x="4165780" y="723561"/>
                  <a:pt x="4175352" y="719001"/>
                  <a:pt x="4185821" y="713351"/>
                </a:cubicBezTo>
                <a:lnTo>
                  <a:pt x="4185821" y="662070"/>
                </a:lnTo>
                <a:cubicBezTo>
                  <a:pt x="4173029" y="665669"/>
                  <a:pt x="4162185" y="665185"/>
                  <a:pt x="4153286" y="660618"/>
                </a:cubicBezTo>
                <a:cubicBezTo>
                  <a:pt x="4144388" y="656051"/>
                  <a:pt x="4144162" y="652197"/>
                  <a:pt x="4152609" y="649056"/>
                </a:cubicBezTo>
                <a:cubicBezTo>
                  <a:pt x="4161055" y="645916"/>
                  <a:pt x="4172126" y="642876"/>
                  <a:pt x="4185821" y="639936"/>
                </a:cubicBezTo>
                <a:cubicBezTo>
                  <a:pt x="4185821" y="619171"/>
                  <a:pt x="4184458" y="604050"/>
                  <a:pt x="4181734" y="594571"/>
                </a:cubicBezTo>
                <a:cubicBezTo>
                  <a:pt x="4168885" y="598170"/>
                  <a:pt x="4157807" y="597152"/>
                  <a:pt x="4148500" y="591516"/>
                </a:cubicBezTo>
                <a:cubicBezTo>
                  <a:pt x="4139193" y="585880"/>
                  <a:pt x="4139211" y="581851"/>
                  <a:pt x="4148554" y="579427"/>
                </a:cubicBezTo>
                <a:cubicBezTo>
                  <a:pt x="4157897" y="577004"/>
                  <a:pt x="4169179" y="574197"/>
                  <a:pt x="4182400" y="571006"/>
                </a:cubicBezTo>
                <a:cubicBezTo>
                  <a:pt x="4195622" y="567815"/>
                  <a:pt x="4206381" y="564843"/>
                  <a:pt x="4214677" y="562090"/>
                </a:cubicBezTo>
                <a:cubicBezTo>
                  <a:pt x="4218825" y="560713"/>
                  <a:pt x="4222808" y="560329"/>
                  <a:pt x="4226628" y="560937"/>
                </a:cubicBezTo>
                <a:close/>
                <a:moveTo>
                  <a:pt x="4391817" y="555900"/>
                </a:moveTo>
                <a:cubicBezTo>
                  <a:pt x="4395457" y="555832"/>
                  <a:pt x="4398873" y="556426"/>
                  <a:pt x="4402064" y="557680"/>
                </a:cubicBezTo>
                <a:cubicBezTo>
                  <a:pt x="4408445" y="560190"/>
                  <a:pt x="4413848" y="565109"/>
                  <a:pt x="4418272" y="572437"/>
                </a:cubicBezTo>
                <a:cubicBezTo>
                  <a:pt x="4422696" y="579764"/>
                  <a:pt x="4419537" y="583712"/>
                  <a:pt x="4408797" y="584278"/>
                </a:cubicBezTo>
                <a:cubicBezTo>
                  <a:pt x="4398056" y="584844"/>
                  <a:pt x="4386487" y="585569"/>
                  <a:pt x="4374090" y="586451"/>
                </a:cubicBezTo>
                <a:cubicBezTo>
                  <a:pt x="4361692" y="587332"/>
                  <a:pt x="4349837" y="588297"/>
                  <a:pt x="4338522" y="589344"/>
                </a:cubicBezTo>
                <a:cubicBezTo>
                  <a:pt x="4355616" y="600271"/>
                  <a:pt x="4361753" y="607907"/>
                  <a:pt x="4356935" y="612252"/>
                </a:cubicBezTo>
                <a:cubicBezTo>
                  <a:pt x="4352117" y="616597"/>
                  <a:pt x="4342380" y="630851"/>
                  <a:pt x="4327724" y="655015"/>
                </a:cubicBezTo>
                <a:lnTo>
                  <a:pt x="4327724" y="767255"/>
                </a:lnTo>
                <a:cubicBezTo>
                  <a:pt x="4327724" y="784851"/>
                  <a:pt x="4325193" y="798714"/>
                  <a:pt x="4320131" y="808846"/>
                </a:cubicBezTo>
                <a:cubicBezTo>
                  <a:pt x="4315069" y="818977"/>
                  <a:pt x="4309641" y="817127"/>
                  <a:pt x="4303848" y="803296"/>
                </a:cubicBezTo>
                <a:cubicBezTo>
                  <a:pt x="4298054" y="789465"/>
                  <a:pt x="4296731" y="776372"/>
                  <a:pt x="4299879" y="764018"/>
                </a:cubicBezTo>
                <a:cubicBezTo>
                  <a:pt x="4303027" y="751664"/>
                  <a:pt x="4304601" y="724428"/>
                  <a:pt x="4304601" y="682311"/>
                </a:cubicBezTo>
                <a:cubicBezTo>
                  <a:pt x="4302450" y="695533"/>
                  <a:pt x="4292877" y="710870"/>
                  <a:pt x="4275884" y="728322"/>
                </a:cubicBezTo>
                <a:cubicBezTo>
                  <a:pt x="4258891" y="745774"/>
                  <a:pt x="4240532" y="759340"/>
                  <a:pt x="4220807" y="769019"/>
                </a:cubicBezTo>
                <a:cubicBezTo>
                  <a:pt x="4201082" y="778699"/>
                  <a:pt x="4199193" y="775655"/>
                  <a:pt x="4215139" y="759888"/>
                </a:cubicBezTo>
                <a:cubicBezTo>
                  <a:pt x="4231086" y="744121"/>
                  <a:pt x="4245996" y="727734"/>
                  <a:pt x="4259870" y="710726"/>
                </a:cubicBezTo>
                <a:cubicBezTo>
                  <a:pt x="4273744" y="693719"/>
                  <a:pt x="4287306" y="673965"/>
                  <a:pt x="4300557" y="651465"/>
                </a:cubicBezTo>
                <a:cubicBezTo>
                  <a:pt x="4298836" y="648569"/>
                  <a:pt x="4296832" y="644184"/>
                  <a:pt x="4294544" y="638312"/>
                </a:cubicBezTo>
                <a:cubicBezTo>
                  <a:pt x="4292257" y="632440"/>
                  <a:pt x="4297165" y="630851"/>
                  <a:pt x="4309268" y="633547"/>
                </a:cubicBezTo>
                <a:cubicBezTo>
                  <a:pt x="4311692" y="630364"/>
                  <a:pt x="4315119" y="623943"/>
                  <a:pt x="4319550" y="614285"/>
                </a:cubicBezTo>
                <a:cubicBezTo>
                  <a:pt x="4323981" y="604627"/>
                  <a:pt x="4325609" y="597159"/>
                  <a:pt x="4324433" y="591882"/>
                </a:cubicBezTo>
                <a:cubicBezTo>
                  <a:pt x="4297789" y="597159"/>
                  <a:pt x="4280057" y="600726"/>
                  <a:pt x="4271238" y="602583"/>
                </a:cubicBezTo>
                <a:cubicBezTo>
                  <a:pt x="4262419" y="604440"/>
                  <a:pt x="4252954" y="601364"/>
                  <a:pt x="4242844" y="593355"/>
                </a:cubicBezTo>
                <a:cubicBezTo>
                  <a:pt x="4232735" y="585346"/>
                  <a:pt x="4234753" y="581062"/>
                  <a:pt x="4248900" y="580503"/>
                </a:cubicBezTo>
                <a:cubicBezTo>
                  <a:pt x="4263046" y="579944"/>
                  <a:pt x="4280455" y="578090"/>
                  <a:pt x="4301127" y="574942"/>
                </a:cubicBezTo>
                <a:cubicBezTo>
                  <a:pt x="4321798" y="571795"/>
                  <a:pt x="4338103" y="568894"/>
                  <a:pt x="4350041" y="566242"/>
                </a:cubicBezTo>
                <a:cubicBezTo>
                  <a:pt x="4361979" y="563589"/>
                  <a:pt x="4372039" y="560871"/>
                  <a:pt x="4380220" y="558089"/>
                </a:cubicBezTo>
                <a:cubicBezTo>
                  <a:pt x="4384311" y="556698"/>
                  <a:pt x="4388176" y="555969"/>
                  <a:pt x="4391817" y="555900"/>
                </a:cubicBezTo>
                <a:close/>
                <a:moveTo>
                  <a:pt x="3446324" y="555019"/>
                </a:moveTo>
                <a:cubicBezTo>
                  <a:pt x="3448868" y="554337"/>
                  <a:pt x="3452932" y="554475"/>
                  <a:pt x="3458518" y="555433"/>
                </a:cubicBezTo>
                <a:cubicBezTo>
                  <a:pt x="3469689" y="557347"/>
                  <a:pt x="3478938" y="562022"/>
                  <a:pt x="3486266" y="569457"/>
                </a:cubicBezTo>
                <a:cubicBezTo>
                  <a:pt x="3493594" y="576893"/>
                  <a:pt x="3495842" y="584963"/>
                  <a:pt x="3493010" y="593667"/>
                </a:cubicBezTo>
                <a:cubicBezTo>
                  <a:pt x="3490177" y="602372"/>
                  <a:pt x="3484509" y="604526"/>
                  <a:pt x="3476006" y="600131"/>
                </a:cubicBezTo>
                <a:cubicBezTo>
                  <a:pt x="3467502" y="595736"/>
                  <a:pt x="3459980" y="589329"/>
                  <a:pt x="3453441" y="580912"/>
                </a:cubicBezTo>
                <a:cubicBezTo>
                  <a:pt x="3447648" y="571289"/>
                  <a:pt x="3444253" y="564159"/>
                  <a:pt x="3443256" y="559520"/>
                </a:cubicBezTo>
                <a:cubicBezTo>
                  <a:pt x="3442758" y="557200"/>
                  <a:pt x="3443781" y="555700"/>
                  <a:pt x="3446324" y="555019"/>
                </a:cubicBezTo>
                <a:close/>
                <a:moveTo>
                  <a:pt x="6859626" y="553938"/>
                </a:moveTo>
                <a:cubicBezTo>
                  <a:pt x="6864100" y="553938"/>
                  <a:pt x="6871306" y="556691"/>
                  <a:pt x="6881244" y="562198"/>
                </a:cubicBezTo>
                <a:cubicBezTo>
                  <a:pt x="6891182" y="567704"/>
                  <a:pt x="6895900" y="572426"/>
                  <a:pt x="6895398" y="576362"/>
                </a:cubicBezTo>
                <a:cubicBezTo>
                  <a:pt x="6894896" y="580299"/>
                  <a:pt x="6893286" y="584984"/>
                  <a:pt x="6890568" y="590419"/>
                </a:cubicBezTo>
                <a:cubicBezTo>
                  <a:pt x="6887851" y="595854"/>
                  <a:pt x="6883330" y="610979"/>
                  <a:pt x="6877006" y="635795"/>
                </a:cubicBezTo>
                <a:cubicBezTo>
                  <a:pt x="6870682" y="660611"/>
                  <a:pt x="6861318" y="682641"/>
                  <a:pt x="6848914" y="701886"/>
                </a:cubicBezTo>
                <a:cubicBezTo>
                  <a:pt x="6875070" y="716326"/>
                  <a:pt x="6892609" y="727304"/>
                  <a:pt x="6901528" y="734818"/>
                </a:cubicBezTo>
                <a:cubicBezTo>
                  <a:pt x="6910448" y="742332"/>
                  <a:pt x="6915606" y="750893"/>
                  <a:pt x="6917004" y="760501"/>
                </a:cubicBezTo>
                <a:cubicBezTo>
                  <a:pt x="6918402" y="770109"/>
                  <a:pt x="6916890" y="778150"/>
                  <a:pt x="6912466" y="784625"/>
                </a:cubicBezTo>
                <a:cubicBezTo>
                  <a:pt x="6908042" y="791100"/>
                  <a:pt x="6902059" y="789547"/>
                  <a:pt x="6894516" y="779968"/>
                </a:cubicBezTo>
                <a:cubicBezTo>
                  <a:pt x="6886973" y="770389"/>
                  <a:pt x="6880316" y="761387"/>
                  <a:pt x="6874543" y="752962"/>
                </a:cubicBezTo>
                <a:cubicBezTo>
                  <a:pt x="6868772" y="744537"/>
                  <a:pt x="6858070" y="730882"/>
                  <a:pt x="6842440" y="711995"/>
                </a:cubicBezTo>
                <a:cubicBezTo>
                  <a:pt x="6826235" y="736345"/>
                  <a:pt x="6809575" y="754772"/>
                  <a:pt x="6792460" y="767277"/>
                </a:cubicBezTo>
                <a:cubicBezTo>
                  <a:pt x="6775345" y="779782"/>
                  <a:pt x="6759302" y="787644"/>
                  <a:pt x="6744330" y="790863"/>
                </a:cubicBezTo>
                <a:cubicBezTo>
                  <a:pt x="6729360" y="794082"/>
                  <a:pt x="6722140" y="793885"/>
                  <a:pt x="6722670" y="790271"/>
                </a:cubicBezTo>
                <a:cubicBezTo>
                  <a:pt x="6723200" y="786658"/>
                  <a:pt x="6731464" y="780276"/>
                  <a:pt x="6747460" y="771127"/>
                </a:cubicBezTo>
                <a:cubicBezTo>
                  <a:pt x="6763457" y="761978"/>
                  <a:pt x="6779880" y="747871"/>
                  <a:pt x="6796730" y="728806"/>
                </a:cubicBezTo>
                <a:cubicBezTo>
                  <a:pt x="6813580" y="709740"/>
                  <a:pt x="6826687" y="689517"/>
                  <a:pt x="6836050" y="668136"/>
                </a:cubicBezTo>
                <a:cubicBezTo>
                  <a:pt x="6845416" y="646755"/>
                  <a:pt x="6851670" y="626947"/>
                  <a:pt x="6854818" y="608714"/>
                </a:cubicBezTo>
                <a:cubicBezTo>
                  <a:pt x="6857966" y="590480"/>
                  <a:pt x="6858192" y="576792"/>
                  <a:pt x="6855496" y="567650"/>
                </a:cubicBezTo>
                <a:cubicBezTo>
                  <a:pt x="6852800" y="558509"/>
                  <a:pt x="6854177" y="553938"/>
                  <a:pt x="6859626" y="553938"/>
                </a:cubicBezTo>
                <a:close/>
                <a:moveTo>
                  <a:pt x="2576106" y="553938"/>
                </a:moveTo>
                <a:cubicBezTo>
                  <a:pt x="2585578" y="553938"/>
                  <a:pt x="2594168" y="554902"/>
                  <a:pt x="2601876" y="556831"/>
                </a:cubicBezTo>
                <a:cubicBezTo>
                  <a:pt x="2609583" y="558760"/>
                  <a:pt x="2617754" y="562843"/>
                  <a:pt x="2626387" y="569081"/>
                </a:cubicBezTo>
                <a:cubicBezTo>
                  <a:pt x="2635019" y="575319"/>
                  <a:pt x="2641196" y="584066"/>
                  <a:pt x="2644918" y="595324"/>
                </a:cubicBezTo>
                <a:cubicBezTo>
                  <a:pt x="2648639" y="606581"/>
                  <a:pt x="2648356" y="619870"/>
                  <a:pt x="2644068" y="635193"/>
                </a:cubicBezTo>
                <a:cubicBezTo>
                  <a:pt x="2639780" y="650515"/>
                  <a:pt x="2629326" y="661217"/>
                  <a:pt x="2612706" y="667297"/>
                </a:cubicBezTo>
                <a:cubicBezTo>
                  <a:pt x="2627290" y="670481"/>
                  <a:pt x="2637909" y="677063"/>
                  <a:pt x="2644563" y="687043"/>
                </a:cubicBezTo>
                <a:cubicBezTo>
                  <a:pt x="2651216" y="697024"/>
                  <a:pt x="2654544" y="709002"/>
                  <a:pt x="2654544" y="722976"/>
                </a:cubicBezTo>
                <a:cubicBezTo>
                  <a:pt x="2654544" y="736951"/>
                  <a:pt x="2652403" y="748230"/>
                  <a:pt x="2648123" y="756812"/>
                </a:cubicBezTo>
                <a:cubicBezTo>
                  <a:pt x="2643842" y="765395"/>
                  <a:pt x="2639042" y="772579"/>
                  <a:pt x="2633722" y="778366"/>
                </a:cubicBezTo>
                <a:cubicBezTo>
                  <a:pt x="2628401" y="784152"/>
                  <a:pt x="2621228" y="788712"/>
                  <a:pt x="2612201" y="792046"/>
                </a:cubicBezTo>
                <a:cubicBezTo>
                  <a:pt x="2603173" y="795380"/>
                  <a:pt x="2591859" y="797047"/>
                  <a:pt x="2578257" y="797047"/>
                </a:cubicBezTo>
                <a:cubicBezTo>
                  <a:pt x="2564655" y="797047"/>
                  <a:pt x="2552875" y="795384"/>
                  <a:pt x="2542916" y="792057"/>
                </a:cubicBezTo>
                <a:cubicBezTo>
                  <a:pt x="2532957" y="788730"/>
                  <a:pt x="2524596" y="783689"/>
                  <a:pt x="2517835" y="776935"/>
                </a:cubicBezTo>
                <a:cubicBezTo>
                  <a:pt x="2511073" y="770181"/>
                  <a:pt x="2506495" y="762254"/>
                  <a:pt x="2504100" y="753155"/>
                </a:cubicBezTo>
                <a:cubicBezTo>
                  <a:pt x="2501706" y="744057"/>
                  <a:pt x="2500508" y="733950"/>
                  <a:pt x="2500508" y="722837"/>
                </a:cubicBezTo>
                <a:cubicBezTo>
                  <a:pt x="2500508" y="711709"/>
                  <a:pt x="2503319" y="700756"/>
                  <a:pt x="2508940" y="689980"/>
                </a:cubicBezTo>
                <a:cubicBezTo>
                  <a:pt x="2514561" y="679203"/>
                  <a:pt x="2523452" y="671355"/>
                  <a:pt x="2535613" y="666437"/>
                </a:cubicBezTo>
                <a:cubicBezTo>
                  <a:pt x="2525446" y="661862"/>
                  <a:pt x="2518412" y="655427"/>
                  <a:pt x="2514511" y="647131"/>
                </a:cubicBezTo>
                <a:cubicBezTo>
                  <a:pt x="2510611" y="638835"/>
                  <a:pt x="2508427" y="629518"/>
                  <a:pt x="2507962" y="619178"/>
                </a:cubicBezTo>
                <a:cubicBezTo>
                  <a:pt x="2507495" y="608839"/>
                  <a:pt x="2508890" y="599934"/>
                  <a:pt x="2512145" y="592463"/>
                </a:cubicBezTo>
                <a:cubicBezTo>
                  <a:pt x="2515400" y="584991"/>
                  <a:pt x="2520362" y="577922"/>
                  <a:pt x="2527030" y="571253"/>
                </a:cubicBezTo>
                <a:cubicBezTo>
                  <a:pt x="2533699" y="564585"/>
                  <a:pt x="2541177" y="560032"/>
                  <a:pt x="2549466" y="557594"/>
                </a:cubicBezTo>
                <a:cubicBezTo>
                  <a:pt x="2557754" y="555157"/>
                  <a:pt x="2566634" y="553938"/>
                  <a:pt x="2576106" y="553938"/>
                </a:cubicBezTo>
                <a:close/>
                <a:moveTo>
                  <a:pt x="7024330" y="551316"/>
                </a:moveTo>
                <a:cubicBezTo>
                  <a:pt x="7028468" y="550791"/>
                  <a:pt x="7035275" y="552095"/>
                  <a:pt x="7044751" y="555228"/>
                </a:cubicBezTo>
                <a:cubicBezTo>
                  <a:pt x="7063702" y="561495"/>
                  <a:pt x="7071821" y="572544"/>
                  <a:pt x="7069111" y="588376"/>
                </a:cubicBezTo>
                <a:cubicBezTo>
                  <a:pt x="7066400" y="604207"/>
                  <a:pt x="7057230" y="605347"/>
                  <a:pt x="7041599" y="591796"/>
                </a:cubicBezTo>
                <a:cubicBezTo>
                  <a:pt x="7029540" y="577886"/>
                  <a:pt x="7022312" y="566747"/>
                  <a:pt x="7019917" y="558380"/>
                </a:cubicBezTo>
                <a:cubicBezTo>
                  <a:pt x="7018720" y="554196"/>
                  <a:pt x="7020190" y="551841"/>
                  <a:pt x="7024330" y="551316"/>
                </a:cubicBezTo>
                <a:close/>
                <a:moveTo>
                  <a:pt x="1842730" y="551316"/>
                </a:moveTo>
                <a:cubicBezTo>
                  <a:pt x="1846869" y="550791"/>
                  <a:pt x="1853676" y="552095"/>
                  <a:pt x="1863151" y="555228"/>
                </a:cubicBezTo>
                <a:cubicBezTo>
                  <a:pt x="1882102" y="561495"/>
                  <a:pt x="1890222" y="572544"/>
                  <a:pt x="1887511" y="588376"/>
                </a:cubicBezTo>
                <a:cubicBezTo>
                  <a:pt x="1884801" y="604207"/>
                  <a:pt x="1875631" y="605347"/>
                  <a:pt x="1860000" y="591796"/>
                </a:cubicBezTo>
                <a:cubicBezTo>
                  <a:pt x="1847940" y="577886"/>
                  <a:pt x="1840712" y="566747"/>
                  <a:pt x="1838317" y="558380"/>
                </a:cubicBezTo>
                <a:cubicBezTo>
                  <a:pt x="1837120" y="554196"/>
                  <a:pt x="1838591" y="551841"/>
                  <a:pt x="1842730" y="551316"/>
                </a:cubicBezTo>
                <a:close/>
                <a:moveTo>
                  <a:pt x="2205410" y="549421"/>
                </a:moveTo>
                <a:cubicBezTo>
                  <a:pt x="2210136" y="549481"/>
                  <a:pt x="2217350" y="551191"/>
                  <a:pt x="2227052" y="554551"/>
                </a:cubicBezTo>
                <a:cubicBezTo>
                  <a:pt x="2246454" y="561269"/>
                  <a:pt x="2255058" y="572318"/>
                  <a:pt x="2252864" y="587698"/>
                </a:cubicBezTo>
                <a:cubicBezTo>
                  <a:pt x="2250670" y="603078"/>
                  <a:pt x="2240725" y="603505"/>
                  <a:pt x="2223029" y="588978"/>
                </a:cubicBezTo>
                <a:cubicBezTo>
                  <a:pt x="2207298" y="572257"/>
                  <a:pt x="2199185" y="560660"/>
                  <a:pt x="2198690" y="554185"/>
                </a:cubicBezTo>
                <a:cubicBezTo>
                  <a:pt x="2198443" y="550948"/>
                  <a:pt x="2200683" y="549360"/>
                  <a:pt x="2205410" y="549421"/>
                </a:cubicBezTo>
                <a:close/>
                <a:moveTo>
                  <a:pt x="7196072" y="549287"/>
                </a:moveTo>
                <a:cubicBezTo>
                  <a:pt x="7203142" y="549008"/>
                  <a:pt x="7209202" y="551910"/>
                  <a:pt x="7214252" y="557992"/>
                </a:cubicBezTo>
                <a:cubicBezTo>
                  <a:pt x="7220985" y="566102"/>
                  <a:pt x="7210560" y="573100"/>
                  <a:pt x="7182976" y="578986"/>
                </a:cubicBezTo>
                <a:cubicBezTo>
                  <a:pt x="7155392" y="584873"/>
                  <a:pt x="7137658" y="586368"/>
                  <a:pt x="7129770" y="583471"/>
                </a:cubicBezTo>
                <a:cubicBezTo>
                  <a:pt x="7121884" y="580575"/>
                  <a:pt x="7116753" y="577395"/>
                  <a:pt x="7114380" y="573932"/>
                </a:cubicBezTo>
                <a:cubicBezTo>
                  <a:pt x="7112006" y="570468"/>
                  <a:pt x="7121453" y="566607"/>
                  <a:pt x="7142719" y="562348"/>
                </a:cubicBezTo>
                <a:cubicBezTo>
                  <a:pt x="7163025" y="557731"/>
                  <a:pt x="7178340" y="553823"/>
                  <a:pt x="7188665" y="550625"/>
                </a:cubicBezTo>
                <a:cubicBezTo>
                  <a:pt x="7191246" y="549826"/>
                  <a:pt x="7193716" y="549379"/>
                  <a:pt x="7196072" y="549287"/>
                </a:cubicBezTo>
                <a:close/>
                <a:moveTo>
                  <a:pt x="2014473" y="549287"/>
                </a:moveTo>
                <a:cubicBezTo>
                  <a:pt x="2021543" y="549008"/>
                  <a:pt x="2027603" y="551910"/>
                  <a:pt x="2032652" y="557992"/>
                </a:cubicBezTo>
                <a:cubicBezTo>
                  <a:pt x="2039385" y="566102"/>
                  <a:pt x="2028960" y="573100"/>
                  <a:pt x="2001376" y="578986"/>
                </a:cubicBezTo>
                <a:cubicBezTo>
                  <a:pt x="1973793" y="584873"/>
                  <a:pt x="1956058" y="586368"/>
                  <a:pt x="1948170" y="583471"/>
                </a:cubicBezTo>
                <a:cubicBezTo>
                  <a:pt x="1940283" y="580575"/>
                  <a:pt x="1935153" y="577395"/>
                  <a:pt x="1932780" y="573932"/>
                </a:cubicBezTo>
                <a:cubicBezTo>
                  <a:pt x="1930407" y="570468"/>
                  <a:pt x="1939853" y="566607"/>
                  <a:pt x="1961120" y="562348"/>
                </a:cubicBezTo>
                <a:cubicBezTo>
                  <a:pt x="1981425" y="557731"/>
                  <a:pt x="1996741" y="553823"/>
                  <a:pt x="2007066" y="550625"/>
                </a:cubicBezTo>
                <a:cubicBezTo>
                  <a:pt x="2009647" y="549826"/>
                  <a:pt x="2012116" y="549379"/>
                  <a:pt x="2014473" y="549287"/>
                </a:cubicBezTo>
                <a:close/>
                <a:moveTo>
                  <a:pt x="4688536" y="547267"/>
                </a:moveTo>
                <a:cubicBezTo>
                  <a:pt x="4692570" y="546846"/>
                  <a:pt x="4696382" y="547356"/>
                  <a:pt x="4699971" y="548797"/>
                </a:cubicBezTo>
                <a:cubicBezTo>
                  <a:pt x="4707148" y="551679"/>
                  <a:pt x="4714412" y="555755"/>
                  <a:pt x="4721761" y="561025"/>
                </a:cubicBezTo>
                <a:cubicBezTo>
                  <a:pt x="4729110" y="566295"/>
                  <a:pt x="4730677" y="571314"/>
                  <a:pt x="4726461" y="576083"/>
                </a:cubicBezTo>
                <a:cubicBezTo>
                  <a:pt x="4722245" y="580851"/>
                  <a:pt x="4719076" y="587046"/>
                  <a:pt x="4716953" y="594667"/>
                </a:cubicBezTo>
                <a:cubicBezTo>
                  <a:pt x="4714831" y="602289"/>
                  <a:pt x="4713099" y="614640"/>
                  <a:pt x="4711759" y="631719"/>
                </a:cubicBezTo>
                <a:cubicBezTo>
                  <a:pt x="4710418" y="648798"/>
                  <a:pt x="4708346" y="663640"/>
                  <a:pt x="4705542" y="676245"/>
                </a:cubicBezTo>
                <a:cubicBezTo>
                  <a:pt x="4702739" y="688850"/>
                  <a:pt x="4696346" y="699311"/>
                  <a:pt x="4686366" y="707629"/>
                </a:cubicBezTo>
                <a:cubicBezTo>
                  <a:pt x="4676385" y="715946"/>
                  <a:pt x="4669774" y="715781"/>
                  <a:pt x="4666533" y="707134"/>
                </a:cubicBezTo>
                <a:cubicBezTo>
                  <a:pt x="4663292" y="698487"/>
                  <a:pt x="4656850" y="689238"/>
                  <a:pt x="4647206" y="679386"/>
                </a:cubicBezTo>
                <a:cubicBezTo>
                  <a:pt x="4637562" y="669534"/>
                  <a:pt x="4637344" y="665738"/>
                  <a:pt x="4646550" y="667996"/>
                </a:cubicBezTo>
                <a:cubicBezTo>
                  <a:pt x="4655756" y="670255"/>
                  <a:pt x="4662425" y="671384"/>
                  <a:pt x="4666555" y="671384"/>
                </a:cubicBezTo>
                <a:cubicBezTo>
                  <a:pt x="4669236" y="671384"/>
                  <a:pt x="4671706" y="669505"/>
                  <a:pt x="4673965" y="665748"/>
                </a:cubicBezTo>
                <a:cubicBezTo>
                  <a:pt x="4676223" y="661991"/>
                  <a:pt x="4678690" y="652971"/>
                  <a:pt x="4681364" y="638688"/>
                </a:cubicBezTo>
                <a:cubicBezTo>
                  <a:pt x="4684039" y="624405"/>
                  <a:pt x="4685828" y="611080"/>
                  <a:pt x="4686731" y="598711"/>
                </a:cubicBezTo>
                <a:cubicBezTo>
                  <a:pt x="4687635" y="586343"/>
                  <a:pt x="4686667" y="579069"/>
                  <a:pt x="4683827" y="576889"/>
                </a:cubicBezTo>
                <a:cubicBezTo>
                  <a:pt x="4677718" y="576086"/>
                  <a:pt x="4669695" y="576341"/>
                  <a:pt x="4659757" y="577653"/>
                </a:cubicBezTo>
                <a:cubicBezTo>
                  <a:pt x="4649820" y="578965"/>
                  <a:pt x="4635020" y="580940"/>
                  <a:pt x="4615360" y="583579"/>
                </a:cubicBezTo>
                <a:cubicBezTo>
                  <a:pt x="4621928" y="585242"/>
                  <a:pt x="4626718" y="587895"/>
                  <a:pt x="4629729" y="591538"/>
                </a:cubicBezTo>
                <a:cubicBezTo>
                  <a:pt x="4632740" y="595180"/>
                  <a:pt x="4633346" y="599626"/>
                  <a:pt x="4631547" y="604874"/>
                </a:cubicBezTo>
                <a:cubicBezTo>
                  <a:pt x="4629747" y="610123"/>
                  <a:pt x="4628847" y="625108"/>
                  <a:pt x="4628847" y="649831"/>
                </a:cubicBezTo>
                <a:cubicBezTo>
                  <a:pt x="4628847" y="671370"/>
                  <a:pt x="4628395" y="705987"/>
                  <a:pt x="4627492" y="753682"/>
                </a:cubicBezTo>
                <a:cubicBezTo>
                  <a:pt x="4645188" y="752836"/>
                  <a:pt x="4662023" y="751747"/>
                  <a:pt x="4677998" y="750413"/>
                </a:cubicBezTo>
                <a:cubicBezTo>
                  <a:pt x="4693973" y="749079"/>
                  <a:pt x="4707335" y="747491"/>
                  <a:pt x="4718083" y="745648"/>
                </a:cubicBezTo>
                <a:cubicBezTo>
                  <a:pt x="4728831" y="743806"/>
                  <a:pt x="4738435" y="743852"/>
                  <a:pt x="4746896" y="745788"/>
                </a:cubicBezTo>
                <a:cubicBezTo>
                  <a:pt x="4755356" y="747724"/>
                  <a:pt x="4762544" y="752632"/>
                  <a:pt x="4768460" y="760512"/>
                </a:cubicBezTo>
                <a:cubicBezTo>
                  <a:pt x="4774375" y="768392"/>
                  <a:pt x="4774476" y="773300"/>
                  <a:pt x="4768761" y="775236"/>
                </a:cubicBezTo>
                <a:cubicBezTo>
                  <a:pt x="4763046" y="777172"/>
                  <a:pt x="4752646" y="777466"/>
                  <a:pt x="4737560" y="776118"/>
                </a:cubicBezTo>
                <a:cubicBezTo>
                  <a:pt x="4722474" y="774770"/>
                  <a:pt x="4708026" y="774322"/>
                  <a:pt x="4694217" y="774773"/>
                </a:cubicBezTo>
                <a:cubicBezTo>
                  <a:pt x="4680407" y="775225"/>
                  <a:pt x="4669477" y="775673"/>
                  <a:pt x="4661424" y="776118"/>
                </a:cubicBezTo>
                <a:cubicBezTo>
                  <a:pt x="4653373" y="776562"/>
                  <a:pt x="4640818" y="777462"/>
                  <a:pt x="4623760" y="778817"/>
                </a:cubicBezTo>
                <a:cubicBezTo>
                  <a:pt x="4606702" y="780172"/>
                  <a:pt x="4588899" y="781951"/>
                  <a:pt x="4570350" y="784152"/>
                </a:cubicBezTo>
                <a:cubicBezTo>
                  <a:pt x="4551801" y="786353"/>
                  <a:pt x="4535790" y="788375"/>
                  <a:pt x="4522317" y="790218"/>
                </a:cubicBezTo>
                <a:cubicBezTo>
                  <a:pt x="4508844" y="792060"/>
                  <a:pt x="4497111" y="788232"/>
                  <a:pt x="4487116" y="778731"/>
                </a:cubicBezTo>
                <a:cubicBezTo>
                  <a:pt x="4477121" y="769231"/>
                  <a:pt x="4479063" y="764939"/>
                  <a:pt x="4492945" y="765857"/>
                </a:cubicBezTo>
                <a:cubicBezTo>
                  <a:pt x="4506826" y="766775"/>
                  <a:pt x="4520603" y="766574"/>
                  <a:pt x="4534277" y="765255"/>
                </a:cubicBezTo>
                <a:cubicBezTo>
                  <a:pt x="4547950" y="763936"/>
                  <a:pt x="4569973" y="761168"/>
                  <a:pt x="4600346" y="756952"/>
                </a:cubicBezTo>
                <a:cubicBezTo>
                  <a:pt x="4600346" y="735872"/>
                  <a:pt x="4600572" y="719295"/>
                  <a:pt x="4601023" y="707220"/>
                </a:cubicBezTo>
                <a:cubicBezTo>
                  <a:pt x="4601475" y="695146"/>
                  <a:pt x="4601260" y="673427"/>
                  <a:pt x="4600378" y="642065"/>
                </a:cubicBezTo>
                <a:cubicBezTo>
                  <a:pt x="4599496" y="610703"/>
                  <a:pt x="4597664" y="593524"/>
                  <a:pt x="4594882" y="590527"/>
                </a:cubicBezTo>
                <a:cubicBezTo>
                  <a:pt x="4579423" y="593180"/>
                  <a:pt x="4568672" y="595191"/>
                  <a:pt x="4562628" y="596560"/>
                </a:cubicBezTo>
                <a:cubicBezTo>
                  <a:pt x="4556583" y="597930"/>
                  <a:pt x="4548986" y="594320"/>
                  <a:pt x="4539837" y="585730"/>
                </a:cubicBezTo>
                <a:cubicBezTo>
                  <a:pt x="4530688" y="577140"/>
                  <a:pt x="4530638" y="572845"/>
                  <a:pt x="4539687" y="572845"/>
                </a:cubicBezTo>
                <a:cubicBezTo>
                  <a:pt x="4547201" y="572845"/>
                  <a:pt x="4554557" y="572634"/>
                  <a:pt x="4561756" y="572211"/>
                </a:cubicBezTo>
                <a:cubicBezTo>
                  <a:pt x="4568955" y="571788"/>
                  <a:pt x="4587515" y="569343"/>
                  <a:pt x="4617436" y="564876"/>
                </a:cubicBezTo>
                <a:cubicBezTo>
                  <a:pt x="4647357" y="560409"/>
                  <a:pt x="4666798" y="555891"/>
                  <a:pt x="4675761" y="551324"/>
                </a:cubicBezTo>
                <a:cubicBezTo>
                  <a:pt x="4680242" y="549040"/>
                  <a:pt x="4684501" y="547688"/>
                  <a:pt x="4688536" y="547267"/>
                </a:cubicBezTo>
                <a:close/>
                <a:moveTo>
                  <a:pt x="2286969" y="546898"/>
                </a:moveTo>
                <a:cubicBezTo>
                  <a:pt x="2290414" y="546748"/>
                  <a:pt x="2296537" y="549205"/>
                  <a:pt x="2305338" y="554271"/>
                </a:cubicBezTo>
                <a:cubicBezTo>
                  <a:pt x="2322941" y="564402"/>
                  <a:pt x="2328641" y="576351"/>
                  <a:pt x="2322439" y="590118"/>
                </a:cubicBezTo>
                <a:cubicBezTo>
                  <a:pt x="2316237" y="603885"/>
                  <a:pt x="2308619" y="603720"/>
                  <a:pt x="2299584" y="589623"/>
                </a:cubicBezTo>
                <a:cubicBezTo>
                  <a:pt x="2293461" y="577391"/>
                  <a:pt x="2288489" y="565908"/>
                  <a:pt x="2284667" y="555175"/>
                </a:cubicBezTo>
                <a:cubicBezTo>
                  <a:pt x="2282756" y="549808"/>
                  <a:pt x="2283523" y="547049"/>
                  <a:pt x="2286969" y="546898"/>
                </a:cubicBezTo>
                <a:close/>
                <a:moveTo>
                  <a:pt x="6106362" y="545531"/>
                </a:moveTo>
                <a:cubicBezTo>
                  <a:pt x="6114352" y="544743"/>
                  <a:pt x="6121816" y="546936"/>
                  <a:pt x="6128752" y="552109"/>
                </a:cubicBezTo>
                <a:cubicBezTo>
                  <a:pt x="6138002" y="559007"/>
                  <a:pt x="6136898" y="564431"/>
                  <a:pt x="6125440" y="568382"/>
                </a:cubicBezTo>
                <a:cubicBezTo>
                  <a:pt x="6113982" y="572333"/>
                  <a:pt x="6090020" y="577097"/>
                  <a:pt x="6053552" y="582675"/>
                </a:cubicBezTo>
                <a:cubicBezTo>
                  <a:pt x="6061655" y="589587"/>
                  <a:pt x="6064784" y="595270"/>
                  <a:pt x="6062942" y="599722"/>
                </a:cubicBezTo>
                <a:cubicBezTo>
                  <a:pt x="6061099" y="604175"/>
                  <a:pt x="6059318" y="617250"/>
                  <a:pt x="6057596" y="638946"/>
                </a:cubicBezTo>
                <a:cubicBezTo>
                  <a:pt x="6083481" y="633727"/>
                  <a:pt x="6103177" y="629274"/>
                  <a:pt x="6116686" y="625589"/>
                </a:cubicBezTo>
                <a:cubicBezTo>
                  <a:pt x="6130194" y="621903"/>
                  <a:pt x="6141946" y="624918"/>
                  <a:pt x="6151940" y="634634"/>
                </a:cubicBezTo>
                <a:cubicBezTo>
                  <a:pt x="6161936" y="644349"/>
                  <a:pt x="6157849" y="649992"/>
                  <a:pt x="6139680" y="651562"/>
                </a:cubicBezTo>
                <a:cubicBezTo>
                  <a:pt x="6121511" y="653132"/>
                  <a:pt x="6105930" y="654825"/>
                  <a:pt x="6092938" y="656639"/>
                </a:cubicBezTo>
                <a:cubicBezTo>
                  <a:pt x="6079946" y="658453"/>
                  <a:pt x="6067578" y="660500"/>
                  <a:pt x="6055832" y="662780"/>
                </a:cubicBezTo>
                <a:cubicBezTo>
                  <a:pt x="6055174" y="668917"/>
                  <a:pt x="6054413" y="674797"/>
                  <a:pt x="6053552" y="680418"/>
                </a:cubicBezTo>
                <a:cubicBezTo>
                  <a:pt x="6073672" y="703994"/>
                  <a:pt x="6092020" y="722500"/>
                  <a:pt x="6108598" y="735936"/>
                </a:cubicBezTo>
                <a:cubicBezTo>
                  <a:pt x="6125175" y="749373"/>
                  <a:pt x="6138274" y="759153"/>
                  <a:pt x="6147897" y="765277"/>
                </a:cubicBezTo>
                <a:cubicBezTo>
                  <a:pt x="6157520" y="771400"/>
                  <a:pt x="6166948" y="775723"/>
                  <a:pt x="6176183" y="778247"/>
                </a:cubicBezTo>
                <a:cubicBezTo>
                  <a:pt x="6185418" y="780771"/>
                  <a:pt x="6194510" y="783557"/>
                  <a:pt x="6203458" y="786604"/>
                </a:cubicBezTo>
                <a:cubicBezTo>
                  <a:pt x="6212406" y="789651"/>
                  <a:pt x="6216880" y="793104"/>
                  <a:pt x="6216880" y="796961"/>
                </a:cubicBezTo>
                <a:cubicBezTo>
                  <a:pt x="6216880" y="801249"/>
                  <a:pt x="6207398" y="804357"/>
                  <a:pt x="6188434" y="806286"/>
                </a:cubicBezTo>
                <a:cubicBezTo>
                  <a:pt x="6169468" y="808215"/>
                  <a:pt x="6156049" y="808451"/>
                  <a:pt x="6148176" y="806996"/>
                </a:cubicBezTo>
                <a:cubicBezTo>
                  <a:pt x="6140304" y="805540"/>
                  <a:pt x="6133090" y="801536"/>
                  <a:pt x="6126537" y="794982"/>
                </a:cubicBezTo>
                <a:cubicBezTo>
                  <a:pt x="6119984" y="788429"/>
                  <a:pt x="6109852" y="776928"/>
                  <a:pt x="6096143" y="760480"/>
                </a:cubicBezTo>
                <a:cubicBezTo>
                  <a:pt x="6082434" y="744031"/>
                  <a:pt x="6066860" y="722471"/>
                  <a:pt x="6049422" y="695798"/>
                </a:cubicBezTo>
                <a:cubicBezTo>
                  <a:pt x="6040044" y="727132"/>
                  <a:pt x="6024694" y="751144"/>
                  <a:pt x="6003369" y="767836"/>
                </a:cubicBezTo>
                <a:cubicBezTo>
                  <a:pt x="5982046" y="784528"/>
                  <a:pt x="5960306" y="793792"/>
                  <a:pt x="5938150" y="795628"/>
                </a:cubicBezTo>
                <a:cubicBezTo>
                  <a:pt x="5915994" y="797463"/>
                  <a:pt x="5911750" y="794846"/>
                  <a:pt x="5925416" y="787776"/>
                </a:cubicBezTo>
                <a:cubicBezTo>
                  <a:pt x="5939082" y="780707"/>
                  <a:pt x="5951608" y="773888"/>
                  <a:pt x="5962994" y="767320"/>
                </a:cubicBezTo>
                <a:cubicBezTo>
                  <a:pt x="5974380" y="760752"/>
                  <a:pt x="5984698" y="752621"/>
                  <a:pt x="5993948" y="742927"/>
                </a:cubicBezTo>
                <a:cubicBezTo>
                  <a:pt x="6003197" y="733233"/>
                  <a:pt x="6010694" y="721765"/>
                  <a:pt x="6016437" y="708522"/>
                </a:cubicBezTo>
                <a:cubicBezTo>
                  <a:pt x="6022180" y="695278"/>
                  <a:pt x="6025948" y="681594"/>
                  <a:pt x="6027740" y="667469"/>
                </a:cubicBezTo>
                <a:cubicBezTo>
                  <a:pt x="6005742" y="671958"/>
                  <a:pt x="5991822" y="674879"/>
                  <a:pt x="5985978" y="676235"/>
                </a:cubicBezTo>
                <a:cubicBezTo>
                  <a:pt x="5980134" y="677590"/>
                  <a:pt x="5971688" y="674270"/>
                  <a:pt x="5960639" y="666275"/>
                </a:cubicBezTo>
                <a:cubicBezTo>
                  <a:pt x="5949590" y="658281"/>
                  <a:pt x="5951156" y="653993"/>
                  <a:pt x="5965338" y="653412"/>
                </a:cubicBezTo>
                <a:cubicBezTo>
                  <a:pt x="5979522" y="652831"/>
                  <a:pt x="6000838" y="649608"/>
                  <a:pt x="6029289" y="643743"/>
                </a:cubicBezTo>
                <a:cubicBezTo>
                  <a:pt x="6030064" y="636745"/>
                  <a:pt x="6030450" y="627524"/>
                  <a:pt x="6030450" y="616081"/>
                </a:cubicBezTo>
                <a:cubicBezTo>
                  <a:pt x="6030450" y="603748"/>
                  <a:pt x="6030114" y="593882"/>
                  <a:pt x="6029440" y="586483"/>
                </a:cubicBezTo>
                <a:cubicBezTo>
                  <a:pt x="6030544" y="586483"/>
                  <a:pt x="6026578" y="587157"/>
                  <a:pt x="6017544" y="588505"/>
                </a:cubicBezTo>
                <a:cubicBezTo>
                  <a:pt x="6008510" y="589853"/>
                  <a:pt x="5999404" y="587046"/>
                  <a:pt x="5990226" y="580083"/>
                </a:cubicBezTo>
                <a:cubicBezTo>
                  <a:pt x="5981049" y="573121"/>
                  <a:pt x="5983082" y="569063"/>
                  <a:pt x="5996324" y="567909"/>
                </a:cubicBezTo>
                <a:cubicBezTo>
                  <a:pt x="6009568" y="566754"/>
                  <a:pt x="6027077" y="563958"/>
                  <a:pt x="6048853" y="559520"/>
                </a:cubicBezTo>
                <a:cubicBezTo>
                  <a:pt x="6070628" y="555081"/>
                  <a:pt x="6087076" y="551012"/>
                  <a:pt x="6098198" y="547312"/>
                </a:cubicBezTo>
                <a:cubicBezTo>
                  <a:pt x="6100978" y="546388"/>
                  <a:pt x="6103700" y="545794"/>
                  <a:pt x="6106362" y="545531"/>
                </a:cubicBezTo>
                <a:close/>
                <a:moveTo>
                  <a:pt x="1286713" y="545531"/>
                </a:moveTo>
                <a:cubicBezTo>
                  <a:pt x="1294703" y="544743"/>
                  <a:pt x="1302167" y="546936"/>
                  <a:pt x="1309104" y="552109"/>
                </a:cubicBezTo>
                <a:cubicBezTo>
                  <a:pt x="1318353" y="559007"/>
                  <a:pt x="1317249" y="564431"/>
                  <a:pt x="1305791" y="568382"/>
                </a:cubicBezTo>
                <a:cubicBezTo>
                  <a:pt x="1294333" y="572333"/>
                  <a:pt x="1270370" y="577097"/>
                  <a:pt x="1233904" y="582675"/>
                </a:cubicBezTo>
                <a:cubicBezTo>
                  <a:pt x="1242005" y="589587"/>
                  <a:pt x="1245135" y="595270"/>
                  <a:pt x="1243292" y="599722"/>
                </a:cubicBezTo>
                <a:cubicBezTo>
                  <a:pt x="1241450" y="604175"/>
                  <a:pt x="1239668" y="617250"/>
                  <a:pt x="1237947" y="638946"/>
                </a:cubicBezTo>
                <a:cubicBezTo>
                  <a:pt x="1263831" y="633727"/>
                  <a:pt x="1283527" y="629274"/>
                  <a:pt x="1297036" y="625589"/>
                </a:cubicBezTo>
                <a:cubicBezTo>
                  <a:pt x="1310545" y="621903"/>
                  <a:pt x="1322297" y="624918"/>
                  <a:pt x="1332291" y="634634"/>
                </a:cubicBezTo>
                <a:cubicBezTo>
                  <a:pt x="1342287" y="644349"/>
                  <a:pt x="1338199" y="649992"/>
                  <a:pt x="1320031" y="651562"/>
                </a:cubicBezTo>
                <a:cubicBezTo>
                  <a:pt x="1301862" y="653132"/>
                  <a:pt x="1286281" y="654825"/>
                  <a:pt x="1273289" y="656639"/>
                </a:cubicBezTo>
                <a:cubicBezTo>
                  <a:pt x="1260296" y="658453"/>
                  <a:pt x="1247928" y="660500"/>
                  <a:pt x="1236183" y="662780"/>
                </a:cubicBezTo>
                <a:cubicBezTo>
                  <a:pt x="1235524" y="668917"/>
                  <a:pt x="1234763" y="674797"/>
                  <a:pt x="1233904" y="680418"/>
                </a:cubicBezTo>
                <a:cubicBezTo>
                  <a:pt x="1254023" y="703994"/>
                  <a:pt x="1272371" y="722500"/>
                  <a:pt x="1288948" y="735936"/>
                </a:cubicBezTo>
                <a:cubicBezTo>
                  <a:pt x="1305526" y="749373"/>
                  <a:pt x="1318625" y="759153"/>
                  <a:pt x="1328248" y="765277"/>
                </a:cubicBezTo>
                <a:cubicBezTo>
                  <a:pt x="1337870" y="771400"/>
                  <a:pt x="1347298" y="775723"/>
                  <a:pt x="1356534" y="778247"/>
                </a:cubicBezTo>
                <a:cubicBezTo>
                  <a:pt x="1365769" y="780771"/>
                  <a:pt x="1374861" y="783557"/>
                  <a:pt x="1383809" y="786604"/>
                </a:cubicBezTo>
                <a:cubicBezTo>
                  <a:pt x="1392757" y="789651"/>
                  <a:pt x="1397231" y="793104"/>
                  <a:pt x="1397231" y="796961"/>
                </a:cubicBezTo>
                <a:cubicBezTo>
                  <a:pt x="1397231" y="801249"/>
                  <a:pt x="1387749" y="804357"/>
                  <a:pt x="1368783" y="806286"/>
                </a:cubicBezTo>
                <a:cubicBezTo>
                  <a:pt x="1349819" y="808215"/>
                  <a:pt x="1336400" y="808451"/>
                  <a:pt x="1328527" y="806996"/>
                </a:cubicBezTo>
                <a:cubicBezTo>
                  <a:pt x="1320655" y="805540"/>
                  <a:pt x="1313441" y="801536"/>
                  <a:pt x="1306888" y="794982"/>
                </a:cubicBezTo>
                <a:cubicBezTo>
                  <a:pt x="1300334" y="788429"/>
                  <a:pt x="1290203" y="776928"/>
                  <a:pt x="1276494" y="760480"/>
                </a:cubicBezTo>
                <a:cubicBezTo>
                  <a:pt x="1262784" y="744031"/>
                  <a:pt x="1247211" y="722471"/>
                  <a:pt x="1229774" y="695798"/>
                </a:cubicBezTo>
                <a:cubicBezTo>
                  <a:pt x="1220395" y="727132"/>
                  <a:pt x="1205044" y="751144"/>
                  <a:pt x="1183720" y="767836"/>
                </a:cubicBezTo>
                <a:cubicBezTo>
                  <a:pt x="1162396" y="784528"/>
                  <a:pt x="1140656" y="793792"/>
                  <a:pt x="1118500" y="795628"/>
                </a:cubicBezTo>
                <a:cubicBezTo>
                  <a:pt x="1096345" y="797463"/>
                  <a:pt x="1092100" y="794846"/>
                  <a:pt x="1105766" y="787776"/>
                </a:cubicBezTo>
                <a:cubicBezTo>
                  <a:pt x="1119433" y="780707"/>
                  <a:pt x="1131959" y="773888"/>
                  <a:pt x="1143345" y="767320"/>
                </a:cubicBezTo>
                <a:cubicBezTo>
                  <a:pt x="1154731" y="760752"/>
                  <a:pt x="1165049" y="752621"/>
                  <a:pt x="1174298" y="742927"/>
                </a:cubicBezTo>
                <a:cubicBezTo>
                  <a:pt x="1183548" y="733233"/>
                  <a:pt x="1191044" y="721765"/>
                  <a:pt x="1196787" y="708522"/>
                </a:cubicBezTo>
                <a:cubicBezTo>
                  <a:pt x="1202531" y="695278"/>
                  <a:pt x="1206298" y="681594"/>
                  <a:pt x="1208091" y="667469"/>
                </a:cubicBezTo>
                <a:cubicBezTo>
                  <a:pt x="1186093" y="671958"/>
                  <a:pt x="1172172" y="674879"/>
                  <a:pt x="1166329" y="676235"/>
                </a:cubicBezTo>
                <a:cubicBezTo>
                  <a:pt x="1160485" y="677590"/>
                  <a:pt x="1152039" y="674270"/>
                  <a:pt x="1140990" y="666275"/>
                </a:cubicBezTo>
                <a:cubicBezTo>
                  <a:pt x="1129940" y="658281"/>
                  <a:pt x="1131507" y="653993"/>
                  <a:pt x="1145690" y="653412"/>
                </a:cubicBezTo>
                <a:cubicBezTo>
                  <a:pt x="1159872" y="652831"/>
                  <a:pt x="1181189" y="649608"/>
                  <a:pt x="1209640" y="643743"/>
                </a:cubicBezTo>
                <a:cubicBezTo>
                  <a:pt x="1210414" y="636745"/>
                  <a:pt x="1210801" y="627524"/>
                  <a:pt x="1210801" y="616081"/>
                </a:cubicBezTo>
                <a:cubicBezTo>
                  <a:pt x="1210801" y="603748"/>
                  <a:pt x="1210465" y="593882"/>
                  <a:pt x="1209790" y="586483"/>
                </a:cubicBezTo>
                <a:cubicBezTo>
                  <a:pt x="1210895" y="586483"/>
                  <a:pt x="1206930" y="587157"/>
                  <a:pt x="1197895" y="588505"/>
                </a:cubicBezTo>
                <a:cubicBezTo>
                  <a:pt x="1188861" y="589853"/>
                  <a:pt x="1179755" y="587046"/>
                  <a:pt x="1170577" y="580083"/>
                </a:cubicBezTo>
                <a:cubicBezTo>
                  <a:pt x="1161399" y="573121"/>
                  <a:pt x="1163432" y="569063"/>
                  <a:pt x="1176675" y="567909"/>
                </a:cubicBezTo>
                <a:cubicBezTo>
                  <a:pt x="1189919" y="566754"/>
                  <a:pt x="1207428" y="563958"/>
                  <a:pt x="1229203" y="559520"/>
                </a:cubicBezTo>
                <a:cubicBezTo>
                  <a:pt x="1250979" y="555081"/>
                  <a:pt x="1267427" y="551012"/>
                  <a:pt x="1278548" y="547312"/>
                </a:cubicBezTo>
                <a:cubicBezTo>
                  <a:pt x="1281328" y="546388"/>
                  <a:pt x="1284050" y="545794"/>
                  <a:pt x="1286713" y="545531"/>
                </a:cubicBezTo>
                <a:close/>
                <a:moveTo>
                  <a:pt x="6544212" y="545178"/>
                </a:moveTo>
                <a:cubicBezTo>
                  <a:pt x="6551280" y="545852"/>
                  <a:pt x="6557313" y="547664"/>
                  <a:pt x="6562310" y="550614"/>
                </a:cubicBezTo>
                <a:cubicBezTo>
                  <a:pt x="6572306" y="556515"/>
                  <a:pt x="6577558" y="562617"/>
                  <a:pt x="6578066" y="568920"/>
                </a:cubicBezTo>
                <a:cubicBezTo>
                  <a:pt x="6578576" y="575222"/>
                  <a:pt x="6571560" y="577699"/>
                  <a:pt x="6557019" y="576351"/>
                </a:cubicBezTo>
                <a:cubicBezTo>
                  <a:pt x="6542478" y="575003"/>
                  <a:pt x="6528805" y="574555"/>
                  <a:pt x="6515998" y="575007"/>
                </a:cubicBezTo>
                <a:cubicBezTo>
                  <a:pt x="6503193" y="575459"/>
                  <a:pt x="6488588" y="576301"/>
                  <a:pt x="6472182" y="577534"/>
                </a:cubicBezTo>
                <a:cubicBezTo>
                  <a:pt x="6484788" y="584963"/>
                  <a:pt x="6489964" y="591373"/>
                  <a:pt x="6487712" y="596765"/>
                </a:cubicBezTo>
                <a:cubicBezTo>
                  <a:pt x="6485462" y="602157"/>
                  <a:pt x="6484336" y="615794"/>
                  <a:pt x="6484336" y="637677"/>
                </a:cubicBezTo>
                <a:cubicBezTo>
                  <a:pt x="6484336" y="660263"/>
                  <a:pt x="6484788" y="682594"/>
                  <a:pt x="6485690" y="704671"/>
                </a:cubicBezTo>
                <a:cubicBezTo>
                  <a:pt x="6486594" y="726748"/>
                  <a:pt x="6487046" y="745810"/>
                  <a:pt x="6487046" y="761856"/>
                </a:cubicBezTo>
                <a:cubicBezTo>
                  <a:pt x="6487046" y="779796"/>
                  <a:pt x="6482407" y="794868"/>
                  <a:pt x="6473128" y="807071"/>
                </a:cubicBezTo>
                <a:cubicBezTo>
                  <a:pt x="6463851" y="819275"/>
                  <a:pt x="6456311" y="819755"/>
                  <a:pt x="6450510" y="808512"/>
                </a:cubicBezTo>
                <a:cubicBezTo>
                  <a:pt x="6444710" y="797269"/>
                  <a:pt x="6435374" y="785995"/>
                  <a:pt x="6422504" y="774687"/>
                </a:cubicBezTo>
                <a:cubicBezTo>
                  <a:pt x="6409634" y="763380"/>
                  <a:pt x="6410350" y="759526"/>
                  <a:pt x="6424655" y="763125"/>
                </a:cubicBezTo>
                <a:cubicBezTo>
                  <a:pt x="6438960" y="766725"/>
                  <a:pt x="6447757" y="768051"/>
                  <a:pt x="6451048" y="767105"/>
                </a:cubicBezTo>
                <a:cubicBezTo>
                  <a:pt x="6454339" y="766158"/>
                  <a:pt x="6456634" y="760734"/>
                  <a:pt x="6457932" y="750832"/>
                </a:cubicBezTo>
                <a:cubicBezTo>
                  <a:pt x="6459230" y="740930"/>
                  <a:pt x="6459652" y="715663"/>
                  <a:pt x="6459200" y="675030"/>
                </a:cubicBezTo>
                <a:cubicBezTo>
                  <a:pt x="6458748" y="634397"/>
                  <a:pt x="6457434" y="609488"/>
                  <a:pt x="6455254" y="600303"/>
                </a:cubicBezTo>
                <a:cubicBezTo>
                  <a:pt x="6453074" y="591118"/>
                  <a:pt x="6450708" y="584260"/>
                  <a:pt x="6448155" y="579729"/>
                </a:cubicBezTo>
                <a:cubicBezTo>
                  <a:pt x="6415130" y="581492"/>
                  <a:pt x="6390490" y="583507"/>
                  <a:pt x="6374234" y="585773"/>
                </a:cubicBezTo>
                <a:cubicBezTo>
                  <a:pt x="6357980" y="588039"/>
                  <a:pt x="6342142" y="590297"/>
                  <a:pt x="6326718" y="592549"/>
                </a:cubicBezTo>
                <a:cubicBezTo>
                  <a:pt x="6311296" y="594800"/>
                  <a:pt x="6298139" y="590724"/>
                  <a:pt x="6287247" y="580320"/>
                </a:cubicBezTo>
                <a:cubicBezTo>
                  <a:pt x="6276356" y="569916"/>
                  <a:pt x="6276793" y="565399"/>
                  <a:pt x="6288559" y="566769"/>
                </a:cubicBezTo>
                <a:cubicBezTo>
                  <a:pt x="6300326" y="568138"/>
                  <a:pt x="6316176" y="568382"/>
                  <a:pt x="6336108" y="567500"/>
                </a:cubicBezTo>
                <a:cubicBezTo>
                  <a:pt x="6356041" y="566618"/>
                  <a:pt x="6387088" y="563710"/>
                  <a:pt x="6429248" y="558777"/>
                </a:cubicBezTo>
                <a:cubicBezTo>
                  <a:pt x="6471408" y="553844"/>
                  <a:pt x="6501626" y="549775"/>
                  <a:pt x="6519902" y="546570"/>
                </a:cubicBezTo>
                <a:cubicBezTo>
                  <a:pt x="6529041" y="544968"/>
                  <a:pt x="6537144" y="544504"/>
                  <a:pt x="6544212" y="545178"/>
                </a:cubicBezTo>
                <a:close/>
                <a:moveTo>
                  <a:pt x="1715038" y="545178"/>
                </a:moveTo>
                <a:cubicBezTo>
                  <a:pt x="1722106" y="545852"/>
                  <a:pt x="1728138" y="547664"/>
                  <a:pt x="1733136" y="550614"/>
                </a:cubicBezTo>
                <a:cubicBezTo>
                  <a:pt x="1743131" y="556515"/>
                  <a:pt x="1748383" y="562617"/>
                  <a:pt x="1748892" y="568920"/>
                </a:cubicBezTo>
                <a:cubicBezTo>
                  <a:pt x="1749401" y="575222"/>
                  <a:pt x="1742385" y="577699"/>
                  <a:pt x="1727844" y="576351"/>
                </a:cubicBezTo>
                <a:cubicBezTo>
                  <a:pt x="1713303" y="575003"/>
                  <a:pt x="1699630" y="574555"/>
                  <a:pt x="1686824" y="575007"/>
                </a:cubicBezTo>
                <a:cubicBezTo>
                  <a:pt x="1674018" y="575459"/>
                  <a:pt x="1659413" y="576301"/>
                  <a:pt x="1643008" y="577534"/>
                </a:cubicBezTo>
                <a:cubicBezTo>
                  <a:pt x="1655613" y="584963"/>
                  <a:pt x="1660790" y="591373"/>
                  <a:pt x="1658538" y="596765"/>
                </a:cubicBezTo>
                <a:cubicBezTo>
                  <a:pt x="1656287" y="602157"/>
                  <a:pt x="1655161" y="615794"/>
                  <a:pt x="1655161" y="637677"/>
                </a:cubicBezTo>
                <a:cubicBezTo>
                  <a:pt x="1655161" y="660263"/>
                  <a:pt x="1655613" y="682594"/>
                  <a:pt x="1656516" y="704671"/>
                </a:cubicBezTo>
                <a:cubicBezTo>
                  <a:pt x="1657420" y="726748"/>
                  <a:pt x="1657871" y="745810"/>
                  <a:pt x="1657871" y="761856"/>
                </a:cubicBezTo>
                <a:cubicBezTo>
                  <a:pt x="1657871" y="779796"/>
                  <a:pt x="1653232" y="794868"/>
                  <a:pt x="1643954" y="807071"/>
                </a:cubicBezTo>
                <a:cubicBezTo>
                  <a:pt x="1634676" y="819275"/>
                  <a:pt x="1627137" y="819755"/>
                  <a:pt x="1621336" y="808512"/>
                </a:cubicBezTo>
                <a:cubicBezTo>
                  <a:pt x="1615535" y="797269"/>
                  <a:pt x="1606200" y="785995"/>
                  <a:pt x="1593330" y="774687"/>
                </a:cubicBezTo>
                <a:cubicBezTo>
                  <a:pt x="1580459" y="763380"/>
                  <a:pt x="1581176" y="759526"/>
                  <a:pt x="1595481" y="763125"/>
                </a:cubicBezTo>
                <a:cubicBezTo>
                  <a:pt x="1609785" y="766725"/>
                  <a:pt x="1618583" y="768051"/>
                  <a:pt x="1621874" y="767105"/>
                </a:cubicBezTo>
                <a:cubicBezTo>
                  <a:pt x="1625165" y="766158"/>
                  <a:pt x="1627459" y="760734"/>
                  <a:pt x="1628757" y="750832"/>
                </a:cubicBezTo>
                <a:cubicBezTo>
                  <a:pt x="1630055" y="740930"/>
                  <a:pt x="1630478" y="715663"/>
                  <a:pt x="1630026" y="675030"/>
                </a:cubicBezTo>
                <a:cubicBezTo>
                  <a:pt x="1629575" y="634397"/>
                  <a:pt x="1628259" y="609488"/>
                  <a:pt x="1626079" y="600303"/>
                </a:cubicBezTo>
                <a:cubicBezTo>
                  <a:pt x="1623899" y="591118"/>
                  <a:pt x="1621533" y="584260"/>
                  <a:pt x="1618981" y="579729"/>
                </a:cubicBezTo>
                <a:cubicBezTo>
                  <a:pt x="1585955" y="581492"/>
                  <a:pt x="1561315" y="583507"/>
                  <a:pt x="1545061" y="585773"/>
                </a:cubicBezTo>
                <a:cubicBezTo>
                  <a:pt x="1528806" y="588039"/>
                  <a:pt x="1512967" y="590297"/>
                  <a:pt x="1497544" y="592549"/>
                </a:cubicBezTo>
                <a:cubicBezTo>
                  <a:pt x="1482121" y="594800"/>
                  <a:pt x="1468965" y="590724"/>
                  <a:pt x="1458073" y="580320"/>
                </a:cubicBezTo>
                <a:cubicBezTo>
                  <a:pt x="1447182" y="569916"/>
                  <a:pt x="1447619" y="565399"/>
                  <a:pt x="1459385" y="566769"/>
                </a:cubicBezTo>
                <a:cubicBezTo>
                  <a:pt x="1471152" y="568138"/>
                  <a:pt x="1487001" y="568382"/>
                  <a:pt x="1506934" y="567500"/>
                </a:cubicBezTo>
                <a:cubicBezTo>
                  <a:pt x="1526867" y="566618"/>
                  <a:pt x="1557913" y="563710"/>
                  <a:pt x="1600073" y="558777"/>
                </a:cubicBezTo>
                <a:cubicBezTo>
                  <a:pt x="1642233" y="553844"/>
                  <a:pt x="1672452" y="549775"/>
                  <a:pt x="1690728" y="546570"/>
                </a:cubicBezTo>
                <a:cubicBezTo>
                  <a:pt x="1699867" y="544968"/>
                  <a:pt x="1707970" y="544504"/>
                  <a:pt x="1715038" y="545178"/>
                </a:cubicBezTo>
                <a:close/>
                <a:moveTo>
                  <a:pt x="4988474" y="539096"/>
                </a:moveTo>
                <a:cubicBezTo>
                  <a:pt x="4998325" y="541290"/>
                  <a:pt x="5006987" y="548689"/>
                  <a:pt x="5014458" y="561294"/>
                </a:cubicBezTo>
                <a:cubicBezTo>
                  <a:pt x="5021930" y="573899"/>
                  <a:pt x="5030989" y="587745"/>
                  <a:pt x="5041637" y="602831"/>
                </a:cubicBezTo>
                <a:cubicBezTo>
                  <a:pt x="5052284" y="617916"/>
                  <a:pt x="5066248" y="632992"/>
                  <a:pt x="5083528" y="648056"/>
                </a:cubicBezTo>
                <a:cubicBezTo>
                  <a:pt x="5100808" y="663120"/>
                  <a:pt x="5119142" y="674546"/>
                  <a:pt x="5138530" y="682333"/>
                </a:cubicBezTo>
                <a:cubicBezTo>
                  <a:pt x="5157918" y="690119"/>
                  <a:pt x="5159090" y="695210"/>
                  <a:pt x="5142047" y="697605"/>
                </a:cubicBezTo>
                <a:cubicBezTo>
                  <a:pt x="5125004" y="700000"/>
                  <a:pt x="5109534" y="700964"/>
                  <a:pt x="5095638" y="700498"/>
                </a:cubicBezTo>
                <a:cubicBezTo>
                  <a:pt x="5081742" y="700032"/>
                  <a:pt x="5070708" y="693543"/>
                  <a:pt x="5062534" y="681031"/>
                </a:cubicBezTo>
                <a:cubicBezTo>
                  <a:pt x="5054360" y="668519"/>
                  <a:pt x="5042396" y="649440"/>
                  <a:pt x="5026644" y="623792"/>
                </a:cubicBezTo>
                <a:cubicBezTo>
                  <a:pt x="5010891" y="598145"/>
                  <a:pt x="5000244" y="581051"/>
                  <a:pt x="4994701" y="572512"/>
                </a:cubicBezTo>
                <a:cubicBezTo>
                  <a:pt x="4989158" y="563972"/>
                  <a:pt x="4982372" y="556268"/>
                  <a:pt x="4974342" y="549399"/>
                </a:cubicBezTo>
                <a:cubicBezTo>
                  <a:pt x="4966311" y="542530"/>
                  <a:pt x="4971022" y="539096"/>
                  <a:pt x="4988474" y="539096"/>
                </a:cubicBezTo>
                <a:close/>
                <a:moveTo>
                  <a:pt x="3574114" y="532341"/>
                </a:moveTo>
                <a:cubicBezTo>
                  <a:pt x="3584009" y="532341"/>
                  <a:pt x="3594144" y="535335"/>
                  <a:pt x="3604519" y="541322"/>
                </a:cubicBezTo>
                <a:cubicBezTo>
                  <a:pt x="3614894" y="547309"/>
                  <a:pt x="3618698" y="556555"/>
                  <a:pt x="3615930" y="569059"/>
                </a:cubicBezTo>
                <a:cubicBezTo>
                  <a:pt x="3613163" y="581564"/>
                  <a:pt x="3604057" y="581496"/>
                  <a:pt x="3588612" y="568855"/>
                </a:cubicBezTo>
                <a:cubicBezTo>
                  <a:pt x="3573168" y="556214"/>
                  <a:pt x="3563954" y="546968"/>
                  <a:pt x="3560971" y="541118"/>
                </a:cubicBezTo>
                <a:cubicBezTo>
                  <a:pt x="3557989" y="535267"/>
                  <a:pt x="3562370" y="532341"/>
                  <a:pt x="3574114" y="532341"/>
                </a:cubicBezTo>
                <a:close/>
                <a:moveTo>
                  <a:pt x="2843534" y="530356"/>
                </a:moveTo>
                <a:cubicBezTo>
                  <a:pt x="2845086" y="530212"/>
                  <a:pt x="2847028" y="530497"/>
                  <a:pt x="2849360" y="531212"/>
                </a:cubicBezTo>
                <a:cubicBezTo>
                  <a:pt x="2858689" y="534073"/>
                  <a:pt x="2866590" y="538156"/>
                  <a:pt x="2873065" y="543462"/>
                </a:cubicBezTo>
                <a:cubicBezTo>
                  <a:pt x="2879539" y="548768"/>
                  <a:pt x="2881095" y="553583"/>
                  <a:pt x="2877733" y="557906"/>
                </a:cubicBezTo>
                <a:cubicBezTo>
                  <a:pt x="2874370" y="562230"/>
                  <a:pt x="2870229" y="570655"/>
                  <a:pt x="2865310" y="583181"/>
                </a:cubicBezTo>
                <a:cubicBezTo>
                  <a:pt x="2860392" y="595707"/>
                  <a:pt x="2853616" y="609800"/>
                  <a:pt x="2844983" y="625459"/>
                </a:cubicBezTo>
                <a:cubicBezTo>
                  <a:pt x="2854075" y="625531"/>
                  <a:pt x="2865203" y="623377"/>
                  <a:pt x="2878367" y="618996"/>
                </a:cubicBezTo>
                <a:cubicBezTo>
                  <a:pt x="2891531" y="614615"/>
                  <a:pt x="2901749" y="610097"/>
                  <a:pt x="2909019" y="605444"/>
                </a:cubicBezTo>
                <a:cubicBezTo>
                  <a:pt x="2916290" y="600791"/>
                  <a:pt x="2924259" y="600138"/>
                  <a:pt x="2932928" y="603487"/>
                </a:cubicBezTo>
                <a:cubicBezTo>
                  <a:pt x="2941597" y="606835"/>
                  <a:pt x="2950025" y="612374"/>
                  <a:pt x="2958213" y="620103"/>
                </a:cubicBezTo>
                <a:cubicBezTo>
                  <a:pt x="2966402" y="627833"/>
                  <a:pt x="2963842" y="633770"/>
                  <a:pt x="2950534" y="637914"/>
                </a:cubicBezTo>
                <a:cubicBezTo>
                  <a:pt x="2937227" y="642058"/>
                  <a:pt x="2923252" y="650042"/>
                  <a:pt x="2908611" y="661866"/>
                </a:cubicBezTo>
                <a:cubicBezTo>
                  <a:pt x="2893969" y="673689"/>
                  <a:pt x="2889151" y="673843"/>
                  <a:pt x="2894156" y="662328"/>
                </a:cubicBezTo>
                <a:cubicBezTo>
                  <a:pt x="2899161" y="650813"/>
                  <a:pt x="2902537" y="643166"/>
                  <a:pt x="2904287" y="639387"/>
                </a:cubicBezTo>
                <a:cubicBezTo>
                  <a:pt x="2906037" y="635609"/>
                  <a:pt x="2904803" y="633938"/>
                  <a:pt x="2900587" y="634375"/>
                </a:cubicBezTo>
                <a:cubicBezTo>
                  <a:pt x="2896371" y="634813"/>
                  <a:pt x="2886846" y="637061"/>
                  <a:pt x="2872011" y="641119"/>
                </a:cubicBezTo>
                <a:cubicBezTo>
                  <a:pt x="2857176" y="645177"/>
                  <a:pt x="2846324" y="644962"/>
                  <a:pt x="2839455" y="640474"/>
                </a:cubicBezTo>
                <a:cubicBezTo>
                  <a:pt x="2829761" y="655904"/>
                  <a:pt x="2818784" y="666960"/>
                  <a:pt x="2806523" y="673643"/>
                </a:cubicBezTo>
                <a:cubicBezTo>
                  <a:pt x="2794262" y="680325"/>
                  <a:pt x="2793111" y="675858"/>
                  <a:pt x="2803070" y="660242"/>
                </a:cubicBezTo>
                <a:cubicBezTo>
                  <a:pt x="2813030" y="644625"/>
                  <a:pt x="2822476" y="623950"/>
                  <a:pt x="2831410" y="598217"/>
                </a:cubicBezTo>
                <a:cubicBezTo>
                  <a:pt x="2840344" y="572483"/>
                  <a:pt x="2843237" y="554167"/>
                  <a:pt x="2840090" y="543269"/>
                </a:cubicBezTo>
                <a:cubicBezTo>
                  <a:pt x="2837729" y="535095"/>
                  <a:pt x="2838877" y="530791"/>
                  <a:pt x="2843534" y="530356"/>
                </a:cubicBezTo>
                <a:close/>
                <a:moveTo>
                  <a:pt x="2370187" y="529661"/>
                </a:moveTo>
                <a:cubicBezTo>
                  <a:pt x="2371791" y="529636"/>
                  <a:pt x="2373700" y="529923"/>
                  <a:pt x="2375914" y="530524"/>
                </a:cubicBezTo>
                <a:cubicBezTo>
                  <a:pt x="2384769" y="532926"/>
                  <a:pt x="2393434" y="536959"/>
                  <a:pt x="2401909" y="542623"/>
                </a:cubicBezTo>
                <a:cubicBezTo>
                  <a:pt x="2410929" y="549162"/>
                  <a:pt x="2411732" y="554192"/>
                  <a:pt x="2404318" y="557713"/>
                </a:cubicBezTo>
                <a:cubicBezTo>
                  <a:pt x="2396904" y="561233"/>
                  <a:pt x="2387181" y="568568"/>
                  <a:pt x="2375150" y="579718"/>
                </a:cubicBezTo>
                <a:cubicBezTo>
                  <a:pt x="2363119" y="590867"/>
                  <a:pt x="2351500" y="599504"/>
                  <a:pt x="2340293" y="605627"/>
                </a:cubicBezTo>
                <a:lnTo>
                  <a:pt x="2334638" y="608184"/>
                </a:lnTo>
                <a:lnTo>
                  <a:pt x="2341573" y="606681"/>
                </a:lnTo>
                <a:cubicBezTo>
                  <a:pt x="2350005" y="604989"/>
                  <a:pt x="2358878" y="602296"/>
                  <a:pt x="2368192" y="598604"/>
                </a:cubicBezTo>
                <a:cubicBezTo>
                  <a:pt x="2377506" y="594911"/>
                  <a:pt x="2386583" y="596596"/>
                  <a:pt x="2395424" y="603659"/>
                </a:cubicBezTo>
                <a:cubicBezTo>
                  <a:pt x="2404264" y="610721"/>
                  <a:pt x="2404168" y="615443"/>
                  <a:pt x="2395133" y="617823"/>
                </a:cubicBezTo>
                <a:cubicBezTo>
                  <a:pt x="2386099" y="620204"/>
                  <a:pt x="2368116" y="623703"/>
                  <a:pt x="2341185" y="628320"/>
                </a:cubicBezTo>
                <a:cubicBezTo>
                  <a:pt x="2347495" y="632508"/>
                  <a:pt x="2350166" y="636207"/>
                  <a:pt x="2349198" y="639420"/>
                </a:cubicBezTo>
                <a:cubicBezTo>
                  <a:pt x="2348230" y="642632"/>
                  <a:pt x="2346914" y="646977"/>
                  <a:pt x="2345251" y="652455"/>
                </a:cubicBezTo>
                <a:cubicBezTo>
                  <a:pt x="2363434" y="649831"/>
                  <a:pt x="2377581" y="646923"/>
                  <a:pt x="2387691" y="643732"/>
                </a:cubicBezTo>
                <a:cubicBezTo>
                  <a:pt x="2397801" y="640542"/>
                  <a:pt x="2407201" y="643098"/>
                  <a:pt x="2415891" y="651401"/>
                </a:cubicBezTo>
                <a:cubicBezTo>
                  <a:pt x="2424581" y="659704"/>
                  <a:pt x="2421566" y="664680"/>
                  <a:pt x="2406846" y="666329"/>
                </a:cubicBezTo>
                <a:cubicBezTo>
                  <a:pt x="2392125" y="667978"/>
                  <a:pt x="2370360" y="670495"/>
                  <a:pt x="2341551" y="673879"/>
                </a:cubicBezTo>
                <a:cubicBezTo>
                  <a:pt x="2335571" y="693554"/>
                  <a:pt x="2325547" y="709952"/>
                  <a:pt x="2311480" y="723073"/>
                </a:cubicBezTo>
                <a:cubicBezTo>
                  <a:pt x="2297412" y="736195"/>
                  <a:pt x="2282624" y="744153"/>
                  <a:pt x="2267115" y="746950"/>
                </a:cubicBezTo>
                <a:cubicBezTo>
                  <a:pt x="2251606" y="749746"/>
                  <a:pt x="2250075" y="746796"/>
                  <a:pt x="2262522" y="738098"/>
                </a:cubicBezTo>
                <a:cubicBezTo>
                  <a:pt x="2274970" y="729401"/>
                  <a:pt x="2285574" y="719797"/>
                  <a:pt x="2294336" y="709285"/>
                </a:cubicBezTo>
                <a:cubicBezTo>
                  <a:pt x="2303098" y="698774"/>
                  <a:pt x="2309666" y="688434"/>
                  <a:pt x="2314039" y="678267"/>
                </a:cubicBezTo>
                <a:cubicBezTo>
                  <a:pt x="2296530" y="682741"/>
                  <a:pt x="2285079" y="685660"/>
                  <a:pt x="2279687" y="687022"/>
                </a:cubicBezTo>
                <a:cubicBezTo>
                  <a:pt x="2274295" y="688384"/>
                  <a:pt x="2266749" y="685566"/>
                  <a:pt x="2257048" y="678568"/>
                </a:cubicBezTo>
                <a:cubicBezTo>
                  <a:pt x="2247347" y="671570"/>
                  <a:pt x="2246640" y="667738"/>
                  <a:pt x="2254929" y="667071"/>
                </a:cubicBezTo>
                <a:cubicBezTo>
                  <a:pt x="2263218" y="666404"/>
                  <a:pt x="2272775" y="665393"/>
                  <a:pt x="2283602" y="664038"/>
                </a:cubicBezTo>
                <a:cubicBezTo>
                  <a:pt x="2294429" y="662683"/>
                  <a:pt x="2305987" y="660851"/>
                  <a:pt x="2318277" y="658542"/>
                </a:cubicBezTo>
                <a:cubicBezTo>
                  <a:pt x="2319051" y="650799"/>
                  <a:pt x="2319438" y="645199"/>
                  <a:pt x="2319438" y="641743"/>
                </a:cubicBezTo>
                <a:cubicBezTo>
                  <a:pt x="2319438" y="637842"/>
                  <a:pt x="2319044" y="634716"/>
                  <a:pt x="2318255" y="632364"/>
                </a:cubicBezTo>
                <a:cubicBezTo>
                  <a:pt x="2306482" y="635060"/>
                  <a:pt x="2298064" y="635921"/>
                  <a:pt x="2293002" y="634946"/>
                </a:cubicBezTo>
                <a:cubicBezTo>
                  <a:pt x="2287940" y="633970"/>
                  <a:pt x="2282530" y="630916"/>
                  <a:pt x="2276773" y="625782"/>
                </a:cubicBezTo>
                <a:cubicBezTo>
                  <a:pt x="2271015" y="620648"/>
                  <a:pt x="2272499" y="617755"/>
                  <a:pt x="2281225" y="617103"/>
                </a:cubicBezTo>
                <a:cubicBezTo>
                  <a:pt x="2289951" y="616450"/>
                  <a:pt x="2299713" y="615221"/>
                  <a:pt x="2310512" y="613414"/>
                </a:cubicBezTo>
                <a:lnTo>
                  <a:pt x="2332702" y="608604"/>
                </a:lnTo>
                <a:lnTo>
                  <a:pt x="2330425" y="608507"/>
                </a:lnTo>
                <a:cubicBezTo>
                  <a:pt x="2329450" y="607365"/>
                  <a:pt x="2330789" y="604121"/>
                  <a:pt x="2334442" y="598776"/>
                </a:cubicBezTo>
                <a:cubicBezTo>
                  <a:pt x="2341748" y="588085"/>
                  <a:pt x="2348721" y="577244"/>
                  <a:pt x="2355361" y="566252"/>
                </a:cubicBezTo>
                <a:cubicBezTo>
                  <a:pt x="2362000" y="555261"/>
                  <a:pt x="2364872" y="545957"/>
                  <a:pt x="2363976" y="538343"/>
                </a:cubicBezTo>
                <a:cubicBezTo>
                  <a:pt x="2363303" y="532632"/>
                  <a:pt x="2365374" y="529738"/>
                  <a:pt x="2370187" y="529661"/>
                </a:cubicBezTo>
                <a:close/>
                <a:moveTo>
                  <a:pt x="5417965" y="528730"/>
                </a:moveTo>
                <a:cubicBezTo>
                  <a:pt x="5422389" y="528768"/>
                  <a:pt x="5427098" y="529860"/>
                  <a:pt x="5432092" y="532008"/>
                </a:cubicBezTo>
                <a:cubicBezTo>
                  <a:pt x="5442080" y="536303"/>
                  <a:pt x="5450687" y="541928"/>
                  <a:pt x="5457915" y="548883"/>
                </a:cubicBezTo>
                <a:cubicBezTo>
                  <a:pt x="5465142" y="555838"/>
                  <a:pt x="5466050" y="564019"/>
                  <a:pt x="5460636" y="573426"/>
                </a:cubicBezTo>
                <a:cubicBezTo>
                  <a:pt x="5455222" y="582833"/>
                  <a:pt x="5452738" y="601289"/>
                  <a:pt x="5453182" y="628794"/>
                </a:cubicBezTo>
                <a:cubicBezTo>
                  <a:pt x="5453627" y="656298"/>
                  <a:pt x="5454075" y="685441"/>
                  <a:pt x="5454527" y="716222"/>
                </a:cubicBezTo>
                <a:cubicBezTo>
                  <a:pt x="5454979" y="747003"/>
                  <a:pt x="5453566" y="769873"/>
                  <a:pt x="5450290" y="784829"/>
                </a:cubicBezTo>
                <a:cubicBezTo>
                  <a:pt x="5447013" y="799786"/>
                  <a:pt x="5439721" y="812083"/>
                  <a:pt x="5428414" y="821720"/>
                </a:cubicBezTo>
                <a:cubicBezTo>
                  <a:pt x="5417106" y="831356"/>
                  <a:pt x="5409362" y="830474"/>
                  <a:pt x="5405182" y="819074"/>
                </a:cubicBezTo>
                <a:cubicBezTo>
                  <a:pt x="5401003" y="807673"/>
                  <a:pt x="5393653" y="795724"/>
                  <a:pt x="5383134" y="783227"/>
                </a:cubicBezTo>
                <a:cubicBezTo>
                  <a:pt x="5372616" y="770729"/>
                  <a:pt x="5374054" y="767180"/>
                  <a:pt x="5387447" y="772579"/>
                </a:cubicBezTo>
                <a:cubicBezTo>
                  <a:pt x="5400841" y="777978"/>
                  <a:pt x="5409424" y="780739"/>
                  <a:pt x="5413195" y="780861"/>
                </a:cubicBezTo>
                <a:cubicBezTo>
                  <a:pt x="5416967" y="780983"/>
                  <a:pt x="5419942" y="768374"/>
                  <a:pt x="5422122" y="743035"/>
                </a:cubicBezTo>
                <a:cubicBezTo>
                  <a:pt x="5424302" y="717696"/>
                  <a:pt x="5425169" y="687567"/>
                  <a:pt x="5424724" y="652649"/>
                </a:cubicBezTo>
                <a:cubicBezTo>
                  <a:pt x="5424280" y="617730"/>
                  <a:pt x="5423441" y="593022"/>
                  <a:pt x="5422208" y="578524"/>
                </a:cubicBezTo>
                <a:cubicBezTo>
                  <a:pt x="5420975" y="564026"/>
                  <a:pt x="5414543" y="557447"/>
                  <a:pt x="5402913" y="558788"/>
                </a:cubicBezTo>
                <a:cubicBezTo>
                  <a:pt x="5391283" y="560129"/>
                  <a:pt x="5376283" y="562549"/>
                  <a:pt x="5357913" y="566048"/>
                </a:cubicBezTo>
                <a:cubicBezTo>
                  <a:pt x="5339543" y="569547"/>
                  <a:pt x="5324956" y="572476"/>
                  <a:pt x="5314151" y="574835"/>
                </a:cubicBezTo>
                <a:cubicBezTo>
                  <a:pt x="5303346" y="577194"/>
                  <a:pt x="5292795" y="575391"/>
                  <a:pt x="5282498" y="569425"/>
                </a:cubicBezTo>
                <a:cubicBezTo>
                  <a:pt x="5272489" y="559100"/>
                  <a:pt x="5273808" y="553938"/>
                  <a:pt x="5286456" y="553938"/>
                </a:cubicBezTo>
                <a:cubicBezTo>
                  <a:pt x="5296236" y="553938"/>
                  <a:pt x="5308203" y="553052"/>
                  <a:pt x="5322357" y="551281"/>
                </a:cubicBezTo>
                <a:cubicBezTo>
                  <a:pt x="5336511" y="549510"/>
                  <a:pt x="5351987" y="546854"/>
                  <a:pt x="5368787" y="543312"/>
                </a:cubicBezTo>
                <a:cubicBezTo>
                  <a:pt x="5385587" y="539769"/>
                  <a:pt x="5397840" y="535926"/>
                  <a:pt x="5405548" y="531782"/>
                </a:cubicBezTo>
                <a:cubicBezTo>
                  <a:pt x="5409402" y="529710"/>
                  <a:pt x="5413541" y="528693"/>
                  <a:pt x="5417965" y="528730"/>
                </a:cubicBezTo>
                <a:close/>
                <a:moveTo>
                  <a:pt x="447052" y="521688"/>
                </a:moveTo>
                <a:cubicBezTo>
                  <a:pt x="450585" y="520853"/>
                  <a:pt x="456561" y="522769"/>
                  <a:pt x="464978" y="527437"/>
                </a:cubicBezTo>
                <a:cubicBezTo>
                  <a:pt x="477053" y="532886"/>
                  <a:pt x="480989" y="538995"/>
                  <a:pt x="476788" y="545764"/>
                </a:cubicBezTo>
                <a:cubicBezTo>
                  <a:pt x="472585" y="552532"/>
                  <a:pt x="466132" y="566951"/>
                  <a:pt x="457428" y="589021"/>
                </a:cubicBezTo>
                <a:cubicBezTo>
                  <a:pt x="463580" y="588275"/>
                  <a:pt x="470456" y="586511"/>
                  <a:pt x="478057" y="583729"/>
                </a:cubicBezTo>
                <a:cubicBezTo>
                  <a:pt x="485657" y="580947"/>
                  <a:pt x="492669" y="582894"/>
                  <a:pt x="499093" y="589570"/>
                </a:cubicBezTo>
                <a:cubicBezTo>
                  <a:pt x="505518" y="596245"/>
                  <a:pt x="503561" y="600966"/>
                  <a:pt x="493221" y="603734"/>
                </a:cubicBezTo>
                <a:cubicBezTo>
                  <a:pt x="482882" y="606502"/>
                  <a:pt x="468291" y="609592"/>
                  <a:pt x="449448" y="613005"/>
                </a:cubicBezTo>
                <a:lnTo>
                  <a:pt x="446225" y="619993"/>
                </a:lnTo>
                <a:lnTo>
                  <a:pt x="448136" y="620222"/>
                </a:lnTo>
                <a:cubicBezTo>
                  <a:pt x="455535" y="622136"/>
                  <a:pt x="462533" y="625044"/>
                  <a:pt x="469129" y="628944"/>
                </a:cubicBezTo>
                <a:cubicBezTo>
                  <a:pt x="475726" y="632845"/>
                  <a:pt x="477450" y="636691"/>
                  <a:pt x="474303" y="640484"/>
                </a:cubicBezTo>
                <a:cubicBezTo>
                  <a:pt x="471155" y="644277"/>
                  <a:pt x="469581" y="650067"/>
                  <a:pt x="469581" y="657854"/>
                </a:cubicBezTo>
                <a:cubicBezTo>
                  <a:pt x="474256" y="657037"/>
                  <a:pt x="479100" y="656158"/>
                  <a:pt x="484112" y="655219"/>
                </a:cubicBezTo>
                <a:cubicBezTo>
                  <a:pt x="489123" y="654280"/>
                  <a:pt x="493128" y="656000"/>
                  <a:pt x="496126" y="660381"/>
                </a:cubicBezTo>
                <a:cubicBezTo>
                  <a:pt x="499122" y="664762"/>
                  <a:pt x="496924" y="668150"/>
                  <a:pt x="489532" y="670545"/>
                </a:cubicBezTo>
                <a:cubicBezTo>
                  <a:pt x="482140" y="672940"/>
                  <a:pt x="475490" y="674797"/>
                  <a:pt x="469581" y="676116"/>
                </a:cubicBezTo>
                <a:lnTo>
                  <a:pt x="469581" y="703735"/>
                </a:lnTo>
                <a:cubicBezTo>
                  <a:pt x="477482" y="701943"/>
                  <a:pt x="483929" y="700595"/>
                  <a:pt x="488919" y="699692"/>
                </a:cubicBezTo>
                <a:cubicBezTo>
                  <a:pt x="493910" y="698788"/>
                  <a:pt x="497786" y="699946"/>
                  <a:pt x="500546" y="703165"/>
                </a:cubicBezTo>
                <a:cubicBezTo>
                  <a:pt x="503306" y="706385"/>
                  <a:pt x="501564" y="709515"/>
                  <a:pt x="495318" y="712555"/>
                </a:cubicBezTo>
                <a:cubicBezTo>
                  <a:pt x="489073" y="715595"/>
                  <a:pt x="480437" y="718692"/>
                  <a:pt x="469409" y="721847"/>
                </a:cubicBezTo>
                <a:cubicBezTo>
                  <a:pt x="468578" y="746082"/>
                  <a:pt x="467456" y="766187"/>
                  <a:pt x="466043" y="782162"/>
                </a:cubicBezTo>
                <a:cubicBezTo>
                  <a:pt x="464631" y="798137"/>
                  <a:pt x="460769" y="807759"/>
                  <a:pt x="454460" y="811029"/>
                </a:cubicBezTo>
                <a:cubicBezTo>
                  <a:pt x="448150" y="814299"/>
                  <a:pt x="443668" y="809369"/>
                  <a:pt x="441016" y="796241"/>
                </a:cubicBezTo>
                <a:cubicBezTo>
                  <a:pt x="438363" y="783112"/>
                  <a:pt x="438388" y="773802"/>
                  <a:pt x="441091" y="768309"/>
                </a:cubicBezTo>
                <a:cubicBezTo>
                  <a:pt x="443794" y="762817"/>
                  <a:pt x="445590" y="749445"/>
                  <a:pt x="446479" y="728193"/>
                </a:cubicBezTo>
                <a:cubicBezTo>
                  <a:pt x="424596" y="735994"/>
                  <a:pt x="410840" y="742443"/>
                  <a:pt x="405212" y="747541"/>
                </a:cubicBezTo>
                <a:cubicBezTo>
                  <a:pt x="399583" y="752639"/>
                  <a:pt x="390656" y="749090"/>
                  <a:pt x="378432" y="736894"/>
                </a:cubicBezTo>
                <a:cubicBezTo>
                  <a:pt x="366206" y="724697"/>
                  <a:pt x="364995" y="719047"/>
                  <a:pt x="374796" y="719944"/>
                </a:cubicBezTo>
                <a:cubicBezTo>
                  <a:pt x="384598" y="720840"/>
                  <a:pt x="408944" y="717516"/>
                  <a:pt x="447834" y="709973"/>
                </a:cubicBezTo>
                <a:lnTo>
                  <a:pt x="447834" y="679601"/>
                </a:lnTo>
                <a:cubicBezTo>
                  <a:pt x="431171" y="684763"/>
                  <a:pt x="419487" y="689653"/>
                  <a:pt x="412784" y="694271"/>
                </a:cubicBezTo>
                <a:cubicBezTo>
                  <a:pt x="406079" y="698888"/>
                  <a:pt x="400795" y="695730"/>
                  <a:pt x="396930" y="684796"/>
                </a:cubicBezTo>
                <a:cubicBezTo>
                  <a:pt x="393066" y="673861"/>
                  <a:pt x="393933" y="667659"/>
                  <a:pt x="399533" y="666189"/>
                </a:cubicBezTo>
                <a:cubicBezTo>
                  <a:pt x="405133" y="664719"/>
                  <a:pt x="414479" y="647594"/>
                  <a:pt x="427572" y="614812"/>
                </a:cubicBezTo>
                <a:cubicBezTo>
                  <a:pt x="424632" y="616361"/>
                  <a:pt x="420602" y="617648"/>
                  <a:pt x="415483" y="618673"/>
                </a:cubicBezTo>
                <a:cubicBezTo>
                  <a:pt x="410364" y="619698"/>
                  <a:pt x="404351" y="616909"/>
                  <a:pt x="397447" y="610305"/>
                </a:cubicBezTo>
                <a:cubicBezTo>
                  <a:pt x="390542" y="603702"/>
                  <a:pt x="391725" y="600092"/>
                  <a:pt x="400996" y="599475"/>
                </a:cubicBezTo>
                <a:cubicBezTo>
                  <a:pt x="410267" y="598858"/>
                  <a:pt x="421133" y="597381"/>
                  <a:pt x="433594" y="595044"/>
                </a:cubicBezTo>
                <a:cubicBezTo>
                  <a:pt x="443088" y="565991"/>
                  <a:pt x="446483" y="545126"/>
                  <a:pt x="443780" y="532449"/>
                </a:cubicBezTo>
                <a:cubicBezTo>
                  <a:pt x="442429" y="526110"/>
                  <a:pt x="443519" y="522524"/>
                  <a:pt x="447052" y="521688"/>
                </a:cubicBezTo>
                <a:close/>
                <a:moveTo>
                  <a:pt x="3891784" y="517064"/>
                </a:moveTo>
                <a:cubicBezTo>
                  <a:pt x="3893490" y="517150"/>
                  <a:pt x="3895575" y="517610"/>
                  <a:pt x="3898038" y="518446"/>
                </a:cubicBezTo>
                <a:cubicBezTo>
                  <a:pt x="3907890" y="521787"/>
                  <a:pt x="3916243" y="526340"/>
                  <a:pt x="3923098" y="532105"/>
                </a:cubicBezTo>
                <a:cubicBezTo>
                  <a:pt x="3929952" y="537869"/>
                  <a:pt x="3931641" y="542738"/>
                  <a:pt x="3928163" y="546710"/>
                </a:cubicBezTo>
                <a:cubicBezTo>
                  <a:pt x="3924686" y="550682"/>
                  <a:pt x="3921470" y="554518"/>
                  <a:pt x="3918516" y="558218"/>
                </a:cubicBezTo>
                <a:cubicBezTo>
                  <a:pt x="3949491" y="590412"/>
                  <a:pt x="3971202" y="611843"/>
                  <a:pt x="3983649" y="622513"/>
                </a:cubicBezTo>
                <a:cubicBezTo>
                  <a:pt x="3996096" y="633182"/>
                  <a:pt x="4008916" y="642259"/>
                  <a:pt x="4022110" y="649745"/>
                </a:cubicBezTo>
                <a:cubicBezTo>
                  <a:pt x="4035302" y="657230"/>
                  <a:pt x="4050356" y="664113"/>
                  <a:pt x="4067270" y="670395"/>
                </a:cubicBezTo>
                <a:cubicBezTo>
                  <a:pt x="4084185" y="676676"/>
                  <a:pt x="4085497" y="681358"/>
                  <a:pt x="4071207" y="684441"/>
                </a:cubicBezTo>
                <a:cubicBezTo>
                  <a:pt x="4056917" y="687524"/>
                  <a:pt x="4041243" y="688596"/>
                  <a:pt x="4024185" y="687657"/>
                </a:cubicBezTo>
                <a:cubicBezTo>
                  <a:pt x="4007128" y="686717"/>
                  <a:pt x="3995125" y="681781"/>
                  <a:pt x="3988177" y="672847"/>
                </a:cubicBezTo>
                <a:cubicBezTo>
                  <a:pt x="3981229" y="663913"/>
                  <a:pt x="3971643" y="651365"/>
                  <a:pt x="3959418" y="635204"/>
                </a:cubicBezTo>
                <a:cubicBezTo>
                  <a:pt x="3947193" y="619042"/>
                  <a:pt x="3930612" y="597403"/>
                  <a:pt x="3909675" y="570286"/>
                </a:cubicBezTo>
                <a:cubicBezTo>
                  <a:pt x="3899823" y="590677"/>
                  <a:pt x="3889237" y="608796"/>
                  <a:pt x="3877915" y="624642"/>
                </a:cubicBezTo>
                <a:cubicBezTo>
                  <a:pt x="3866593" y="640488"/>
                  <a:pt x="3852712" y="657087"/>
                  <a:pt x="3836271" y="674438"/>
                </a:cubicBezTo>
                <a:cubicBezTo>
                  <a:pt x="3819830" y="691790"/>
                  <a:pt x="3800607" y="705539"/>
                  <a:pt x="3778602" y="715684"/>
                </a:cubicBezTo>
                <a:cubicBezTo>
                  <a:pt x="3756597" y="725830"/>
                  <a:pt x="3754026" y="723224"/>
                  <a:pt x="3770891" y="707865"/>
                </a:cubicBezTo>
                <a:cubicBezTo>
                  <a:pt x="3787755" y="692507"/>
                  <a:pt x="3803823" y="676066"/>
                  <a:pt x="3819095" y="658542"/>
                </a:cubicBezTo>
                <a:cubicBezTo>
                  <a:pt x="3834367" y="641019"/>
                  <a:pt x="3847320" y="624061"/>
                  <a:pt x="3857954" y="607670"/>
                </a:cubicBezTo>
                <a:cubicBezTo>
                  <a:pt x="3868587" y="591280"/>
                  <a:pt x="3876589" y="575799"/>
                  <a:pt x="3881959" y="561230"/>
                </a:cubicBezTo>
                <a:cubicBezTo>
                  <a:pt x="3887329" y="546660"/>
                  <a:pt x="3888889" y="535052"/>
                  <a:pt x="3886638" y="526404"/>
                </a:cubicBezTo>
                <a:cubicBezTo>
                  <a:pt x="3884949" y="519919"/>
                  <a:pt x="3886665" y="516805"/>
                  <a:pt x="3891784" y="517064"/>
                </a:cubicBezTo>
                <a:close/>
                <a:moveTo>
                  <a:pt x="853831" y="514375"/>
                </a:moveTo>
                <a:cubicBezTo>
                  <a:pt x="855464" y="514484"/>
                  <a:pt x="857407" y="514963"/>
                  <a:pt x="859660" y="515811"/>
                </a:cubicBezTo>
                <a:cubicBezTo>
                  <a:pt x="868673" y="519202"/>
                  <a:pt x="875449" y="523199"/>
                  <a:pt x="879988" y="527803"/>
                </a:cubicBezTo>
                <a:cubicBezTo>
                  <a:pt x="884526" y="532406"/>
                  <a:pt x="884573" y="536403"/>
                  <a:pt x="880127" y="539795"/>
                </a:cubicBezTo>
                <a:cubicBezTo>
                  <a:pt x="875682" y="543186"/>
                  <a:pt x="869358" y="548797"/>
                  <a:pt x="861155" y="556626"/>
                </a:cubicBezTo>
                <a:cubicBezTo>
                  <a:pt x="889090" y="555795"/>
                  <a:pt x="911428" y="552210"/>
                  <a:pt x="928171" y="545871"/>
                </a:cubicBezTo>
                <a:cubicBezTo>
                  <a:pt x="944913" y="539533"/>
                  <a:pt x="957951" y="539493"/>
                  <a:pt x="967287" y="545753"/>
                </a:cubicBezTo>
                <a:cubicBezTo>
                  <a:pt x="976623" y="552012"/>
                  <a:pt x="976271" y="557429"/>
                  <a:pt x="966233" y="562004"/>
                </a:cubicBezTo>
                <a:cubicBezTo>
                  <a:pt x="956195" y="566579"/>
                  <a:pt x="942350" y="570221"/>
                  <a:pt x="924696" y="572931"/>
                </a:cubicBezTo>
                <a:cubicBezTo>
                  <a:pt x="907044" y="575642"/>
                  <a:pt x="892757" y="577226"/>
                  <a:pt x="881838" y="577685"/>
                </a:cubicBezTo>
                <a:cubicBezTo>
                  <a:pt x="870917" y="578144"/>
                  <a:pt x="861564" y="576122"/>
                  <a:pt x="853777" y="571619"/>
                </a:cubicBezTo>
                <a:cubicBezTo>
                  <a:pt x="829614" y="596413"/>
                  <a:pt x="810154" y="611388"/>
                  <a:pt x="795398" y="616543"/>
                </a:cubicBezTo>
                <a:cubicBezTo>
                  <a:pt x="780642" y="621699"/>
                  <a:pt x="778779" y="618616"/>
                  <a:pt x="789805" y="607294"/>
                </a:cubicBezTo>
                <a:cubicBezTo>
                  <a:pt x="800833" y="595972"/>
                  <a:pt x="813431" y="581259"/>
                  <a:pt x="827599" y="563155"/>
                </a:cubicBezTo>
                <a:cubicBezTo>
                  <a:pt x="841767" y="545050"/>
                  <a:pt x="848400" y="531786"/>
                  <a:pt x="847496" y="523361"/>
                </a:cubicBezTo>
                <a:cubicBezTo>
                  <a:pt x="846818" y="517042"/>
                  <a:pt x="848930" y="514047"/>
                  <a:pt x="853831" y="514375"/>
                </a:cubicBezTo>
                <a:close/>
                <a:moveTo>
                  <a:pt x="139456" y="514375"/>
                </a:moveTo>
                <a:cubicBezTo>
                  <a:pt x="141089" y="514484"/>
                  <a:pt x="143032" y="514963"/>
                  <a:pt x="145285" y="515811"/>
                </a:cubicBezTo>
                <a:cubicBezTo>
                  <a:pt x="154298" y="519202"/>
                  <a:pt x="161074" y="523199"/>
                  <a:pt x="165613" y="527803"/>
                </a:cubicBezTo>
                <a:cubicBezTo>
                  <a:pt x="170151" y="532406"/>
                  <a:pt x="170197" y="536403"/>
                  <a:pt x="165753" y="539795"/>
                </a:cubicBezTo>
                <a:cubicBezTo>
                  <a:pt x="161307" y="543186"/>
                  <a:pt x="154983" y="548797"/>
                  <a:pt x="146780" y="556626"/>
                </a:cubicBezTo>
                <a:cubicBezTo>
                  <a:pt x="174715" y="555795"/>
                  <a:pt x="197053" y="552210"/>
                  <a:pt x="213796" y="545871"/>
                </a:cubicBezTo>
                <a:cubicBezTo>
                  <a:pt x="230538" y="539533"/>
                  <a:pt x="243577" y="539493"/>
                  <a:pt x="252912" y="545753"/>
                </a:cubicBezTo>
                <a:cubicBezTo>
                  <a:pt x="262247" y="552012"/>
                  <a:pt x="261896" y="557429"/>
                  <a:pt x="251858" y="562004"/>
                </a:cubicBezTo>
                <a:cubicBezTo>
                  <a:pt x="241820" y="566579"/>
                  <a:pt x="227975" y="570221"/>
                  <a:pt x="210321" y="572931"/>
                </a:cubicBezTo>
                <a:cubicBezTo>
                  <a:pt x="192669" y="575642"/>
                  <a:pt x="178382" y="577226"/>
                  <a:pt x="167463" y="577685"/>
                </a:cubicBezTo>
                <a:cubicBezTo>
                  <a:pt x="156542" y="578144"/>
                  <a:pt x="147189" y="576122"/>
                  <a:pt x="139402" y="571619"/>
                </a:cubicBezTo>
                <a:cubicBezTo>
                  <a:pt x="115239" y="596413"/>
                  <a:pt x="95780" y="611388"/>
                  <a:pt x="81023" y="616543"/>
                </a:cubicBezTo>
                <a:cubicBezTo>
                  <a:pt x="66267" y="621699"/>
                  <a:pt x="64403" y="618616"/>
                  <a:pt x="75430" y="607294"/>
                </a:cubicBezTo>
                <a:cubicBezTo>
                  <a:pt x="86458" y="595972"/>
                  <a:pt x="99056" y="581259"/>
                  <a:pt x="113224" y="563155"/>
                </a:cubicBezTo>
                <a:cubicBezTo>
                  <a:pt x="127393" y="545050"/>
                  <a:pt x="134024" y="531786"/>
                  <a:pt x="133121" y="523361"/>
                </a:cubicBezTo>
                <a:cubicBezTo>
                  <a:pt x="132444" y="517042"/>
                  <a:pt x="134555" y="514047"/>
                  <a:pt x="139456" y="514375"/>
                </a:cubicBezTo>
                <a:close/>
                <a:moveTo>
                  <a:pt x="7028554" y="235404"/>
                </a:moveTo>
                <a:cubicBezTo>
                  <a:pt x="7032536" y="234761"/>
                  <a:pt x="7036939" y="235059"/>
                  <a:pt x="7041761" y="236299"/>
                </a:cubicBezTo>
                <a:cubicBezTo>
                  <a:pt x="7051404" y="238780"/>
                  <a:pt x="7057704" y="243997"/>
                  <a:pt x="7060658" y="251948"/>
                </a:cubicBezTo>
                <a:cubicBezTo>
                  <a:pt x="7063612" y="259900"/>
                  <a:pt x="7063196" y="269848"/>
                  <a:pt x="7059410" y="281794"/>
                </a:cubicBezTo>
                <a:cubicBezTo>
                  <a:pt x="7055624" y="293739"/>
                  <a:pt x="7048748" y="305165"/>
                  <a:pt x="7038782" y="316070"/>
                </a:cubicBezTo>
                <a:cubicBezTo>
                  <a:pt x="7028815" y="326976"/>
                  <a:pt x="7019207" y="332913"/>
                  <a:pt x="7009958" y="333881"/>
                </a:cubicBezTo>
                <a:cubicBezTo>
                  <a:pt x="7000708" y="334849"/>
                  <a:pt x="6998901" y="332364"/>
                  <a:pt x="7004537" y="326428"/>
                </a:cubicBezTo>
                <a:cubicBezTo>
                  <a:pt x="7010172" y="320491"/>
                  <a:pt x="7015368" y="314500"/>
                  <a:pt x="7020122" y="308456"/>
                </a:cubicBezTo>
                <a:cubicBezTo>
                  <a:pt x="7024875" y="302411"/>
                  <a:pt x="7029008" y="295173"/>
                  <a:pt x="7032522" y="286741"/>
                </a:cubicBezTo>
                <a:cubicBezTo>
                  <a:pt x="7026198" y="286741"/>
                  <a:pt x="7020882" y="285124"/>
                  <a:pt x="7016572" y="281890"/>
                </a:cubicBezTo>
                <a:cubicBezTo>
                  <a:pt x="7012263" y="278657"/>
                  <a:pt x="7009345" y="274426"/>
                  <a:pt x="7007818" y="269199"/>
                </a:cubicBezTo>
                <a:cubicBezTo>
                  <a:pt x="7006290" y="263972"/>
                  <a:pt x="7006010" y="259090"/>
                  <a:pt x="7006978" y="254551"/>
                </a:cubicBezTo>
                <a:cubicBezTo>
                  <a:pt x="7007946" y="250012"/>
                  <a:pt x="7011575" y="245215"/>
                  <a:pt x="7017863" y="240160"/>
                </a:cubicBezTo>
                <a:cubicBezTo>
                  <a:pt x="7021007" y="237633"/>
                  <a:pt x="7024570" y="236048"/>
                  <a:pt x="7028554" y="235404"/>
                </a:cubicBezTo>
                <a:close/>
                <a:moveTo>
                  <a:pt x="3637654" y="235404"/>
                </a:moveTo>
                <a:cubicBezTo>
                  <a:pt x="3641637" y="234761"/>
                  <a:pt x="3646039" y="235059"/>
                  <a:pt x="3650861" y="236299"/>
                </a:cubicBezTo>
                <a:cubicBezTo>
                  <a:pt x="3660505" y="238780"/>
                  <a:pt x="3666804" y="243997"/>
                  <a:pt x="3669758" y="251948"/>
                </a:cubicBezTo>
                <a:cubicBezTo>
                  <a:pt x="3672712" y="259900"/>
                  <a:pt x="3672296" y="269848"/>
                  <a:pt x="3668510" y="281794"/>
                </a:cubicBezTo>
                <a:cubicBezTo>
                  <a:pt x="3664724" y="293739"/>
                  <a:pt x="3657848" y="305165"/>
                  <a:pt x="3647882" y="316070"/>
                </a:cubicBezTo>
                <a:cubicBezTo>
                  <a:pt x="3637915" y="326976"/>
                  <a:pt x="3628307" y="332913"/>
                  <a:pt x="3619058" y="333881"/>
                </a:cubicBezTo>
                <a:cubicBezTo>
                  <a:pt x="3609809" y="334849"/>
                  <a:pt x="3608002" y="332364"/>
                  <a:pt x="3613637" y="326428"/>
                </a:cubicBezTo>
                <a:cubicBezTo>
                  <a:pt x="3619273" y="320491"/>
                  <a:pt x="3624468" y="314500"/>
                  <a:pt x="3629222" y="308456"/>
                </a:cubicBezTo>
                <a:cubicBezTo>
                  <a:pt x="3633975" y="302411"/>
                  <a:pt x="3638109" y="295173"/>
                  <a:pt x="3641622" y="286741"/>
                </a:cubicBezTo>
                <a:cubicBezTo>
                  <a:pt x="3635298" y="286741"/>
                  <a:pt x="3629981" y="285124"/>
                  <a:pt x="3625672" y="281890"/>
                </a:cubicBezTo>
                <a:cubicBezTo>
                  <a:pt x="3621363" y="278657"/>
                  <a:pt x="3618445" y="274426"/>
                  <a:pt x="3616918" y="269199"/>
                </a:cubicBezTo>
                <a:cubicBezTo>
                  <a:pt x="3615390" y="263972"/>
                  <a:pt x="3615111" y="259090"/>
                  <a:pt x="3616079" y="254551"/>
                </a:cubicBezTo>
                <a:cubicBezTo>
                  <a:pt x="3617047" y="250012"/>
                  <a:pt x="3620675" y="245215"/>
                  <a:pt x="3626963" y="240160"/>
                </a:cubicBezTo>
                <a:cubicBezTo>
                  <a:pt x="3630107" y="237633"/>
                  <a:pt x="3633671" y="236048"/>
                  <a:pt x="3637654" y="235404"/>
                </a:cubicBezTo>
                <a:close/>
                <a:moveTo>
                  <a:pt x="4135779" y="174715"/>
                </a:moveTo>
                <a:lnTo>
                  <a:pt x="4085360" y="178669"/>
                </a:lnTo>
                <a:lnTo>
                  <a:pt x="4089844" y="179856"/>
                </a:lnTo>
                <a:cubicBezTo>
                  <a:pt x="4101509" y="184302"/>
                  <a:pt x="4107833" y="189626"/>
                  <a:pt x="4108816" y="195828"/>
                </a:cubicBezTo>
                <a:cubicBezTo>
                  <a:pt x="4109798" y="202030"/>
                  <a:pt x="4108228" y="207934"/>
                  <a:pt x="4104105" y="213541"/>
                </a:cubicBezTo>
                <a:cubicBezTo>
                  <a:pt x="4099982" y="219149"/>
                  <a:pt x="4095318" y="218008"/>
                  <a:pt x="4090112" y="210121"/>
                </a:cubicBezTo>
                <a:cubicBezTo>
                  <a:pt x="4084907" y="202234"/>
                  <a:pt x="4080461" y="195064"/>
                  <a:pt x="4076776" y="188611"/>
                </a:cubicBezTo>
                <a:cubicBezTo>
                  <a:pt x="4076037" y="186041"/>
                  <a:pt x="4075756" y="183930"/>
                  <a:pt x="4075931" y="182280"/>
                </a:cubicBezTo>
                <a:lnTo>
                  <a:pt x="4077523" y="179284"/>
                </a:lnTo>
                <a:lnTo>
                  <a:pt x="4052125" y="181276"/>
                </a:lnTo>
                <a:cubicBezTo>
                  <a:pt x="4040094" y="205296"/>
                  <a:pt x="4032486" y="217901"/>
                  <a:pt x="4029303" y="219091"/>
                </a:cubicBezTo>
                <a:cubicBezTo>
                  <a:pt x="4066186" y="219134"/>
                  <a:pt x="4100014" y="219134"/>
                  <a:pt x="4130788" y="219091"/>
                </a:cubicBezTo>
                <a:cubicBezTo>
                  <a:pt x="4132351" y="210630"/>
                  <a:pt x="4134015" y="195838"/>
                  <a:pt x="4135779" y="174715"/>
                </a:cubicBezTo>
                <a:close/>
                <a:moveTo>
                  <a:pt x="4808715" y="170005"/>
                </a:moveTo>
                <a:cubicBezTo>
                  <a:pt x="4810973" y="170198"/>
                  <a:pt x="4813723" y="171023"/>
                  <a:pt x="4816963" y="172478"/>
                </a:cubicBezTo>
                <a:cubicBezTo>
                  <a:pt x="4829927" y="178300"/>
                  <a:pt x="4837603" y="185392"/>
                  <a:pt x="4839990" y="193752"/>
                </a:cubicBezTo>
                <a:cubicBezTo>
                  <a:pt x="4842378" y="202112"/>
                  <a:pt x="4841410" y="209802"/>
                  <a:pt x="4837086" y="216822"/>
                </a:cubicBezTo>
                <a:cubicBezTo>
                  <a:pt x="4832763" y="223841"/>
                  <a:pt x="4826733" y="222952"/>
                  <a:pt x="4818996" y="214155"/>
                </a:cubicBezTo>
                <a:cubicBezTo>
                  <a:pt x="4811259" y="205357"/>
                  <a:pt x="4805484" y="195738"/>
                  <a:pt x="4801669" y="185298"/>
                </a:cubicBezTo>
                <a:cubicBezTo>
                  <a:pt x="4799594" y="174522"/>
                  <a:pt x="4801943" y="169424"/>
                  <a:pt x="4808715" y="170005"/>
                </a:cubicBezTo>
                <a:close/>
                <a:moveTo>
                  <a:pt x="2665591" y="170005"/>
                </a:moveTo>
                <a:cubicBezTo>
                  <a:pt x="2667848" y="170198"/>
                  <a:pt x="2670598" y="171023"/>
                  <a:pt x="2673838" y="172478"/>
                </a:cubicBezTo>
                <a:cubicBezTo>
                  <a:pt x="2686802" y="178300"/>
                  <a:pt x="2694477" y="185392"/>
                  <a:pt x="2696865" y="193752"/>
                </a:cubicBezTo>
                <a:cubicBezTo>
                  <a:pt x="2699253" y="202112"/>
                  <a:pt x="2698285" y="209802"/>
                  <a:pt x="2693961" y="216822"/>
                </a:cubicBezTo>
                <a:cubicBezTo>
                  <a:pt x="2689638" y="223841"/>
                  <a:pt x="2683608" y="222952"/>
                  <a:pt x="2675871" y="214155"/>
                </a:cubicBezTo>
                <a:cubicBezTo>
                  <a:pt x="2668135" y="205357"/>
                  <a:pt x="2662359" y="195738"/>
                  <a:pt x="2658544" y="185298"/>
                </a:cubicBezTo>
                <a:cubicBezTo>
                  <a:pt x="2656469" y="174522"/>
                  <a:pt x="2658817" y="169424"/>
                  <a:pt x="2665591" y="170005"/>
                </a:cubicBezTo>
                <a:close/>
                <a:moveTo>
                  <a:pt x="5824707" y="166627"/>
                </a:moveTo>
                <a:lnTo>
                  <a:pt x="5818120" y="177622"/>
                </a:lnTo>
                <a:cubicBezTo>
                  <a:pt x="5815762" y="181295"/>
                  <a:pt x="5813836" y="183979"/>
                  <a:pt x="5812344" y="185675"/>
                </a:cubicBezTo>
                <a:cubicBezTo>
                  <a:pt x="5809362" y="189066"/>
                  <a:pt x="5807842" y="190762"/>
                  <a:pt x="5807784" y="190762"/>
                </a:cubicBezTo>
                <a:cubicBezTo>
                  <a:pt x="5811169" y="190762"/>
                  <a:pt x="5818790" y="189651"/>
                  <a:pt x="5830650" y="187428"/>
                </a:cubicBezTo>
                <a:cubicBezTo>
                  <a:pt x="5830650" y="181620"/>
                  <a:pt x="5828850" y="175321"/>
                  <a:pt x="5825251" y="168531"/>
                </a:cubicBezTo>
                <a:close/>
                <a:moveTo>
                  <a:pt x="231426" y="162328"/>
                </a:moveTo>
                <a:cubicBezTo>
                  <a:pt x="234986" y="162893"/>
                  <a:pt x="239585" y="164161"/>
                  <a:pt x="245222" y="166133"/>
                </a:cubicBezTo>
                <a:cubicBezTo>
                  <a:pt x="267772" y="174020"/>
                  <a:pt x="283546" y="182463"/>
                  <a:pt x="292545" y="191461"/>
                </a:cubicBezTo>
                <a:cubicBezTo>
                  <a:pt x="301544" y="200460"/>
                  <a:pt x="306043" y="211046"/>
                  <a:pt x="306043" y="223221"/>
                </a:cubicBezTo>
                <a:cubicBezTo>
                  <a:pt x="306043" y="236773"/>
                  <a:pt x="301059" y="240677"/>
                  <a:pt x="291093" y="234933"/>
                </a:cubicBezTo>
                <a:cubicBezTo>
                  <a:pt x="281127" y="229190"/>
                  <a:pt x="270497" y="220446"/>
                  <a:pt x="259204" y="208702"/>
                </a:cubicBezTo>
                <a:cubicBezTo>
                  <a:pt x="247911" y="196957"/>
                  <a:pt x="237317" y="186137"/>
                  <a:pt x="227423" y="176243"/>
                </a:cubicBezTo>
                <a:cubicBezTo>
                  <a:pt x="219410" y="165272"/>
                  <a:pt x="220744" y="160634"/>
                  <a:pt x="231426" y="162328"/>
                </a:cubicBezTo>
                <a:close/>
                <a:moveTo>
                  <a:pt x="1230034" y="157330"/>
                </a:moveTo>
                <a:cubicBezTo>
                  <a:pt x="1226473" y="157441"/>
                  <a:pt x="1221406" y="158059"/>
                  <a:pt x="1214835" y="159185"/>
                </a:cubicBezTo>
                <a:cubicBezTo>
                  <a:pt x="1201692" y="161436"/>
                  <a:pt x="1185104" y="164548"/>
                  <a:pt x="1165070" y="168520"/>
                </a:cubicBezTo>
                <a:cubicBezTo>
                  <a:pt x="1166863" y="178128"/>
                  <a:pt x="1169774" y="192282"/>
                  <a:pt x="1173804" y="210982"/>
                </a:cubicBezTo>
                <a:cubicBezTo>
                  <a:pt x="1190152" y="209204"/>
                  <a:pt x="1211124" y="205848"/>
                  <a:pt x="1236721" y="200915"/>
                </a:cubicBezTo>
                <a:cubicBezTo>
                  <a:pt x="1238327" y="191336"/>
                  <a:pt x="1238919" y="182326"/>
                  <a:pt x="1238496" y="173887"/>
                </a:cubicBezTo>
                <a:cubicBezTo>
                  <a:pt x="1238073" y="165448"/>
                  <a:pt x="1237309" y="160325"/>
                  <a:pt x="1236206" y="158518"/>
                </a:cubicBezTo>
                <a:cubicBezTo>
                  <a:pt x="1235653" y="157615"/>
                  <a:pt x="1233596" y="157219"/>
                  <a:pt x="1230034" y="157330"/>
                </a:cubicBezTo>
                <a:close/>
                <a:moveTo>
                  <a:pt x="856184" y="154995"/>
                </a:moveTo>
                <a:cubicBezTo>
                  <a:pt x="857738" y="154931"/>
                  <a:pt x="859589" y="155266"/>
                  <a:pt x="861736" y="156001"/>
                </a:cubicBezTo>
                <a:cubicBezTo>
                  <a:pt x="870325" y="158941"/>
                  <a:pt x="877776" y="164089"/>
                  <a:pt x="884085" y="171446"/>
                </a:cubicBezTo>
                <a:cubicBezTo>
                  <a:pt x="890395" y="178802"/>
                  <a:pt x="890413" y="184829"/>
                  <a:pt x="884139" y="189525"/>
                </a:cubicBezTo>
                <a:cubicBezTo>
                  <a:pt x="877866" y="194222"/>
                  <a:pt x="869332" y="203987"/>
                  <a:pt x="858542" y="218822"/>
                </a:cubicBezTo>
                <a:cubicBezTo>
                  <a:pt x="847751" y="233657"/>
                  <a:pt x="840990" y="241910"/>
                  <a:pt x="838257" y="243581"/>
                </a:cubicBezTo>
                <a:cubicBezTo>
                  <a:pt x="835526" y="245251"/>
                  <a:pt x="836985" y="245871"/>
                  <a:pt x="842635" y="245441"/>
                </a:cubicBezTo>
                <a:cubicBezTo>
                  <a:pt x="848285" y="245011"/>
                  <a:pt x="871954" y="242308"/>
                  <a:pt x="913640" y="237332"/>
                </a:cubicBezTo>
                <a:cubicBezTo>
                  <a:pt x="910357" y="232872"/>
                  <a:pt x="906836" y="224892"/>
                  <a:pt x="903079" y="213391"/>
                </a:cubicBezTo>
                <a:cubicBezTo>
                  <a:pt x="899322" y="201890"/>
                  <a:pt x="906639" y="202478"/>
                  <a:pt x="925030" y="215155"/>
                </a:cubicBezTo>
                <a:cubicBezTo>
                  <a:pt x="943422" y="227831"/>
                  <a:pt x="954471" y="240817"/>
                  <a:pt x="958178" y="254110"/>
                </a:cubicBezTo>
                <a:cubicBezTo>
                  <a:pt x="961885" y="267403"/>
                  <a:pt x="959988" y="278865"/>
                  <a:pt x="952488" y="288494"/>
                </a:cubicBezTo>
                <a:cubicBezTo>
                  <a:pt x="944988" y="298124"/>
                  <a:pt x="938280" y="296937"/>
                  <a:pt x="932365" y="284934"/>
                </a:cubicBezTo>
                <a:cubicBezTo>
                  <a:pt x="926450" y="272931"/>
                  <a:pt x="921592" y="261832"/>
                  <a:pt x="917792" y="251636"/>
                </a:cubicBezTo>
                <a:cubicBezTo>
                  <a:pt x="908442" y="253414"/>
                  <a:pt x="890198" y="258304"/>
                  <a:pt x="863059" y="266306"/>
                </a:cubicBezTo>
                <a:cubicBezTo>
                  <a:pt x="835920" y="274308"/>
                  <a:pt x="816701" y="281962"/>
                  <a:pt x="805401" y="289269"/>
                </a:cubicBezTo>
                <a:cubicBezTo>
                  <a:pt x="794100" y="296575"/>
                  <a:pt x="788167" y="294205"/>
                  <a:pt x="787600" y="282159"/>
                </a:cubicBezTo>
                <a:cubicBezTo>
                  <a:pt x="787035" y="270114"/>
                  <a:pt x="790713" y="261287"/>
                  <a:pt x="798635" y="255680"/>
                </a:cubicBezTo>
                <a:cubicBezTo>
                  <a:pt x="806559" y="250073"/>
                  <a:pt x="813141" y="244212"/>
                  <a:pt x="818382" y="238095"/>
                </a:cubicBezTo>
                <a:cubicBezTo>
                  <a:pt x="823623" y="231979"/>
                  <a:pt x="830460" y="220955"/>
                  <a:pt x="838892" y="205023"/>
                </a:cubicBezTo>
                <a:cubicBezTo>
                  <a:pt x="847324" y="189091"/>
                  <a:pt x="851092" y="176203"/>
                  <a:pt x="850195" y="166359"/>
                </a:cubicBezTo>
                <a:cubicBezTo>
                  <a:pt x="849524" y="158975"/>
                  <a:pt x="851520" y="155187"/>
                  <a:pt x="856184" y="154995"/>
                </a:cubicBezTo>
                <a:close/>
                <a:moveTo>
                  <a:pt x="6510156" y="154324"/>
                </a:moveTo>
                <a:cubicBezTo>
                  <a:pt x="6497408" y="156030"/>
                  <a:pt x="6488138" y="162254"/>
                  <a:pt x="6482344" y="172995"/>
                </a:cubicBezTo>
                <a:cubicBezTo>
                  <a:pt x="6476550" y="183735"/>
                  <a:pt x="6474088" y="195337"/>
                  <a:pt x="6474956" y="207798"/>
                </a:cubicBezTo>
                <a:cubicBezTo>
                  <a:pt x="6475822" y="220260"/>
                  <a:pt x="6480020" y="230463"/>
                  <a:pt x="6487550" y="238407"/>
                </a:cubicBezTo>
                <a:cubicBezTo>
                  <a:pt x="6495078" y="246352"/>
                  <a:pt x="6504840" y="250518"/>
                  <a:pt x="6516836" y="250905"/>
                </a:cubicBezTo>
                <a:cubicBezTo>
                  <a:pt x="6528832" y="251292"/>
                  <a:pt x="6539002" y="247105"/>
                  <a:pt x="6547348" y="238343"/>
                </a:cubicBezTo>
                <a:cubicBezTo>
                  <a:pt x="6555694" y="229581"/>
                  <a:pt x="6559867" y="216252"/>
                  <a:pt x="6559867" y="198355"/>
                </a:cubicBezTo>
                <a:cubicBezTo>
                  <a:pt x="6559867" y="180459"/>
                  <a:pt x="6554769" y="168219"/>
                  <a:pt x="6544573" y="161637"/>
                </a:cubicBezTo>
                <a:cubicBezTo>
                  <a:pt x="6534378" y="155055"/>
                  <a:pt x="6522906" y="152617"/>
                  <a:pt x="6510156" y="154324"/>
                </a:cubicBezTo>
                <a:close/>
                <a:moveTo>
                  <a:pt x="4481532" y="151764"/>
                </a:moveTo>
                <a:lnTo>
                  <a:pt x="4462796" y="155270"/>
                </a:lnTo>
                <a:cubicBezTo>
                  <a:pt x="4462796" y="171302"/>
                  <a:pt x="4462560" y="187385"/>
                  <a:pt x="4462086" y="203518"/>
                </a:cubicBezTo>
                <a:lnTo>
                  <a:pt x="4461537" y="217073"/>
                </a:lnTo>
                <a:lnTo>
                  <a:pt x="4462678" y="212853"/>
                </a:lnTo>
                <a:cubicBezTo>
                  <a:pt x="4466299" y="204091"/>
                  <a:pt x="4469672" y="195907"/>
                  <a:pt x="4472798" y="188299"/>
                </a:cubicBezTo>
                <a:cubicBezTo>
                  <a:pt x="4475924" y="180692"/>
                  <a:pt x="4478836" y="168513"/>
                  <a:pt x="4481532" y="151764"/>
                </a:cubicBezTo>
                <a:close/>
                <a:moveTo>
                  <a:pt x="2338406" y="151764"/>
                </a:moveTo>
                <a:lnTo>
                  <a:pt x="2319671" y="155270"/>
                </a:lnTo>
                <a:cubicBezTo>
                  <a:pt x="2319671" y="171302"/>
                  <a:pt x="2319434" y="187385"/>
                  <a:pt x="2318961" y="203518"/>
                </a:cubicBezTo>
                <a:lnTo>
                  <a:pt x="2318412" y="217073"/>
                </a:lnTo>
                <a:lnTo>
                  <a:pt x="2319553" y="212853"/>
                </a:lnTo>
                <a:cubicBezTo>
                  <a:pt x="2323174" y="204091"/>
                  <a:pt x="2326547" y="195907"/>
                  <a:pt x="2329673" y="188299"/>
                </a:cubicBezTo>
                <a:cubicBezTo>
                  <a:pt x="2332799" y="180692"/>
                  <a:pt x="2335710" y="168513"/>
                  <a:pt x="2338406" y="151764"/>
                </a:cubicBezTo>
                <a:close/>
                <a:moveTo>
                  <a:pt x="4524724" y="143654"/>
                </a:moveTo>
                <a:lnTo>
                  <a:pt x="4505451" y="148430"/>
                </a:lnTo>
                <a:lnTo>
                  <a:pt x="4501945" y="166477"/>
                </a:lnTo>
                <a:cubicBezTo>
                  <a:pt x="4508283" y="168771"/>
                  <a:pt x="4513693" y="172209"/>
                  <a:pt x="4518174" y="176791"/>
                </a:cubicBezTo>
                <a:lnTo>
                  <a:pt x="4519363" y="179107"/>
                </a:lnTo>
                <a:close/>
                <a:moveTo>
                  <a:pt x="2381599" y="143654"/>
                </a:moveTo>
                <a:lnTo>
                  <a:pt x="2362326" y="148430"/>
                </a:lnTo>
                <a:lnTo>
                  <a:pt x="2358820" y="166477"/>
                </a:lnTo>
                <a:cubicBezTo>
                  <a:pt x="2365158" y="168771"/>
                  <a:pt x="2370568" y="172209"/>
                  <a:pt x="2375049" y="176791"/>
                </a:cubicBezTo>
                <a:lnTo>
                  <a:pt x="2376238" y="179107"/>
                </a:lnTo>
                <a:close/>
                <a:moveTo>
                  <a:pt x="4879880" y="143194"/>
                </a:moveTo>
                <a:cubicBezTo>
                  <a:pt x="4881537" y="143232"/>
                  <a:pt x="4883545" y="143672"/>
                  <a:pt x="4885904" y="144515"/>
                </a:cubicBezTo>
                <a:cubicBezTo>
                  <a:pt x="4895340" y="147885"/>
                  <a:pt x="4903015" y="152230"/>
                  <a:pt x="4908931" y="157550"/>
                </a:cubicBezTo>
                <a:cubicBezTo>
                  <a:pt x="4914846" y="162870"/>
                  <a:pt x="4915642" y="167922"/>
                  <a:pt x="4911318" y="172704"/>
                </a:cubicBezTo>
                <a:cubicBezTo>
                  <a:pt x="4906995" y="177487"/>
                  <a:pt x="4900603" y="187668"/>
                  <a:pt x="4892142" y="203249"/>
                </a:cubicBezTo>
                <a:cubicBezTo>
                  <a:pt x="4883681" y="218829"/>
                  <a:pt x="4875142" y="232657"/>
                  <a:pt x="4866523" y="244731"/>
                </a:cubicBezTo>
                <a:cubicBezTo>
                  <a:pt x="4896193" y="241247"/>
                  <a:pt x="4917994" y="238128"/>
                  <a:pt x="4931925" y="235374"/>
                </a:cubicBezTo>
                <a:cubicBezTo>
                  <a:pt x="4945857" y="232621"/>
                  <a:pt x="4956436" y="234259"/>
                  <a:pt x="4963664" y="240290"/>
                </a:cubicBezTo>
                <a:cubicBezTo>
                  <a:pt x="4970891" y="246320"/>
                  <a:pt x="4974505" y="251428"/>
                  <a:pt x="4974505" y="255616"/>
                </a:cubicBezTo>
                <a:cubicBezTo>
                  <a:pt x="4974505" y="261968"/>
                  <a:pt x="4967718" y="264693"/>
                  <a:pt x="4954145" y="263790"/>
                </a:cubicBezTo>
                <a:cubicBezTo>
                  <a:pt x="4940572" y="262886"/>
                  <a:pt x="4922923" y="263105"/>
                  <a:pt x="4901198" y="264446"/>
                </a:cubicBezTo>
                <a:cubicBezTo>
                  <a:pt x="4879472" y="265786"/>
                  <a:pt x="4856657" y="268264"/>
                  <a:pt x="4832752" y="271877"/>
                </a:cubicBezTo>
                <a:cubicBezTo>
                  <a:pt x="4808847" y="275491"/>
                  <a:pt x="4791434" y="278198"/>
                  <a:pt x="4780514" y="279998"/>
                </a:cubicBezTo>
                <a:cubicBezTo>
                  <a:pt x="4769594" y="281797"/>
                  <a:pt x="4759126" y="277943"/>
                  <a:pt x="4749109" y="268436"/>
                </a:cubicBezTo>
                <a:cubicBezTo>
                  <a:pt x="4739093" y="258928"/>
                  <a:pt x="4741007" y="254633"/>
                  <a:pt x="4754852" y="255551"/>
                </a:cubicBezTo>
                <a:cubicBezTo>
                  <a:pt x="4768698" y="256469"/>
                  <a:pt x="4781210" y="256257"/>
                  <a:pt x="4792388" y="254917"/>
                </a:cubicBezTo>
                <a:cubicBezTo>
                  <a:pt x="4803566" y="253576"/>
                  <a:pt x="4822190" y="251228"/>
                  <a:pt x="4848261" y="247872"/>
                </a:cubicBezTo>
                <a:cubicBezTo>
                  <a:pt x="4855947" y="229058"/>
                  <a:pt x="4862684" y="211036"/>
                  <a:pt x="4868470" y="193806"/>
                </a:cubicBezTo>
                <a:cubicBezTo>
                  <a:pt x="4874256" y="176576"/>
                  <a:pt x="4876250" y="163211"/>
                  <a:pt x="4874450" y="153711"/>
                </a:cubicBezTo>
                <a:cubicBezTo>
                  <a:pt x="4873100" y="146585"/>
                  <a:pt x="4874910" y="143080"/>
                  <a:pt x="4879880" y="143194"/>
                </a:cubicBezTo>
                <a:close/>
                <a:moveTo>
                  <a:pt x="2736755" y="143194"/>
                </a:moveTo>
                <a:cubicBezTo>
                  <a:pt x="2738412" y="143232"/>
                  <a:pt x="2740420" y="143672"/>
                  <a:pt x="2742779" y="144515"/>
                </a:cubicBezTo>
                <a:cubicBezTo>
                  <a:pt x="2752215" y="147885"/>
                  <a:pt x="2759890" y="152230"/>
                  <a:pt x="2765806" y="157550"/>
                </a:cubicBezTo>
                <a:cubicBezTo>
                  <a:pt x="2771721" y="162870"/>
                  <a:pt x="2772517" y="167922"/>
                  <a:pt x="2768193" y="172704"/>
                </a:cubicBezTo>
                <a:cubicBezTo>
                  <a:pt x="2763870" y="177487"/>
                  <a:pt x="2757478" y="187668"/>
                  <a:pt x="2749017" y="203249"/>
                </a:cubicBezTo>
                <a:cubicBezTo>
                  <a:pt x="2740556" y="218829"/>
                  <a:pt x="2732016" y="232657"/>
                  <a:pt x="2723398" y="244731"/>
                </a:cubicBezTo>
                <a:cubicBezTo>
                  <a:pt x="2753068" y="241247"/>
                  <a:pt x="2774869" y="238128"/>
                  <a:pt x="2788800" y="235374"/>
                </a:cubicBezTo>
                <a:cubicBezTo>
                  <a:pt x="2802732" y="232621"/>
                  <a:pt x="2813311" y="234259"/>
                  <a:pt x="2820539" y="240290"/>
                </a:cubicBezTo>
                <a:cubicBezTo>
                  <a:pt x="2827766" y="246320"/>
                  <a:pt x="2831380" y="251428"/>
                  <a:pt x="2831380" y="255616"/>
                </a:cubicBezTo>
                <a:cubicBezTo>
                  <a:pt x="2831380" y="261968"/>
                  <a:pt x="2824593" y="264693"/>
                  <a:pt x="2811020" y="263790"/>
                </a:cubicBezTo>
                <a:cubicBezTo>
                  <a:pt x="2797447" y="262886"/>
                  <a:pt x="2779798" y="263105"/>
                  <a:pt x="2758073" y="264446"/>
                </a:cubicBezTo>
                <a:cubicBezTo>
                  <a:pt x="2736347" y="265786"/>
                  <a:pt x="2713532" y="268264"/>
                  <a:pt x="2689627" y="271877"/>
                </a:cubicBezTo>
                <a:cubicBezTo>
                  <a:pt x="2665722" y="275491"/>
                  <a:pt x="2648309" y="278198"/>
                  <a:pt x="2637389" y="279998"/>
                </a:cubicBezTo>
                <a:cubicBezTo>
                  <a:pt x="2626469" y="281797"/>
                  <a:pt x="2616001" y="277943"/>
                  <a:pt x="2605984" y="268436"/>
                </a:cubicBezTo>
                <a:cubicBezTo>
                  <a:pt x="2595968" y="258928"/>
                  <a:pt x="2597882" y="254633"/>
                  <a:pt x="2611727" y="255551"/>
                </a:cubicBezTo>
                <a:cubicBezTo>
                  <a:pt x="2625573" y="256469"/>
                  <a:pt x="2638085" y="256257"/>
                  <a:pt x="2649263" y="254917"/>
                </a:cubicBezTo>
                <a:cubicBezTo>
                  <a:pt x="2660441" y="253576"/>
                  <a:pt x="2679065" y="251228"/>
                  <a:pt x="2705136" y="247872"/>
                </a:cubicBezTo>
                <a:cubicBezTo>
                  <a:pt x="2712822" y="229058"/>
                  <a:pt x="2719559" y="211036"/>
                  <a:pt x="2725345" y="193806"/>
                </a:cubicBezTo>
                <a:cubicBezTo>
                  <a:pt x="2731131" y="176576"/>
                  <a:pt x="2733124" y="163211"/>
                  <a:pt x="2731325" y="153711"/>
                </a:cubicBezTo>
                <a:cubicBezTo>
                  <a:pt x="2729975" y="146585"/>
                  <a:pt x="2731785" y="143080"/>
                  <a:pt x="2736755" y="143194"/>
                </a:cubicBezTo>
                <a:close/>
                <a:moveTo>
                  <a:pt x="6220868" y="132856"/>
                </a:moveTo>
                <a:cubicBezTo>
                  <a:pt x="6192532" y="137359"/>
                  <a:pt x="6178185" y="139611"/>
                  <a:pt x="6177826" y="139611"/>
                </a:cubicBezTo>
                <a:cubicBezTo>
                  <a:pt x="6183118" y="165208"/>
                  <a:pt x="6187248" y="181799"/>
                  <a:pt x="6190216" y="189385"/>
                </a:cubicBezTo>
                <a:lnTo>
                  <a:pt x="6220868" y="185901"/>
                </a:lnTo>
                <a:lnTo>
                  <a:pt x="6220868" y="169316"/>
                </a:lnTo>
                <a:cubicBezTo>
                  <a:pt x="6212394" y="170205"/>
                  <a:pt x="6203302" y="168603"/>
                  <a:pt x="6193594" y="164509"/>
                </a:cubicBezTo>
                <a:cubicBezTo>
                  <a:pt x="6183886" y="160415"/>
                  <a:pt x="6192977" y="155012"/>
                  <a:pt x="6220868" y="148301"/>
                </a:cubicBezTo>
                <a:close/>
                <a:moveTo>
                  <a:pt x="1241881" y="131662"/>
                </a:moveTo>
                <a:cubicBezTo>
                  <a:pt x="1245859" y="131584"/>
                  <a:pt x="1249886" y="132505"/>
                  <a:pt x="1253962" y="134427"/>
                </a:cubicBezTo>
                <a:cubicBezTo>
                  <a:pt x="1262114" y="138270"/>
                  <a:pt x="1269133" y="142593"/>
                  <a:pt x="1275020" y="147397"/>
                </a:cubicBezTo>
                <a:cubicBezTo>
                  <a:pt x="1280907" y="152201"/>
                  <a:pt x="1280631" y="158074"/>
                  <a:pt x="1274193" y="165014"/>
                </a:cubicBezTo>
                <a:cubicBezTo>
                  <a:pt x="1267753" y="171955"/>
                  <a:pt x="1262420" y="183449"/>
                  <a:pt x="1258189" y="199495"/>
                </a:cubicBezTo>
                <a:cubicBezTo>
                  <a:pt x="1270794" y="211340"/>
                  <a:pt x="1269582" y="217811"/>
                  <a:pt x="1254554" y="218908"/>
                </a:cubicBezTo>
                <a:cubicBezTo>
                  <a:pt x="1239525" y="220005"/>
                  <a:pt x="1213038" y="223572"/>
                  <a:pt x="1175094" y="229610"/>
                </a:cubicBezTo>
                <a:cubicBezTo>
                  <a:pt x="1169746" y="245197"/>
                  <a:pt x="1164508" y="247409"/>
                  <a:pt x="1159381" y="236246"/>
                </a:cubicBezTo>
                <a:cubicBezTo>
                  <a:pt x="1154255" y="225082"/>
                  <a:pt x="1149677" y="212107"/>
                  <a:pt x="1145647" y="197323"/>
                </a:cubicBezTo>
                <a:cubicBezTo>
                  <a:pt x="1141617" y="182538"/>
                  <a:pt x="1136620" y="170320"/>
                  <a:pt x="1130654" y="160669"/>
                </a:cubicBezTo>
                <a:cubicBezTo>
                  <a:pt x="1124689" y="151018"/>
                  <a:pt x="1127567" y="147318"/>
                  <a:pt x="1139290" y="149570"/>
                </a:cubicBezTo>
                <a:cubicBezTo>
                  <a:pt x="1151013" y="151821"/>
                  <a:pt x="1167139" y="150979"/>
                  <a:pt x="1187667" y="147042"/>
                </a:cubicBezTo>
                <a:cubicBezTo>
                  <a:pt x="1208195" y="143106"/>
                  <a:pt x="1222339" y="139058"/>
                  <a:pt x="1230097" y="134900"/>
                </a:cubicBezTo>
                <a:cubicBezTo>
                  <a:pt x="1233975" y="132820"/>
                  <a:pt x="1237903" y="131741"/>
                  <a:pt x="1241881" y="131662"/>
                </a:cubicBezTo>
                <a:close/>
                <a:moveTo>
                  <a:pt x="6683624" y="131305"/>
                </a:moveTo>
                <a:cubicBezTo>
                  <a:pt x="6682010" y="131371"/>
                  <a:pt x="6679829" y="131817"/>
                  <a:pt x="6677079" y="132641"/>
                </a:cubicBezTo>
                <a:cubicBezTo>
                  <a:pt x="6671580" y="134290"/>
                  <a:pt x="6663617" y="136707"/>
                  <a:pt x="6653192" y="139890"/>
                </a:cubicBezTo>
                <a:cubicBezTo>
                  <a:pt x="6654052" y="155779"/>
                  <a:pt x="6654884" y="172278"/>
                  <a:pt x="6655686" y="189385"/>
                </a:cubicBezTo>
                <a:cubicBezTo>
                  <a:pt x="6661868" y="188683"/>
                  <a:pt x="6672271" y="185485"/>
                  <a:pt x="6686898" y="179792"/>
                </a:cubicBezTo>
                <a:cubicBezTo>
                  <a:pt x="6688619" y="163659"/>
                  <a:pt x="6689264" y="152047"/>
                  <a:pt x="6688834" y="144956"/>
                </a:cubicBezTo>
                <a:cubicBezTo>
                  <a:pt x="6688404" y="137865"/>
                  <a:pt x="6687712" y="133627"/>
                  <a:pt x="6686758" y="132243"/>
                </a:cubicBezTo>
                <a:cubicBezTo>
                  <a:pt x="6686282" y="131551"/>
                  <a:pt x="6685236" y="131239"/>
                  <a:pt x="6683624" y="131305"/>
                </a:cubicBezTo>
                <a:close/>
                <a:moveTo>
                  <a:pt x="6275685" y="126871"/>
                </a:moveTo>
                <a:cubicBezTo>
                  <a:pt x="6268588" y="127068"/>
                  <a:pt x="6258468" y="128418"/>
                  <a:pt x="6245326" y="130920"/>
                </a:cubicBezTo>
                <a:lnTo>
                  <a:pt x="6245326" y="144859"/>
                </a:lnTo>
                <a:cubicBezTo>
                  <a:pt x="6256970" y="142149"/>
                  <a:pt x="6265728" y="143988"/>
                  <a:pt x="6271600" y="150376"/>
                </a:cubicBezTo>
                <a:cubicBezTo>
                  <a:pt x="6277472" y="156765"/>
                  <a:pt x="6268629" y="162003"/>
                  <a:pt x="6245068" y="166090"/>
                </a:cubicBezTo>
                <a:lnTo>
                  <a:pt x="6243970" y="182653"/>
                </a:lnTo>
                <a:cubicBezTo>
                  <a:pt x="6258038" y="180860"/>
                  <a:pt x="6269468" y="179964"/>
                  <a:pt x="6278258" y="179964"/>
                </a:cubicBezTo>
                <a:cubicBezTo>
                  <a:pt x="6286790" y="150696"/>
                  <a:pt x="6290006" y="133953"/>
                  <a:pt x="6287905" y="129737"/>
                </a:cubicBezTo>
                <a:cubicBezTo>
                  <a:pt x="6286855" y="127629"/>
                  <a:pt x="6282782" y="126674"/>
                  <a:pt x="6275685" y="126871"/>
                </a:cubicBezTo>
                <a:close/>
                <a:moveTo>
                  <a:pt x="4084729" y="115916"/>
                </a:moveTo>
                <a:cubicBezTo>
                  <a:pt x="4086326" y="115804"/>
                  <a:pt x="4088318" y="116112"/>
                  <a:pt x="4090704" y="116842"/>
                </a:cubicBezTo>
                <a:cubicBezTo>
                  <a:pt x="4100247" y="119760"/>
                  <a:pt x="4106797" y="123575"/>
                  <a:pt x="4110354" y="128285"/>
                </a:cubicBezTo>
                <a:cubicBezTo>
                  <a:pt x="4113910" y="132996"/>
                  <a:pt x="4114111" y="139213"/>
                  <a:pt x="4110956" y="146935"/>
                </a:cubicBezTo>
                <a:cubicBezTo>
                  <a:pt x="4107801" y="154657"/>
                  <a:pt x="4102678" y="154790"/>
                  <a:pt x="4095587" y="147333"/>
                </a:cubicBezTo>
                <a:cubicBezTo>
                  <a:pt x="4088496" y="139876"/>
                  <a:pt x="4083630" y="133530"/>
                  <a:pt x="4080992" y="128296"/>
                </a:cubicBezTo>
                <a:cubicBezTo>
                  <a:pt x="4078690" y="120380"/>
                  <a:pt x="4079936" y="116254"/>
                  <a:pt x="4084729" y="115916"/>
                </a:cubicBezTo>
                <a:close/>
                <a:moveTo>
                  <a:pt x="4376141" y="114119"/>
                </a:moveTo>
                <a:lnTo>
                  <a:pt x="4358858" y="151592"/>
                </a:lnTo>
                <a:lnTo>
                  <a:pt x="4381659" y="148215"/>
                </a:lnTo>
                <a:cubicBezTo>
                  <a:pt x="4381659" y="133358"/>
                  <a:pt x="4379859" y="122108"/>
                  <a:pt x="4376260" y="114465"/>
                </a:cubicBezTo>
                <a:close/>
                <a:moveTo>
                  <a:pt x="2233016" y="114119"/>
                </a:moveTo>
                <a:lnTo>
                  <a:pt x="2215733" y="151592"/>
                </a:lnTo>
                <a:lnTo>
                  <a:pt x="2238534" y="148215"/>
                </a:lnTo>
                <a:cubicBezTo>
                  <a:pt x="2238534" y="133358"/>
                  <a:pt x="2236734" y="122108"/>
                  <a:pt x="2233135" y="114465"/>
                </a:cubicBezTo>
                <a:close/>
                <a:moveTo>
                  <a:pt x="4127949" y="107127"/>
                </a:moveTo>
                <a:cubicBezTo>
                  <a:pt x="4125009" y="107172"/>
                  <a:pt x="4121130" y="107639"/>
                  <a:pt x="4116312" y="108528"/>
                </a:cubicBezTo>
                <a:cubicBezTo>
                  <a:pt x="4106675" y="110306"/>
                  <a:pt x="4092651" y="112034"/>
                  <a:pt x="4074238" y="113712"/>
                </a:cubicBezTo>
                <a:cubicBezTo>
                  <a:pt x="4070380" y="126088"/>
                  <a:pt x="4065304" y="140966"/>
                  <a:pt x="4059008" y="158346"/>
                </a:cubicBezTo>
                <a:cubicBezTo>
                  <a:pt x="4083889" y="157500"/>
                  <a:pt x="4109501" y="155836"/>
                  <a:pt x="4135843" y="153356"/>
                </a:cubicBezTo>
                <a:cubicBezTo>
                  <a:pt x="4136704" y="124890"/>
                  <a:pt x="4136073" y="109858"/>
                  <a:pt x="4133950" y="108259"/>
                </a:cubicBezTo>
                <a:cubicBezTo>
                  <a:pt x="4132889" y="107460"/>
                  <a:pt x="4130889" y="107082"/>
                  <a:pt x="4127949" y="107127"/>
                </a:cubicBezTo>
                <a:close/>
                <a:moveTo>
                  <a:pt x="6693710" y="102325"/>
                </a:moveTo>
                <a:cubicBezTo>
                  <a:pt x="6697074" y="101993"/>
                  <a:pt x="6700866" y="102785"/>
                  <a:pt x="6705086" y="104699"/>
                </a:cubicBezTo>
                <a:cubicBezTo>
                  <a:pt x="6713524" y="108528"/>
                  <a:pt x="6720484" y="112622"/>
                  <a:pt x="6725961" y="116982"/>
                </a:cubicBezTo>
                <a:cubicBezTo>
                  <a:pt x="6731439" y="121341"/>
                  <a:pt x="6731414" y="126543"/>
                  <a:pt x="6725886" y="132587"/>
                </a:cubicBezTo>
                <a:cubicBezTo>
                  <a:pt x="6720358" y="138632"/>
                  <a:pt x="6715026" y="153764"/>
                  <a:pt x="6709892" y="177985"/>
                </a:cubicBezTo>
                <a:cubicBezTo>
                  <a:pt x="6719788" y="188281"/>
                  <a:pt x="6719676" y="194526"/>
                  <a:pt x="6709560" y="196720"/>
                </a:cubicBezTo>
                <a:cubicBezTo>
                  <a:pt x="6699443" y="198914"/>
                  <a:pt x="6682002" y="202571"/>
                  <a:pt x="6657236" y="207691"/>
                </a:cubicBezTo>
                <a:cubicBezTo>
                  <a:pt x="6657236" y="215219"/>
                  <a:pt x="6655253" y="221278"/>
                  <a:pt x="6651288" y="225867"/>
                </a:cubicBezTo>
                <a:cubicBezTo>
                  <a:pt x="6647324" y="230456"/>
                  <a:pt x="6643935" y="229764"/>
                  <a:pt x="6641124" y="223791"/>
                </a:cubicBezTo>
                <a:cubicBezTo>
                  <a:pt x="6638314" y="217818"/>
                  <a:pt x="6636220" y="210254"/>
                  <a:pt x="6634843" y="201098"/>
                </a:cubicBezTo>
                <a:cubicBezTo>
                  <a:pt x="6633466" y="191942"/>
                  <a:pt x="6631896" y="180530"/>
                  <a:pt x="6630132" y="166864"/>
                </a:cubicBezTo>
                <a:cubicBezTo>
                  <a:pt x="6628368" y="153198"/>
                  <a:pt x="6624996" y="141389"/>
                  <a:pt x="6620012" y="131437"/>
                </a:cubicBezTo>
                <a:cubicBezTo>
                  <a:pt x="6615028" y="121484"/>
                  <a:pt x="6616101" y="116982"/>
                  <a:pt x="6623228" y="117928"/>
                </a:cubicBezTo>
                <a:cubicBezTo>
                  <a:pt x="6630355" y="118875"/>
                  <a:pt x="6635998" y="119774"/>
                  <a:pt x="6640156" y="120628"/>
                </a:cubicBezTo>
                <a:cubicBezTo>
                  <a:pt x="6644316" y="121481"/>
                  <a:pt x="6651556" y="120660"/>
                  <a:pt x="6661882" y="118165"/>
                </a:cubicBezTo>
                <a:cubicBezTo>
                  <a:pt x="6672206" y="115670"/>
                  <a:pt x="6679879" y="111844"/>
                  <a:pt x="6684898" y="106689"/>
                </a:cubicBezTo>
                <a:cubicBezTo>
                  <a:pt x="6687408" y="104111"/>
                  <a:pt x="6690344" y="102657"/>
                  <a:pt x="6693710" y="102325"/>
                </a:cubicBezTo>
                <a:close/>
                <a:moveTo>
                  <a:pt x="4910609" y="97052"/>
                </a:moveTo>
                <a:cubicBezTo>
                  <a:pt x="4915223" y="97551"/>
                  <a:pt x="4919510" y="99214"/>
                  <a:pt x="4923472" y="102043"/>
                </a:cubicBezTo>
                <a:cubicBezTo>
                  <a:pt x="4931395" y="107700"/>
                  <a:pt x="4932255" y="112622"/>
                  <a:pt x="4926053" y="116810"/>
                </a:cubicBezTo>
                <a:cubicBezTo>
                  <a:pt x="4919851" y="120997"/>
                  <a:pt x="4905102" y="126292"/>
                  <a:pt x="4881806" y="132695"/>
                </a:cubicBezTo>
                <a:cubicBezTo>
                  <a:pt x="4858511" y="139098"/>
                  <a:pt x="4841428" y="142751"/>
                  <a:pt x="4830558" y="143654"/>
                </a:cubicBezTo>
                <a:cubicBezTo>
                  <a:pt x="4819688" y="144558"/>
                  <a:pt x="4809890" y="142181"/>
                  <a:pt x="4801164" y="136524"/>
                </a:cubicBezTo>
                <a:cubicBezTo>
                  <a:pt x="4792438" y="130867"/>
                  <a:pt x="4791761" y="127034"/>
                  <a:pt x="4799131" y="125027"/>
                </a:cubicBezTo>
                <a:cubicBezTo>
                  <a:pt x="4806502" y="123019"/>
                  <a:pt x="4820326" y="119814"/>
                  <a:pt x="4840603" y="115411"/>
                </a:cubicBezTo>
                <a:cubicBezTo>
                  <a:pt x="4866860" y="108170"/>
                  <a:pt x="4885255" y="102717"/>
                  <a:pt x="4895788" y="99053"/>
                </a:cubicBezTo>
                <a:cubicBezTo>
                  <a:pt x="4901055" y="97221"/>
                  <a:pt x="4905995" y="96554"/>
                  <a:pt x="4910609" y="97052"/>
                </a:cubicBezTo>
                <a:close/>
                <a:moveTo>
                  <a:pt x="2767483" y="97052"/>
                </a:moveTo>
                <a:cubicBezTo>
                  <a:pt x="2772097" y="97551"/>
                  <a:pt x="2776385" y="99214"/>
                  <a:pt x="2780347" y="102043"/>
                </a:cubicBezTo>
                <a:cubicBezTo>
                  <a:pt x="2788269" y="107700"/>
                  <a:pt x="2789130" y="112622"/>
                  <a:pt x="2782928" y="116810"/>
                </a:cubicBezTo>
                <a:cubicBezTo>
                  <a:pt x="2776726" y="120997"/>
                  <a:pt x="2761977" y="126292"/>
                  <a:pt x="2738681" y="132695"/>
                </a:cubicBezTo>
                <a:cubicBezTo>
                  <a:pt x="2715386" y="139098"/>
                  <a:pt x="2698303" y="142751"/>
                  <a:pt x="2687433" y="143654"/>
                </a:cubicBezTo>
                <a:cubicBezTo>
                  <a:pt x="2676563" y="144558"/>
                  <a:pt x="2666765" y="142181"/>
                  <a:pt x="2658039" y="136524"/>
                </a:cubicBezTo>
                <a:cubicBezTo>
                  <a:pt x="2649313" y="130867"/>
                  <a:pt x="2648636" y="127034"/>
                  <a:pt x="2656006" y="125027"/>
                </a:cubicBezTo>
                <a:cubicBezTo>
                  <a:pt x="2663377" y="123019"/>
                  <a:pt x="2677201" y="119814"/>
                  <a:pt x="2697478" y="115411"/>
                </a:cubicBezTo>
                <a:cubicBezTo>
                  <a:pt x="2723735" y="108170"/>
                  <a:pt x="2742130" y="102717"/>
                  <a:pt x="2752663" y="99053"/>
                </a:cubicBezTo>
                <a:cubicBezTo>
                  <a:pt x="2757929" y="97221"/>
                  <a:pt x="2762870" y="96554"/>
                  <a:pt x="2767483" y="97052"/>
                </a:cubicBezTo>
                <a:close/>
                <a:moveTo>
                  <a:pt x="4522315" y="89664"/>
                </a:moveTo>
                <a:lnTo>
                  <a:pt x="4501945" y="92697"/>
                </a:lnTo>
                <a:cubicBezTo>
                  <a:pt x="4508240" y="97587"/>
                  <a:pt x="4510488" y="103315"/>
                  <a:pt x="4508688" y="109883"/>
                </a:cubicBezTo>
                <a:cubicBezTo>
                  <a:pt x="4506888" y="116451"/>
                  <a:pt x="4505989" y="123607"/>
                  <a:pt x="4505989" y="131351"/>
                </a:cubicBezTo>
                <a:lnTo>
                  <a:pt x="4524810" y="129221"/>
                </a:lnTo>
                <a:cubicBezTo>
                  <a:pt x="4525656" y="108786"/>
                  <a:pt x="4524825" y="95600"/>
                  <a:pt x="4522315" y="89664"/>
                </a:cubicBezTo>
                <a:close/>
                <a:moveTo>
                  <a:pt x="2379190" y="89664"/>
                </a:moveTo>
                <a:lnTo>
                  <a:pt x="2358820" y="92697"/>
                </a:lnTo>
                <a:cubicBezTo>
                  <a:pt x="2365115" y="97587"/>
                  <a:pt x="2367363" y="103315"/>
                  <a:pt x="2365563" y="109883"/>
                </a:cubicBezTo>
                <a:cubicBezTo>
                  <a:pt x="2363764" y="116451"/>
                  <a:pt x="2362864" y="123607"/>
                  <a:pt x="2362864" y="131351"/>
                </a:cubicBezTo>
                <a:lnTo>
                  <a:pt x="2381685" y="129221"/>
                </a:lnTo>
                <a:cubicBezTo>
                  <a:pt x="2382531" y="108786"/>
                  <a:pt x="2381699" y="95600"/>
                  <a:pt x="2379190" y="89664"/>
                </a:cubicBezTo>
                <a:close/>
                <a:moveTo>
                  <a:pt x="1245795" y="79856"/>
                </a:moveTo>
                <a:cubicBezTo>
                  <a:pt x="1254918" y="79330"/>
                  <a:pt x="1261996" y="82130"/>
                  <a:pt x="1267029" y="88255"/>
                </a:cubicBezTo>
                <a:cubicBezTo>
                  <a:pt x="1273741" y="96421"/>
                  <a:pt x="1265212" y="102749"/>
                  <a:pt x="1241443" y="107237"/>
                </a:cubicBezTo>
                <a:cubicBezTo>
                  <a:pt x="1217674" y="111726"/>
                  <a:pt x="1200369" y="114422"/>
                  <a:pt x="1189527" y="115325"/>
                </a:cubicBezTo>
                <a:cubicBezTo>
                  <a:pt x="1177783" y="115325"/>
                  <a:pt x="1168043" y="112404"/>
                  <a:pt x="1160306" y="106560"/>
                </a:cubicBezTo>
                <a:cubicBezTo>
                  <a:pt x="1152570" y="100716"/>
                  <a:pt x="1155132" y="96651"/>
                  <a:pt x="1167996" y="94364"/>
                </a:cubicBezTo>
                <a:cubicBezTo>
                  <a:pt x="1180859" y="92076"/>
                  <a:pt x="1191912" y="90273"/>
                  <a:pt x="1201154" y="88954"/>
                </a:cubicBezTo>
                <a:cubicBezTo>
                  <a:pt x="1210396" y="87634"/>
                  <a:pt x="1222008" y="85146"/>
                  <a:pt x="1235990" y="81490"/>
                </a:cubicBezTo>
                <a:cubicBezTo>
                  <a:pt x="1239486" y="80575"/>
                  <a:pt x="1242754" y="80031"/>
                  <a:pt x="1245795" y="79856"/>
                </a:cubicBezTo>
                <a:close/>
                <a:moveTo>
                  <a:pt x="4136871" y="79339"/>
                </a:moveTo>
                <a:cubicBezTo>
                  <a:pt x="4140732" y="79048"/>
                  <a:pt x="4144605" y="79869"/>
                  <a:pt x="4148491" y="81802"/>
                </a:cubicBezTo>
                <a:cubicBezTo>
                  <a:pt x="4156264" y="85666"/>
                  <a:pt x="4163090" y="90183"/>
                  <a:pt x="4168969" y="95353"/>
                </a:cubicBezTo>
                <a:cubicBezTo>
                  <a:pt x="4174849" y="100523"/>
                  <a:pt x="4175763" y="106037"/>
                  <a:pt x="4171712" y="111894"/>
                </a:cubicBezTo>
                <a:cubicBezTo>
                  <a:pt x="4167661" y="117752"/>
                  <a:pt x="4165635" y="130540"/>
                  <a:pt x="4165635" y="150258"/>
                </a:cubicBezTo>
                <a:cubicBezTo>
                  <a:pt x="4185037" y="149398"/>
                  <a:pt x="4202590" y="147831"/>
                  <a:pt x="4218292" y="145558"/>
                </a:cubicBezTo>
                <a:cubicBezTo>
                  <a:pt x="4233995" y="143285"/>
                  <a:pt x="4245793" y="147799"/>
                  <a:pt x="4253688" y="159099"/>
                </a:cubicBezTo>
                <a:cubicBezTo>
                  <a:pt x="4261582" y="170399"/>
                  <a:pt x="4260309" y="175827"/>
                  <a:pt x="4249870" y="175382"/>
                </a:cubicBezTo>
                <a:cubicBezTo>
                  <a:pt x="4239430" y="174938"/>
                  <a:pt x="4227717" y="174489"/>
                  <a:pt x="4214732" y="174038"/>
                </a:cubicBezTo>
                <a:cubicBezTo>
                  <a:pt x="4201748" y="173586"/>
                  <a:pt x="4184858" y="173360"/>
                  <a:pt x="4164065" y="173360"/>
                </a:cubicBezTo>
                <a:cubicBezTo>
                  <a:pt x="4163262" y="194526"/>
                  <a:pt x="4161986" y="210681"/>
                  <a:pt x="4160236" y="221823"/>
                </a:cubicBezTo>
                <a:cubicBezTo>
                  <a:pt x="4165843" y="221823"/>
                  <a:pt x="4175695" y="223035"/>
                  <a:pt x="4189791" y="225458"/>
                </a:cubicBezTo>
                <a:cubicBezTo>
                  <a:pt x="4203888" y="227882"/>
                  <a:pt x="4212159" y="234428"/>
                  <a:pt x="4214603" y="245097"/>
                </a:cubicBezTo>
                <a:cubicBezTo>
                  <a:pt x="4217048" y="255766"/>
                  <a:pt x="4211990" y="259280"/>
                  <a:pt x="4199428" y="255637"/>
                </a:cubicBezTo>
                <a:cubicBezTo>
                  <a:pt x="4186866" y="251995"/>
                  <a:pt x="4173056" y="248417"/>
                  <a:pt x="4157999" y="244904"/>
                </a:cubicBezTo>
                <a:cubicBezTo>
                  <a:pt x="4152966" y="273125"/>
                  <a:pt x="4144024" y="293900"/>
                  <a:pt x="4131176" y="307230"/>
                </a:cubicBezTo>
                <a:cubicBezTo>
                  <a:pt x="4118327" y="320559"/>
                  <a:pt x="4109278" y="322506"/>
                  <a:pt x="4104030" y="313070"/>
                </a:cubicBezTo>
                <a:cubicBezTo>
                  <a:pt x="4098781" y="303634"/>
                  <a:pt x="4090837" y="294384"/>
                  <a:pt x="4080196" y="285321"/>
                </a:cubicBezTo>
                <a:cubicBezTo>
                  <a:pt x="4069555" y="276258"/>
                  <a:pt x="4071678" y="273078"/>
                  <a:pt x="4086563" y="275782"/>
                </a:cubicBezTo>
                <a:cubicBezTo>
                  <a:pt x="4101448" y="278485"/>
                  <a:pt x="4111142" y="278320"/>
                  <a:pt x="4115645" y="275287"/>
                </a:cubicBezTo>
                <a:cubicBezTo>
                  <a:pt x="4120148" y="272254"/>
                  <a:pt x="4124163" y="261144"/>
                  <a:pt x="4127691" y="241957"/>
                </a:cubicBezTo>
                <a:cubicBezTo>
                  <a:pt x="4080225" y="239418"/>
                  <a:pt x="4049257" y="239469"/>
                  <a:pt x="4034788" y="242107"/>
                </a:cubicBezTo>
                <a:cubicBezTo>
                  <a:pt x="4020318" y="244746"/>
                  <a:pt x="4009072" y="248119"/>
                  <a:pt x="4001049" y="252228"/>
                </a:cubicBezTo>
                <a:cubicBezTo>
                  <a:pt x="3993026" y="256336"/>
                  <a:pt x="3987379" y="253221"/>
                  <a:pt x="3984110" y="242882"/>
                </a:cubicBezTo>
                <a:cubicBezTo>
                  <a:pt x="3980840" y="232542"/>
                  <a:pt x="3983826" y="225483"/>
                  <a:pt x="3993069" y="221705"/>
                </a:cubicBezTo>
                <a:cubicBezTo>
                  <a:pt x="4002311" y="217926"/>
                  <a:pt x="4013435" y="204959"/>
                  <a:pt x="4026442" y="182803"/>
                </a:cubicBezTo>
                <a:cubicBezTo>
                  <a:pt x="3997245" y="185485"/>
                  <a:pt x="3978072" y="187729"/>
                  <a:pt x="3968923" y="189536"/>
                </a:cubicBezTo>
                <a:cubicBezTo>
                  <a:pt x="3959774" y="191343"/>
                  <a:pt x="3950654" y="187496"/>
                  <a:pt x="3941562" y="177996"/>
                </a:cubicBezTo>
                <a:cubicBezTo>
                  <a:pt x="3932471" y="168495"/>
                  <a:pt x="3934879" y="164204"/>
                  <a:pt x="3948790" y="165122"/>
                </a:cubicBezTo>
                <a:cubicBezTo>
                  <a:pt x="3962699" y="166040"/>
                  <a:pt x="3991115" y="164785"/>
                  <a:pt x="4034035" y="161357"/>
                </a:cubicBezTo>
                <a:cubicBezTo>
                  <a:pt x="4045177" y="132634"/>
                  <a:pt x="4048949" y="113027"/>
                  <a:pt x="4045349" y="102537"/>
                </a:cubicBezTo>
                <a:cubicBezTo>
                  <a:pt x="4041750" y="92048"/>
                  <a:pt x="4042919" y="87287"/>
                  <a:pt x="4048856" y="88255"/>
                </a:cubicBezTo>
                <a:cubicBezTo>
                  <a:pt x="4054792" y="89223"/>
                  <a:pt x="4059912" y="90574"/>
                  <a:pt x="4064214" y="92309"/>
                </a:cubicBezTo>
                <a:cubicBezTo>
                  <a:pt x="4068516" y="94045"/>
                  <a:pt x="4077859" y="94274"/>
                  <a:pt x="4092242" y="92998"/>
                </a:cubicBezTo>
                <a:cubicBezTo>
                  <a:pt x="4106625" y="91721"/>
                  <a:pt x="4117653" y="88570"/>
                  <a:pt x="4125325" y="83544"/>
                </a:cubicBezTo>
                <a:cubicBezTo>
                  <a:pt x="4129161" y="81031"/>
                  <a:pt x="4133010" y="79629"/>
                  <a:pt x="4136871" y="79339"/>
                </a:cubicBezTo>
                <a:close/>
                <a:moveTo>
                  <a:pt x="812281" y="75270"/>
                </a:moveTo>
                <a:cubicBezTo>
                  <a:pt x="816700" y="75014"/>
                  <a:pt x="823778" y="77661"/>
                  <a:pt x="833515" y="83210"/>
                </a:cubicBezTo>
                <a:cubicBezTo>
                  <a:pt x="846535" y="92116"/>
                  <a:pt x="850637" y="98788"/>
                  <a:pt x="845819" y="103226"/>
                </a:cubicBezTo>
                <a:cubicBezTo>
                  <a:pt x="841000" y="107664"/>
                  <a:pt x="835239" y="115920"/>
                  <a:pt x="828535" y="127995"/>
                </a:cubicBezTo>
                <a:cubicBezTo>
                  <a:pt x="821831" y="140069"/>
                  <a:pt x="811868" y="154998"/>
                  <a:pt x="798646" y="172779"/>
                </a:cubicBezTo>
                <a:cubicBezTo>
                  <a:pt x="785425" y="190561"/>
                  <a:pt x="766191" y="205902"/>
                  <a:pt x="740945" y="218801"/>
                </a:cubicBezTo>
                <a:cubicBezTo>
                  <a:pt x="715699" y="231700"/>
                  <a:pt x="714183" y="227566"/>
                  <a:pt x="736395" y="206400"/>
                </a:cubicBezTo>
                <a:cubicBezTo>
                  <a:pt x="758609" y="185234"/>
                  <a:pt x="776380" y="162698"/>
                  <a:pt x="789708" y="138793"/>
                </a:cubicBezTo>
                <a:cubicBezTo>
                  <a:pt x="803038" y="114888"/>
                  <a:pt x="808803" y="96873"/>
                  <a:pt x="807004" y="84748"/>
                </a:cubicBezTo>
                <a:cubicBezTo>
                  <a:pt x="806103" y="78686"/>
                  <a:pt x="807863" y="75527"/>
                  <a:pt x="812281" y="75270"/>
                </a:cubicBezTo>
                <a:close/>
                <a:moveTo>
                  <a:pt x="2048622" y="70057"/>
                </a:moveTo>
                <a:cubicBezTo>
                  <a:pt x="2038863" y="69634"/>
                  <a:pt x="2030033" y="74847"/>
                  <a:pt x="2022132" y="85695"/>
                </a:cubicBezTo>
                <a:cubicBezTo>
                  <a:pt x="2014230" y="96543"/>
                  <a:pt x="2008953" y="114063"/>
                  <a:pt x="2006300" y="138255"/>
                </a:cubicBezTo>
                <a:cubicBezTo>
                  <a:pt x="2003661" y="162433"/>
                  <a:pt x="2004558" y="184033"/>
                  <a:pt x="2008989" y="203055"/>
                </a:cubicBezTo>
                <a:cubicBezTo>
                  <a:pt x="2013420" y="222077"/>
                  <a:pt x="2020271" y="235131"/>
                  <a:pt x="2029542" y="242215"/>
                </a:cubicBezTo>
                <a:cubicBezTo>
                  <a:pt x="2038813" y="249299"/>
                  <a:pt x="2048120" y="250787"/>
                  <a:pt x="2057462" y="246678"/>
                </a:cubicBezTo>
                <a:cubicBezTo>
                  <a:pt x="2066805" y="242570"/>
                  <a:pt x="2073878" y="233317"/>
                  <a:pt x="2078682" y="218919"/>
                </a:cubicBezTo>
                <a:cubicBezTo>
                  <a:pt x="2083486" y="204521"/>
                  <a:pt x="2085888" y="188654"/>
                  <a:pt x="2085888" y="171317"/>
                </a:cubicBezTo>
                <a:cubicBezTo>
                  <a:pt x="2085888" y="153979"/>
                  <a:pt x="2085228" y="138266"/>
                  <a:pt x="2083909" y="124177"/>
                </a:cubicBezTo>
                <a:cubicBezTo>
                  <a:pt x="2082590" y="110088"/>
                  <a:pt x="2078818" y="97651"/>
                  <a:pt x="2072595" y="86867"/>
                </a:cubicBezTo>
                <a:cubicBezTo>
                  <a:pt x="2066371" y="76083"/>
                  <a:pt x="2058380" y="70480"/>
                  <a:pt x="2048622" y="70057"/>
                </a:cubicBezTo>
                <a:close/>
                <a:moveTo>
                  <a:pt x="5228285" y="65190"/>
                </a:moveTo>
                <a:cubicBezTo>
                  <a:pt x="5226385" y="65506"/>
                  <a:pt x="5223820" y="66210"/>
                  <a:pt x="5220590" y="67304"/>
                </a:cubicBezTo>
                <a:cubicBezTo>
                  <a:pt x="5214129" y="69490"/>
                  <a:pt x="5203256" y="72914"/>
                  <a:pt x="5187969" y="77575"/>
                </a:cubicBezTo>
                <a:cubicBezTo>
                  <a:pt x="5197864" y="82651"/>
                  <a:pt x="5201187" y="87781"/>
                  <a:pt x="5197939" y="92965"/>
                </a:cubicBezTo>
                <a:cubicBezTo>
                  <a:pt x="5194691" y="98149"/>
                  <a:pt x="5191959" y="106277"/>
                  <a:pt x="5189744" y="117347"/>
                </a:cubicBezTo>
                <a:cubicBezTo>
                  <a:pt x="5187528" y="128418"/>
                  <a:pt x="5183337" y="144171"/>
                  <a:pt x="5177171" y="164606"/>
                </a:cubicBezTo>
                <a:cubicBezTo>
                  <a:pt x="5186162" y="166169"/>
                  <a:pt x="5192683" y="169746"/>
                  <a:pt x="5196735" y="175339"/>
                </a:cubicBezTo>
                <a:cubicBezTo>
                  <a:pt x="5200786" y="180932"/>
                  <a:pt x="5204762" y="186532"/>
                  <a:pt x="5208662" y="192139"/>
                </a:cubicBezTo>
                <a:cubicBezTo>
                  <a:pt x="5212563" y="197746"/>
                  <a:pt x="5216829" y="204027"/>
                  <a:pt x="5221461" y="210982"/>
                </a:cubicBezTo>
                <a:cubicBezTo>
                  <a:pt x="5225117" y="200011"/>
                  <a:pt x="5227846" y="187876"/>
                  <a:pt x="5229646" y="174576"/>
                </a:cubicBezTo>
                <a:cubicBezTo>
                  <a:pt x="5231445" y="161275"/>
                  <a:pt x="5231990" y="153094"/>
                  <a:pt x="5231280" y="150032"/>
                </a:cubicBezTo>
                <a:cubicBezTo>
                  <a:pt x="5230570" y="146971"/>
                  <a:pt x="5226071" y="143963"/>
                  <a:pt x="5217782" y="141009"/>
                </a:cubicBezTo>
                <a:cubicBezTo>
                  <a:pt x="5209494" y="138055"/>
                  <a:pt x="5207834" y="131799"/>
                  <a:pt x="5212803" y="122241"/>
                </a:cubicBezTo>
                <a:cubicBezTo>
                  <a:pt x="5217772" y="112683"/>
                  <a:pt x="5222497" y="101053"/>
                  <a:pt x="5226978" y="87351"/>
                </a:cubicBezTo>
                <a:cubicBezTo>
                  <a:pt x="5231459" y="73649"/>
                  <a:pt x="5233130" y="66336"/>
                  <a:pt x="5231990" y="65411"/>
                </a:cubicBezTo>
                <a:cubicBezTo>
                  <a:pt x="5231420" y="64948"/>
                  <a:pt x="5230185" y="64875"/>
                  <a:pt x="5228285" y="65190"/>
                </a:cubicBezTo>
                <a:close/>
                <a:moveTo>
                  <a:pt x="3085160" y="65190"/>
                </a:moveTo>
                <a:cubicBezTo>
                  <a:pt x="3083260" y="65506"/>
                  <a:pt x="3080695" y="66210"/>
                  <a:pt x="3077465" y="67304"/>
                </a:cubicBezTo>
                <a:cubicBezTo>
                  <a:pt x="3071004" y="69490"/>
                  <a:pt x="3060131" y="72914"/>
                  <a:pt x="3044844" y="77575"/>
                </a:cubicBezTo>
                <a:cubicBezTo>
                  <a:pt x="3054739" y="82651"/>
                  <a:pt x="3058062" y="87781"/>
                  <a:pt x="3054814" y="92965"/>
                </a:cubicBezTo>
                <a:cubicBezTo>
                  <a:pt x="3051566" y="98149"/>
                  <a:pt x="3048834" y="106277"/>
                  <a:pt x="3046619" y="117347"/>
                </a:cubicBezTo>
                <a:cubicBezTo>
                  <a:pt x="3044403" y="128418"/>
                  <a:pt x="3040212" y="144171"/>
                  <a:pt x="3034046" y="164606"/>
                </a:cubicBezTo>
                <a:cubicBezTo>
                  <a:pt x="3043037" y="166169"/>
                  <a:pt x="3049558" y="169746"/>
                  <a:pt x="3053610" y="175339"/>
                </a:cubicBezTo>
                <a:cubicBezTo>
                  <a:pt x="3057661" y="180932"/>
                  <a:pt x="3061636" y="186532"/>
                  <a:pt x="3065537" y="192139"/>
                </a:cubicBezTo>
                <a:cubicBezTo>
                  <a:pt x="3069438" y="197746"/>
                  <a:pt x="3073704" y="204027"/>
                  <a:pt x="3078336" y="210982"/>
                </a:cubicBezTo>
                <a:cubicBezTo>
                  <a:pt x="3081992" y="200011"/>
                  <a:pt x="3084721" y="187876"/>
                  <a:pt x="3086520" y="174576"/>
                </a:cubicBezTo>
                <a:cubicBezTo>
                  <a:pt x="3088320" y="161275"/>
                  <a:pt x="3088865" y="153094"/>
                  <a:pt x="3088155" y="150032"/>
                </a:cubicBezTo>
                <a:cubicBezTo>
                  <a:pt x="3087445" y="146971"/>
                  <a:pt x="3082946" y="143963"/>
                  <a:pt x="3074657" y="141009"/>
                </a:cubicBezTo>
                <a:cubicBezTo>
                  <a:pt x="3066369" y="138055"/>
                  <a:pt x="3064709" y="131799"/>
                  <a:pt x="3069678" y="122241"/>
                </a:cubicBezTo>
                <a:cubicBezTo>
                  <a:pt x="3074647" y="112683"/>
                  <a:pt x="3079372" y="101053"/>
                  <a:pt x="3083853" y="87351"/>
                </a:cubicBezTo>
                <a:cubicBezTo>
                  <a:pt x="3088335" y="73649"/>
                  <a:pt x="3090005" y="66336"/>
                  <a:pt x="3088865" y="65411"/>
                </a:cubicBezTo>
                <a:cubicBezTo>
                  <a:pt x="3088295" y="64948"/>
                  <a:pt x="3087060" y="64875"/>
                  <a:pt x="3085160" y="65190"/>
                </a:cubicBezTo>
                <a:close/>
                <a:moveTo>
                  <a:pt x="4570689" y="56479"/>
                </a:moveTo>
                <a:cubicBezTo>
                  <a:pt x="4575290" y="57149"/>
                  <a:pt x="4579683" y="58954"/>
                  <a:pt x="4583867" y="61894"/>
                </a:cubicBezTo>
                <a:cubicBezTo>
                  <a:pt x="4592234" y="67773"/>
                  <a:pt x="4591399" y="72739"/>
                  <a:pt x="4581361" y="76790"/>
                </a:cubicBezTo>
                <a:cubicBezTo>
                  <a:pt x="4571323" y="80841"/>
                  <a:pt x="4558345" y="83641"/>
                  <a:pt x="4542427" y="85189"/>
                </a:cubicBezTo>
                <a:cubicBezTo>
                  <a:pt x="4552336" y="87556"/>
                  <a:pt x="4555921" y="91338"/>
                  <a:pt x="4553182" y="96536"/>
                </a:cubicBezTo>
                <a:cubicBezTo>
                  <a:pt x="4550443" y="101734"/>
                  <a:pt x="4548658" y="111088"/>
                  <a:pt x="4547826" y="124596"/>
                </a:cubicBezTo>
                <a:cubicBezTo>
                  <a:pt x="4554380" y="123908"/>
                  <a:pt x="4559424" y="121936"/>
                  <a:pt x="4562959" y="118681"/>
                </a:cubicBezTo>
                <a:cubicBezTo>
                  <a:pt x="4566494" y="115426"/>
                  <a:pt x="4571968" y="115236"/>
                  <a:pt x="4579382" y="118111"/>
                </a:cubicBezTo>
                <a:cubicBezTo>
                  <a:pt x="4586796" y="120986"/>
                  <a:pt x="4593514" y="124245"/>
                  <a:pt x="4599537" y="127887"/>
                </a:cubicBezTo>
                <a:cubicBezTo>
                  <a:pt x="4605560" y="131530"/>
                  <a:pt x="4606765" y="137685"/>
                  <a:pt x="4603151" y="146354"/>
                </a:cubicBezTo>
                <a:cubicBezTo>
                  <a:pt x="4599537" y="155023"/>
                  <a:pt x="4597953" y="172102"/>
                  <a:pt x="4598397" y="197592"/>
                </a:cubicBezTo>
                <a:cubicBezTo>
                  <a:pt x="4598842" y="223081"/>
                  <a:pt x="4598369" y="242337"/>
                  <a:pt x="4596977" y="255358"/>
                </a:cubicBezTo>
                <a:cubicBezTo>
                  <a:pt x="4595587" y="268378"/>
                  <a:pt x="4589703" y="280464"/>
                  <a:pt x="4579328" y="291613"/>
                </a:cubicBezTo>
                <a:cubicBezTo>
                  <a:pt x="4568953" y="302763"/>
                  <a:pt x="4561851" y="303569"/>
                  <a:pt x="4558022" y="294033"/>
                </a:cubicBezTo>
                <a:cubicBezTo>
                  <a:pt x="4554193" y="284497"/>
                  <a:pt x="4547912" y="275247"/>
                  <a:pt x="4539179" y="266285"/>
                </a:cubicBezTo>
                <a:cubicBezTo>
                  <a:pt x="4530446" y="257322"/>
                  <a:pt x="4531797" y="254415"/>
                  <a:pt x="4543234" y="257562"/>
                </a:cubicBezTo>
                <a:cubicBezTo>
                  <a:pt x="4554670" y="260710"/>
                  <a:pt x="4561873" y="259961"/>
                  <a:pt x="4564841" y="255315"/>
                </a:cubicBezTo>
                <a:cubicBezTo>
                  <a:pt x="4567809" y="250668"/>
                  <a:pt x="4569738" y="239633"/>
                  <a:pt x="4570627" y="222210"/>
                </a:cubicBezTo>
                <a:cubicBezTo>
                  <a:pt x="4571516" y="204787"/>
                  <a:pt x="4571746" y="188238"/>
                  <a:pt x="4571316" y="172564"/>
                </a:cubicBezTo>
                <a:cubicBezTo>
                  <a:pt x="4570885" y="156890"/>
                  <a:pt x="4569462" y="147254"/>
                  <a:pt x="4567046" y="143654"/>
                </a:cubicBezTo>
                <a:cubicBezTo>
                  <a:pt x="4564629" y="140055"/>
                  <a:pt x="4557778" y="139410"/>
                  <a:pt x="4546493" y="141719"/>
                </a:cubicBezTo>
                <a:cubicBezTo>
                  <a:pt x="4546493" y="148501"/>
                  <a:pt x="4545138" y="160217"/>
                  <a:pt x="4542427" y="176866"/>
                </a:cubicBezTo>
                <a:cubicBezTo>
                  <a:pt x="4552121" y="179247"/>
                  <a:pt x="4559722" y="182990"/>
                  <a:pt x="4565228" y="188095"/>
                </a:cubicBezTo>
                <a:cubicBezTo>
                  <a:pt x="4570735" y="193200"/>
                  <a:pt x="4571961" y="200119"/>
                  <a:pt x="4568907" y="208852"/>
                </a:cubicBezTo>
                <a:cubicBezTo>
                  <a:pt x="4565852" y="217585"/>
                  <a:pt x="4560360" y="218123"/>
                  <a:pt x="4552430" y="210465"/>
                </a:cubicBezTo>
                <a:cubicBezTo>
                  <a:pt x="4544499" y="202808"/>
                  <a:pt x="4539516" y="196290"/>
                  <a:pt x="4537480" y="190913"/>
                </a:cubicBezTo>
                <a:cubicBezTo>
                  <a:pt x="4534139" y="205898"/>
                  <a:pt x="4526004" y="218417"/>
                  <a:pt x="4513076" y="228470"/>
                </a:cubicBezTo>
                <a:cubicBezTo>
                  <a:pt x="4500149" y="238522"/>
                  <a:pt x="4497066" y="237153"/>
                  <a:pt x="4503827" y="224361"/>
                </a:cubicBezTo>
                <a:lnTo>
                  <a:pt x="4513203" y="198673"/>
                </a:lnTo>
                <a:lnTo>
                  <a:pt x="4512296" y="198228"/>
                </a:lnTo>
                <a:cubicBezTo>
                  <a:pt x="4511018" y="197169"/>
                  <a:pt x="4509637" y="195627"/>
                  <a:pt x="4508151" y="193601"/>
                </a:cubicBezTo>
                <a:cubicBezTo>
                  <a:pt x="4502207" y="185499"/>
                  <a:pt x="4499235" y="180760"/>
                  <a:pt x="4499235" y="179383"/>
                </a:cubicBezTo>
                <a:cubicBezTo>
                  <a:pt x="4492466" y="196849"/>
                  <a:pt x="4483776" y="208985"/>
                  <a:pt x="4473164" y="215789"/>
                </a:cubicBezTo>
                <a:cubicBezTo>
                  <a:pt x="4467858" y="219192"/>
                  <a:pt x="4464331" y="220648"/>
                  <a:pt x="4462584" y="220159"/>
                </a:cubicBezTo>
                <a:lnTo>
                  <a:pt x="4461488" y="218292"/>
                </a:lnTo>
                <a:lnTo>
                  <a:pt x="4461212" y="225103"/>
                </a:lnTo>
                <a:cubicBezTo>
                  <a:pt x="4460866" y="231427"/>
                  <a:pt x="4460466" y="236880"/>
                  <a:pt x="4460011" y="241462"/>
                </a:cubicBezTo>
                <a:cubicBezTo>
                  <a:pt x="4459100" y="250625"/>
                  <a:pt x="4456723" y="259337"/>
                  <a:pt x="4452880" y="267597"/>
                </a:cubicBezTo>
                <a:cubicBezTo>
                  <a:pt x="4449036" y="275857"/>
                  <a:pt x="4444304" y="275566"/>
                  <a:pt x="4438683" y="266726"/>
                </a:cubicBezTo>
                <a:cubicBezTo>
                  <a:pt x="4433062" y="257885"/>
                  <a:pt x="4431151" y="250629"/>
                  <a:pt x="4432951" y="244957"/>
                </a:cubicBezTo>
                <a:cubicBezTo>
                  <a:pt x="4434750" y="239286"/>
                  <a:pt x="4436998" y="224264"/>
                  <a:pt x="4439694" y="199893"/>
                </a:cubicBezTo>
                <a:cubicBezTo>
                  <a:pt x="4442390" y="175522"/>
                  <a:pt x="4441490" y="158231"/>
                  <a:pt x="4436994" y="148021"/>
                </a:cubicBezTo>
                <a:cubicBezTo>
                  <a:pt x="4432499" y="137811"/>
                  <a:pt x="4434144" y="133419"/>
                  <a:pt x="4441931" y="134846"/>
                </a:cubicBezTo>
                <a:cubicBezTo>
                  <a:pt x="4449718" y="136273"/>
                  <a:pt x="4455024" y="137621"/>
                  <a:pt x="4457849" y="138890"/>
                </a:cubicBezTo>
                <a:cubicBezTo>
                  <a:pt x="4460674" y="140159"/>
                  <a:pt x="4469020" y="139317"/>
                  <a:pt x="4482887" y="136362"/>
                </a:cubicBezTo>
                <a:cubicBezTo>
                  <a:pt x="4482887" y="113289"/>
                  <a:pt x="4481811" y="99974"/>
                  <a:pt x="4479660" y="96418"/>
                </a:cubicBezTo>
                <a:cubicBezTo>
                  <a:pt x="4472246" y="98225"/>
                  <a:pt x="4466596" y="99128"/>
                  <a:pt x="4462710" y="99128"/>
                </a:cubicBezTo>
                <a:cubicBezTo>
                  <a:pt x="4458078" y="99128"/>
                  <a:pt x="4452858" y="96074"/>
                  <a:pt x="4447051" y="89965"/>
                </a:cubicBezTo>
                <a:cubicBezTo>
                  <a:pt x="4441243" y="83856"/>
                  <a:pt x="4444717" y="80246"/>
                  <a:pt x="4457472" y="79134"/>
                </a:cubicBezTo>
                <a:cubicBezTo>
                  <a:pt x="4470228" y="78023"/>
                  <a:pt x="4487372" y="75001"/>
                  <a:pt x="4508903" y="70068"/>
                </a:cubicBezTo>
                <a:cubicBezTo>
                  <a:pt x="4530435" y="65135"/>
                  <a:pt x="4546220" y="61069"/>
                  <a:pt x="4556258" y="57871"/>
                </a:cubicBezTo>
                <a:cubicBezTo>
                  <a:pt x="4561277" y="56272"/>
                  <a:pt x="4566088" y="55808"/>
                  <a:pt x="4570689" y="56479"/>
                </a:cubicBezTo>
                <a:close/>
                <a:moveTo>
                  <a:pt x="2427564" y="56479"/>
                </a:moveTo>
                <a:cubicBezTo>
                  <a:pt x="2432166" y="57149"/>
                  <a:pt x="2436558" y="58954"/>
                  <a:pt x="2440742" y="61894"/>
                </a:cubicBezTo>
                <a:cubicBezTo>
                  <a:pt x="2449109" y="67773"/>
                  <a:pt x="2448274" y="72739"/>
                  <a:pt x="2438236" y="76790"/>
                </a:cubicBezTo>
                <a:cubicBezTo>
                  <a:pt x="2428198" y="80841"/>
                  <a:pt x="2415220" y="83641"/>
                  <a:pt x="2399302" y="85189"/>
                </a:cubicBezTo>
                <a:cubicBezTo>
                  <a:pt x="2409211" y="87556"/>
                  <a:pt x="2412796" y="91338"/>
                  <a:pt x="2410057" y="96536"/>
                </a:cubicBezTo>
                <a:cubicBezTo>
                  <a:pt x="2407318" y="101734"/>
                  <a:pt x="2405533" y="111088"/>
                  <a:pt x="2404701" y="124596"/>
                </a:cubicBezTo>
                <a:cubicBezTo>
                  <a:pt x="2411255" y="123908"/>
                  <a:pt x="2416299" y="121936"/>
                  <a:pt x="2419834" y="118681"/>
                </a:cubicBezTo>
                <a:cubicBezTo>
                  <a:pt x="2423369" y="115426"/>
                  <a:pt x="2428843" y="115236"/>
                  <a:pt x="2436257" y="118111"/>
                </a:cubicBezTo>
                <a:cubicBezTo>
                  <a:pt x="2443671" y="120986"/>
                  <a:pt x="2450389" y="124245"/>
                  <a:pt x="2456412" y="127887"/>
                </a:cubicBezTo>
                <a:cubicBezTo>
                  <a:pt x="2462435" y="131530"/>
                  <a:pt x="2463640" y="137685"/>
                  <a:pt x="2460026" y="146354"/>
                </a:cubicBezTo>
                <a:cubicBezTo>
                  <a:pt x="2456412" y="155023"/>
                  <a:pt x="2454828" y="172102"/>
                  <a:pt x="2455272" y="197592"/>
                </a:cubicBezTo>
                <a:cubicBezTo>
                  <a:pt x="2455716" y="223081"/>
                  <a:pt x="2455243" y="242337"/>
                  <a:pt x="2453852" y="255358"/>
                </a:cubicBezTo>
                <a:cubicBezTo>
                  <a:pt x="2452461" y="268378"/>
                  <a:pt x="2446578" y="280464"/>
                  <a:pt x="2436203" y="291613"/>
                </a:cubicBezTo>
                <a:cubicBezTo>
                  <a:pt x="2425828" y="302763"/>
                  <a:pt x="2418726" y="303569"/>
                  <a:pt x="2414897" y="294033"/>
                </a:cubicBezTo>
                <a:cubicBezTo>
                  <a:pt x="2411068" y="284497"/>
                  <a:pt x="2404787" y="275247"/>
                  <a:pt x="2396054" y="266285"/>
                </a:cubicBezTo>
                <a:cubicBezTo>
                  <a:pt x="2387321" y="257322"/>
                  <a:pt x="2388673" y="254415"/>
                  <a:pt x="2400109" y="257562"/>
                </a:cubicBezTo>
                <a:cubicBezTo>
                  <a:pt x="2411545" y="260710"/>
                  <a:pt x="2418748" y="259961"/>
                  <a:pt x="2421716" y="255315"/>
                </a:cubicBezTo>
                <a:cubicBezTo>
                  <a:pt x="2424684" y="250668"/>
                  <a:pt x="2426613" y="239633"/>
                  <a:pt x="2427502" y="222210"/>
                </a:cubicBezTo>
                <a:cubicBezTo>
                  <a:pt x="2428391" y="204787"/>
                  <a:pt x="2428621" y="188238"/>
                  <a:pt x="2428191" y="172564"/>
                </a:cubicBezTo>
                <a:cubicBezTo>
                  <a:pt x="2427760" y="156890"/>
                  <a:pt x="2426337" y="147254"/>
                  <a:pt x="2423921" y="143654"/>
                </a:cubicBezTo>
                <a:cubicBezTo>
                  <a:pt x="2421504" y="140055"/>
                  <a:pt x="2414653" y="139410"/>
                  <a:pt x="2403368" y="141719"/>
                </a:cubicBezTo>
                <a:cubicBezTo>
                  <a:pt x="2403368" y="148501"/>
                  <a:pt x="2402012" y="160217"/>
                  <a:pt x="2399302" y="176866"/>
                </a:cubicBezTo>
                <a:cubicBezTo>
                  <a:pt x="2408996" y="179247"/>
                  <a:pt x="2416596" y="182990"/>
                  <a:pt x="2422103" y="188095"/>
                </a:cubicBezTo>
                <a:cubicBezTo>
                  <a:pt x="2427610" y="193200"/>
                  <a:pt x="2428836" y="200119"/>
                  <a:pt x="2425781" y="208852"/>
                </a:cubicBezTo>
                <a:cubicBezTo>
                  <a:pt x="2422727" y="217585"/>
                  <a:pt x="2417235" y="218123"/>
                  <a:pt x="2409304" y="210465"/>
                </a:cubicBezTo>
                <a:cubicBezTo>
                  <a:pt x="2401374" y="202808"/>
                  <a:pt x="2396391" y="196290"/>
                  <a:pt x="2394355" y="190913"/>
                </a:cubicBezTo>
                <a:cubicBezTo>
                  <a:pt x="2391013" y="205898"/>
                  <a:pt x="2382879" y="218417"/>
                  <a:pt x="2369951" y="228470"/>
                </a:cubicBezTo>
                <a:cubicBezTo>
                  <a:pt x="2357024" y="238522"/>
                  <a:pt x="2353940" y="237153"/>
                  <a:pt x="2360702" y="224361"/>
                </a:cubicBezTo>
                <a:lnTo>
                  <a:pt x="2370078" y="198673"/>
                </a:lnTo>
                <a:lnTo>
                  <a:pt x="2369171" y="198228"/>
                </a:lnTo>
                <a:cubicBezTo>
                  <a:pt x="2367893" y="197169"/>
                  <a:pt x="2366511" y="195627"/>
                  <a:pt x="2365025" y="193601"/>
                </a:cubicBezTo>
                <a:cubicBezTo>
                  <a:pt x="2359081" y="185499"/>
                  <a:pt x="2356109" y="180760"/>
                  <a:pt x="2356109" y="179383"/>
                </a:cubicBezTo>
                <a:cubicBezTo>
                  <a:pt x="2349341" y="196849"/>
                  <a:pt x="2340651" y="208985"/>
                  <a:pt x="2330039" y="215789"/>
                </a:cubicBezTo>
                <a:cubicBezTo>
                  <a:pt x="2324733" y="219192"/>
                  <a:pt x="2321206" y="220648"/>
                  <a:pt x="2319459" y="220159"/>
                </a:cubicBezTo>
                <a:lnTo>
                  <a:pt x="2318363" y="218292"/>
                </a:lnTo>
                <a:lnTo>
                  <a:pt x="2318087" y="225103"/>
                </a:lnTo>
                <a:cubicBezTo>
                  <a:pt x="2317741" y="231427"/>
                  <a:pt x="2317341" y="236880"/>
                  <a:pt x="2316885" y="241462"/>
                </a:cubicBezTo>
                <a:cubicBezTo>
                  <a:pt x="2315975" y="250625"/>
                  <a:pt x="2313598" y="259337"/>
                  <a:pt x="2309755" y="267597"/>
                </a:cubicBezTo>
                <a:cubicBezTo>
                  <a:pt x="2305912" y="275857"/>
                  <a:pt x="2301179" y="275566"/>
                  <a:pt x="2295558" y="266726"/>
                </a:cubicBezTo>
                <a:cubicBezTo>
                  <a:pt x="2289937" y="257885"/>
                  <a:pt x="2288026" y="250629"/>
                  <a:pt x="2289825" y="244957"/>
                </a:cubicBezTo>
                <a:cubicBezTo>
                  <a:pt x="2291625" y="239286"/>
                  <a:pt x="2293873" y="224264"/>
                  <a:pt x="2296569" y="199893"/>
                </a:cubicBezTo>
                <a:cubicBezTo>
                  <a:pt x="2299265" y="175522"/>
                  <a:pt x="2298365" y="158231"/>
                  <a:pt x="2293869" y="148021"/>
                </a:cubicBezTo>
                <a:cubicBezTo>
                  <a:pt x="2289374" y="137811"/>
                  <a:pt x="2291019" y="133419"/>
                  <a:pt x="2298806" y="134846"/>
                </a:cubicBezTo>
                <a:cubicBezTo>
                  <a:pt x="2306593" y="136273"/>
                  <a:pt x="2311899" y="137621"/>
                  <a:pt x="2314724" y="138890"/>
                </a:cubicBezTo>
                <a:cubicBezTo>
                  <a:pt x="2317549" y="140159"/>
                  <a:pt x="2325895" y="139317"/>
                  <a:pt x="2339762" y="136362"/>
                </a:cubicBezTo>
                <a:cubicBezTo>
                  <a:pt x="2339762" y="113289"/>
                  <a:pt x="2338686" y="99974"/>
                  <a:pt x="2336535" y="96418"/>
                </a:cubicBezTo>
                <a:cubicBezTo>
                  <a:pt x="2329121" y="98225"/>
                  <a:pt x="2323471" y="99128"/>
                  <a:pt x="2319585" y="99128"/>
                </a:cubicBezTo>
                <a:cubicBezTo>
                  <a:pt x="2314953" y="99128"/>
                  <a:pt x="2309733" y="96074"/>
                  <a:pt x="2303925" y="89965"/>
                </a:cubicBezTo>
                <a:cubicBezTo>
                  <a:pt x="2298118" y="83856"/>
                  <a:pt x="2301592" y="80246"/>
                  <a:pt x="2314347" y="79134"/>
                </a:cubicBezTo>
                <a:cubicBezTo>
                  <a:pt x="2327103" y="78023"/>
                  <a:pt x="2344247" y="75001"/>
                  <a:pt x="2365778" y="70068"/>
                </a:cubicBezTo>
                <a:cubicBezTo>
                  <a:pt x="2387310" y="65135"/>
                  <a:pt x="2403095" y="61069"/>
                  <a:pt x="2413133" y="57871"/>
                </a:cubicBezTo>
                <a:cubicBezTo>
                  <a:pt x="2418152" y="56272"/>
                  <a:pt x="2422963" y="55808"/>
                  <a:pt x="2427564" y="56479"/>
                </a:cubicBezTo>
                <a:close/>
                <a:moveTo>
                  <a:pt x="111829" y="46586"/>
                </a:moveTo>
                <a:cubicBezTo>
                  <a:pt x="115649" y="47194"/>
                  <a:pt x="119304" y="48794"/>
                  <a:pt x="122796" y="51386"/>
                </a:cubicBezTo>
                <a:cubicBezTo>
                  <a:pt x="129780" y="56570"/>
                  <a:pt x="130565" y="61069"/>
                  <a:pt x="125151" y="64884"/>
                </a:cubicBezTo>
                <a:cubicBezTo>
                  <a:pt x="119738" y="68698"/>
                  <a:pt x="107151" y="72376"/>
                  <a:pt x="87391" y="75918"/>
                </a:cubicBezTo>
                <a:cubicBezTo>
                  <a:pt x="97285" y="82171"/>
                  <a:pt x="101315" y="87122"/>
                  <a:pt x="99480" y="90771"/>
                </a:cubicBezTo>
                <a:cubicBezTo>
                  <a:pt x="97643" y="94421"/>
                  <a:pt x="96310" y="103896"/>
                  <a:pt x="95478" y="119197"/>
                </a:cubicBezTo>
                <a:cubicBezTo>
                  <a:pt x="100182" y="118380"/>
                  <a:pt x="105943" y="117276"/>
                  <a:pt x="112762" y="115885"/>
                </a:cubicBezTo>
                <a:cubicBezTo>
                  <a:pt x="119581" y="114494"/>
                  <a:pt x="124704" y="116397"/>
                  <a:pt x="128131" y="121596"/>
                </a:cubicBezTo>
                <a:cubicBezTo>
                  <a:pt x="131558" y="126794"/>
                  <a:pt x="128740" y="131297"/>
                  <a:pt x="119678" y="135104"/>
                </a:cubicBezTo>
                <a:cubicBezTo>
                  <a:pt x="110615" y="138911"/>
                  <a:pt x="102477" y="141532"/>
                  <a:pt x="95263" y="142966"/>
                </a:cubicBezTo>
                <a:cubicBezTo>
                  <a:pt x="94518" y="158955"/>
                  <a:pt x="94145" y="174429"/>
                  <a:pt x="94145" y="189385"/>
                </a:cubicBezTo>
                <a:cubicBezTo>
                  <a:pt x="105072" y="182617"/>
                  <a:pt x="115902" y="177103"/>
                  <a:pt x="126636" y="172844"/>
                </a:cubicBezTo>
                <a:cubicBezTo>
                  <a:pt x="137369" y="168585"/>
                  <a:pt x="140926" y="169700"/>
                  <a:pt x="137305" y="176189"/>
                </a:cubicBezTo>
                <a:cubicBezTo>
                  <a:pt x="133684" y="182678"/>
                  <a:pt x="120326" y="193168"/>
                  <a:pt x="97231" y="207658"/>
                </a:cubicBezTo>
                <a:cubicBezTo>
                  <a:pt x="74137" y="222149"/>
                  <a:pt x="58674" y="232879"/>
                  <a:pt x="50844" y="239849"/>
                </a:cubicBezTo>
                <a:cubicBezTo>
                  <a:pt x="43015" y="246818"/>
                  <a:pt x="32722" y="245502"/>
                  <a:pt x="19966" y="235901"/>
                </a:cubicBezTo>
                <a:cubicBezTo>
                  <a:pt x="7211" y="226301"/>
                  <a:pt x="5576" y="220898"/>
                  <a:pt x="15062" y="219693"/>
                </a:cubicBezTo>
                <a:cubicBezTo>
                  <a:pt x="24548" y="218489"/>
                  <a:pt x="33629" y="216151"/>
                  <a:pt x="42305" y="212681"/>
                </a:cubicBezTo>
                <a:cubicBezTo>
                  <a:pt x="50980" y="209211"/>
                  <a:pt x="60553" y="204651"/>
                  <a:pt x="71021" y="199000"/>
                </a:cubicBezTo>
                <a:lnTo>
                  <a:pt x="71021" y="147720"/>
                </a:lnTo>
                <a:cubicBezTo>
                  <a:pt x="58230" y="151319"/>
                  <a:pt x="47384" y="150835"/>
                  <a:pt x="38487" y="146268"/>
                </a:cubicBezTo>
                <a:cubicBezTo>
                  <a:pt x="29589" y="141701"/>
                  <a:pt x="29362" y="137847"/>
                  <a:pt x="37810" y="134706"/>
                </a:cubicBezTo>
                <a:cubicBezTo>
                  <a:pt x="46255" y="131566"/>
                  <a:pt x="57326" y="128526"/>
                  <a:pt x="71021" y="125586"/>
                </a:cubicBezTo>
                <a:cubicBezTo>
                  <a:pt x="71021" y="104821"/>
                  <a:pt x="69658" y="89699"/>
                  <a:pt x="66934" y="80221"/>
                </a:cubicBezTo>
                <a:cubicBezTo>
                  <a:pt x="54085" y="83820"/>
                  <a:pt x="43008" y="82802"/>
                  <a:pt x="33701" y="77166"/>
                </a:cubicBezTo>
                <a:cubicBezTo>
                  <a:pt x="24394" y="71530"/>
                  <a:pt x="24411" y="67501"/>
                  <a:pt x="33754" y="65077"/>
                </a:cubicBezTo>
                <a:cubicBezTo>
                  <a:pt x="43097" y="62654"/>
                  <a:pt x="54379" y="59847"/>
                  <a:pt x="67601" y="56656"/>
                </a:cubicBezTo>
                <a:cubicBezTo>
                  <a:pt x="80823" y="53465"/>
                  <a:pt x="91581" y="50493"/>
                  <a:pt x="99878" y="47740"/>
                </a:cubicBezTo>
                <a:cubicBezTo>
                  <a:pt x="104026" y="46363"/>
                  <a:pt x="108009" y="45979"/>
                  <a:pt x="111829" y="46586"/>
                </a:cubicBezTo>
                <a:close/>
                <a:moveTo>
                  <a:pt x="277017" y="41550"/>
                </a:moveTo>
                <a:cubicBezTo>
                  <a:pt x="280658" y="41482"/>
                  <a:pt x="284073" y="42076"/>
                  <a:pt x="287264" y="43330"/>
                </a:cubicBezTo>
                <a:cubicBezTo>
                  <a:pt x="293646" y="45840"/>
                  <a:pt x="299048" y="50759"/>
                  <a:pt x="303472" y="58086"/>
                </a:cubicBezTo>
                <a:cubicBezTo>
                  <a:pt x="307896" y="65414"/>
                  <a:pt x="304737" y="69361"/>
                  <a:pt x="293997" y="69928"/>
                </a:cubicBezTo>
                <a:cubicBezTo>
                  <a:pt x="283256" y="70494"/>
                  <a:pt x="271687" y="71218"/>
                  <a:pt x="259290" y="72100"/>
                </a:cubicBezTo>
                <a:cubicBezTo>
                  <a:pt x="246893" y="72982"/>
                  <a:pt x="235037" y="73947"/>
                  <a:pt x="223723" y="74994"/>
                </a:cubicBezTo>
                <a:cubicBezTo>
                  <a:pt x="240817" y="85921"/>
                  <a:pt x="246955" y="93557"/>
                  <a:pt x="242135" y="97902"/>
                </a:cubicBezTo>
                <a:cubicBezTo>
                  <a:pt x="237317" y="102247"/>
                  <a:pt x="227580" y="116501"/>
                  <a:pt x="212925" y="140665"/>
                </a:cubicBezTo>
                <a:lnTo>
                  <a:pt x="212925" y="252905"/>
                </a:lnTo>
                <a:cubicBezTo>
                  <a:pt x="212925" y="270501"/>
                  <a:pt x="210393" y="284364"/>
                  <a:pt x="205332" y="294496"/>
                </a:cubicBezTo>
                <a:cubicBezTo>
                  <a:pt x="200269" y="304627"/>
                  <a:pt x="194842" y="302777"/>
                  <a:pt x="189048" y="288946"/>
                </a:cubicBezTo>
                <a:cubicBezTo>
                  <a:pt x="183254" y="275115"/>
                  <a:pt x="181931" y="262022"/>
                  <a:pt x="185079" y="249668"/>
                </a:cubicBezTo>
                <a:cubicBezTo>
                  <a:pt x="188227" y="237314"/>
                  <a:pt x="189801" y="210078"/>
                  <a:pt x="189801" y="167961"/>
                </a:cubicBezTo>
                <a:cubicBezTo>
                  <a:pt x="187650" y="181183"/>
                  <a:pt x="178078" y="196520"/>
                  <a:pt x="161085" y="213972"/>
                </a:cubicBezTo>
                <a:cubicBezTo>
                  <a:pt x="144091" y="231424"/>
                  <a:pt x="125733" y="244990"/>
                  <a:pt x="106008" y="254669"/>
                </a:cubicBezTo>
                <a:cubicBezTo>
                  <a:pt x="86283" y="264349"/>
                  <a:pt x="84393" y="261305"/>
                  <a:pt x="100339" y="245538"/>
                </a:cubicBezTo>
                <a:cubicBezTo>
                  <a:pt x="116286" y="229771"/>
                  <a:pt x="131196" y="213384"/>
                  <a:pt x="145070" y="196376"/>
                </a:cubicBezTo>
                <a:cubicBezTo>
                  <a:pt x="158945" y="179369"/>
                  <a:pt x="172507" y="159615"/>
                  <a:pt x="185757" y="137115"/>
                </a:cubicBezTo>
                <a:cubicBezTo>
                  <a:pt x="184036" y="134219"/>
                  <a:pt x="182032" y="129834"/>
                  <a:pt x="179745" y="123962"/>
                </a:cubicBezTo>
                <a:cubicBezTo>
                  <a:pt x="177457" y="118089"/>
                  <a:pt x="182365" y="116501"/>
                  <a:pt x="194469" y="119197"/>
                </a:cubicBezTo>
                <a:cubicBezTo>
                  <a:pt x="196892" y="116014"/>
                  <a:pt x="200320" y="109593"/>
                  <a:pt x="204751" y="99935"/>
                </a:cubicBezTo>
                <a:cubicBezTo>
                  <a:pt x="209182" y="90277"/>
                  <a:pt x="210809" y="82809"/>
                  <a:pt x="209633" y="77532"/>
                </a:cubicBezTo>
                <a:cubicBezTo>
                  <a:pt x="182990" y="82809"/>
                  <a:pt x="165258" y="86376"/>
                  <a:pt x="156439" y="88233"/>
                </a:cubicBezTo>
                <a:cubicBezTo>
                  <a:pt x="147619" y="90090"/>
                  <a:pt x="138155" y="87014"/>
                  <a:pt x="128045" y="79005"/>
                </a:cubicBezTo>
                <a:cubicBezTo>
                  <a:pt x="117935" y="70996"/>
                  <a:pt x="119953" y="66712"/>
                  <a:pt x="134100" y="66153"/>
                </a:cubicBezTo>
                <a:cubicBezTo>
                  <a:pt x="148247" y="65594"/>
                  <a:pt x="165656" y="63740"/>
                  <a:pt x="186327" y="60592"/>
                </a:cubicBezTo>
                <a:cubicBezTo>
                  <a:pt x="206999" y="57445"/>
                  <a:pt x="223303" y="54544"/>
                  <a:pt x="235241" y="51891"/>
                </a:cubicBezTo>
                <a:cubicBezTo>
                  <a:pt x="247179" y="49239"/>
                  <a:pt x="257239" y="46521"/>
                  <a:pt x="265420" y="43739"/>
                </a:cubicBezTo>
                <a:cubicBezTo>
                  <a:pt x="269511" y="42348"/>
                  <a:pt x="273376" y="41618"/>
                  <a:pt x="277017" y="41550"/>
                </a:cubicBezTo>
                <a:close/>
                <a:moveTo>
                  <a:pt x="6520848" y="39588"/>
                </a:moveTo>
                <a:lnTo>
                  <a:pt x="6558684" y="39588"/>
                </a:lnTo>
                <a:lnTo>
                  <a:pt x="6501982" y="127307"/>
                </a:lnTo>
                <a:cubicBezTo>
                  <a:pt x="6524010" y="121011"/>
                  <a:pt x="6542688" y="122348"/>
                  <a:pt x="6558017" y="131318"/>
                </a:cubicBezTo>
                <a:cubicBezTo>
                  <a:pt x="6573347" y="140288"/>
                  <a:pt x="6583576" y="150133"/>
                  <a:pt x="6588702" y="160852"/>
                </a:cubicBezTo>
                <a:cubicBezTo>
                  <a:pt x="6593828" y="171571"/>
                  <a:pt x="6596624" y="183194"/>
                  <a:pt x="6597091" y="195720"/>
                </a:cubicBezTo>
                <a:cubicBezTo>
                  <a:pt x="6597557" y="208246"/>
                  <a:pt x="6595668" y="220640"/>
                  <a:pt x="6591422" y="232901"/>
                </a:cubicBezTo>
                <a:cubicBezTo>
                  <a:pt x="6587178" y="245162"/>
                  <a:pt x="6579588" y="256290"/>
                  <a:pt x="6568654" y="266285"/>
                </a:cubicBezTo>
                <a:cubicBezTo>
                  <a:pt x="6557720" y="276280"/>
                  <a:pt x="6542548" y="281736"/>
                  <a:pt x="6523138" y="282654"/>
                </a:cubicBezTo>
                <a:cubicBezTo>
                  <a:pt x="6503729" y="283572"/>
                  <a:pt x="6487119" y="279998"/>
                  <a:pt x="6473310" y="271931"/>
                </a:cubicBezTo>
                <a:cubicBezTo>
                  <a:pt x="6459500" y="263865"/>
                  <a:pt x="6450004" y="252493"/>
                  <a:pt x="6444820" y="237816"/>
                </a:cubicBezTo>
                <a:cubicBezTo>
                  <a:pt x="6439636" y="223139"/>
                  <a:pt x="6437495" y="209089"/>
                  <a:pt x="6438398" y="195666"/>
                </a:cubicBezTo>
                <a:cubicBezTo>
                  <a:pt x="6439302" y="182244"/>
                  <a:pt x="6441776" y="171048"/>
                  <a:pt x="6445820" y="162078"/>
                </a:cubicBezTo>
                <a:cubicBezTo>
                  <a:pt x="6449863" y="153108"/>
                  <a:pt x="6456036" y="141676"/>
                  <a:pt x="6464340" y="127780"/>
                </a:cubicBezTo>
                <a:close/>
                <a:moveTo>
                  <a:pt x="1864624" y="39588"/>
                </a:moveTo>
                <a:lnTo>
                  <a:pt x="1887533" y="39588"/>
                </a:lnTo>
                <a:lnTo>
                  <a:pt x="1887533" y="278632"/>
                </a:lnTo>
                <a:lnTo>
                  <a:pt x="1852277" y="278632"/>
                </a:lnTo>
                <a:lnTo>
                  <a:pt x="1852277" y="92374"/>
                </a:lnTo>
                <a:cubicBezTo>
                  <a:pt x="1845136" y="103430"/>
                  <a:pt x="1830287" y="114680"/>
                  <a:pt x="1807730" y="126124"/>
                </a:cubicBezTo>
                <a:lnTo>
                  <a:pt x="1807730" y="95321"/>
                </a:lnTo>
                <a:cubicBezTo>
                  <a:pt x="1830645" y="79762"/>
                  <a:pt x="1849610" y="61184"/>
                  <a:pt x="1864624" y="39588"/>
                </a:cubicBezTo>
                <a:close/>
                <a:moveTo>
                  <a:pt x="2049009" y="38254"/>
                </a:moveTo>
                <a:cubicBezTo>
                  <a:pt x="2066124" y="38254"/>
                  <a:pt x="2080819" y="45101"/>
                  <a:pt x="2093094" y="58796"/>
                </a:cubicBezTo>
                <a:cubicBezTo>
                  <a:pt x="2105369" y="72491"/>
                  <a:pt x="2113332" y="89366"/>
                  <a:pt x="2116981" y="109421"/>
                </a:cubicBezTo>
                <a:cubicBezTo>
                  <a:pt x="2120631" y="129476"/>
                  <a:pt x="2121771" y="152513"/>
                  <a:pt x="2120401" y="178533"/>
                </a:cubicBezTo>
                <a:cubicBezTo>
                  <a:pt x="2119032" y="204554"/>
                  <a:pt x="2114350" y="226025"/>
                  <a:pt x="2106355" y="242946"/>
                </a:cubicBezTo>
                <a:cubicBezTo>
                  <a:pt x="2098361" y="259868"/>
                  <a:pt x="2086189" y="271623"/>
                  <a:pt x="2069841" y="278212"/>
                </a:cubicBezTo>
                <a:cubicBezTo>
                  <a:pt x="2053494" y="284802"/>
                  <a:pt x="2037178" y="284099"/>
                  <a:pt x="2020895" y="276104"/>
                </a:cubicBezTo>
                <a:cubicBezTo>
                  <a:pt x="2004611" y="268110"/>
                  <a:pt x="1993186" y="257541"/>
                  <a:pt x="1986618" y="244398"/>
                </a:cubicBezTo>
                <a:cubicBezTo>
                  <a:pt x="1980050" y="231255"/>
                  <a:pt x="1975382" y="217532"/>
                  <a:pt x="1972615" y="203227"/>
                </a:cubicBezTo>
                <a:cubicBezTo>
                  <a:pt x="1969847" y="188923"/>
                  <a:pt x="1968915" y="169703"/>
                  <a:pt x="1969819" y="145569"/>
                </a:cubicBezTo>
                <a:cubicBezTo>
                  <a:pt x="1970736" y="121434"/>
                  <a:pt x="1974164" y="102287"/>
                  <a:pt x="1980101" y="88126"/>
                </a:cubicBezTo>
                <a:cubicBezTo>
                  <a:pt x="1986037" y="73965"/>
                  <a:pt x="1994727" y="62112"/>
                  <a:pt x="2006171" y="52569"/>
                </a:cubicBezTo>
                <a:cubicBezTo>
                  <a:pt x="2017614" y="43026"/>
                  <a:pt x="2031894" y="38254"/>
                  <a:pt x="2049009" y="38254"/>
                </a:cubicBezTo>
                <a:close/>
                <a:moveTo>
                  <a:pt x="5235195" y="38192"/>
                </a:moveTo>
                <a:cubicBezTo>
                  <a:pt x="5238404" y="37853"/>
                  <a:pt x="5241974" y="38404"/>
                  <a:pt x="5245907" y="39846"/>
                </a:cubicBezTo>
                <a:cubicBezTo>
                  <a:pt x="5253773" y="42728"/>
                  <a:pt x="5261380" y="46894"/>
                  <a:pt x="5268730" y="52343"/>
                </a:cubicBezTo>
                <a:cubicBezTo>
                  <a:pt x="5276079" y="57792"/>
                  <a:pt x="5276434" y="62923"/>
                  <a:pt x="5269794" y="67734"/>
                </a:cubicBezTo>
                <a:cubicBezTo>
                  <a:pt x="5263155" y="72545"/>
                  <a:pt x="5257232" y="79941"/>
                  <a:pt x="5252027" y="89922"/>
                </a:cubicBezTo>
                <a:cubicBezTo>
                  <a:pt x="5246821" y="99902"/>
                  <a:pt x="5242269" y="108600"/>
                  <a:pt x="5238368" y="116014"/>
                </a:cubicBezTo>
                <a:cubicBezTo>
                  <a:pt x="5234467" y="123428"/>
                  <a:pt x="5234836" y="127669"/>
                  <a:pt x="5239476" y="128737"/>
                </a:cubicBezTo>
                <a:cubicBezTo>
                  <a:pt x="5244114" y="129805"/>
                  <a:pt x="5250188" y="132172"/>
                  <a:pt x="5257695" y="135835"/>
                </a:cubicBezTo>
                <a:cubicBezTo>
                  <a:pt x="5265202" y="139499"/>
                  <a:pt x="5267113" y="145110"/>
                  <a:pt x="5263427" y="152667"/>
                </a:cubicBezTo>
                <a:cubicBezTo>
                  <a:pt x="5259742" y="160225"/>
                  <a:pt x="5256555" y="171191"/>
                  <a:pt x="5253866" y="185567"/>
                </a:cubicBezTo>
                <a:cubicBezTo>
                  <a:pt x="5251177" y="199943"/>
                  <a:pt x="5247660" y="213706"/>
                  <a:pt x="5243315" y="226856"/>
                </a:cubicBezTo>
                <a:cubicBezTo>
                  <a:pt x="5254960" y="237482"/>
                  <a:pt x="5267604" y="245871"/>
                  <a:pt x="5281249" y="252023"/>
                </a:cubicBezTo>
                <a:cubicBezTo>
                  <a:pt x="5294893" y="258175"/>
                  <a:pt x="5310205" y="263757"/>
                  <a:pt x="5327184" y="268769"/>
                </a:cubicBezTo>
                <a:cubicBezTo>
                  <a:pt x="5344163" y="273781"/>
                  <a:pt x="5340227" y="278029"/>
                  <a:pt x="5315375" y="281514"/>
                </a:cubicBezTo>
                <a:cubicBezTo>
                  <a:pt x="5290523" y="284999"/>
                  <a:pt x="5273466" y="285780"/>
                  <a:pt x="5264202" y="283859"/>
                </a:cubicBezTo>
                <a:cubicBezTo>
                  <a:pt x="5254938" y="281937"/>
                  <a:pt x="5247657" y="277599"/>
                  <a:pt x="5242358" y="270845"/>
                </a:cubicBezTo>
                <a:cubicBezTo>
                  <a:pt x="5237059" y="264091"/>
                  <a:pt x="5231492" y="256792"/>
                  <a:pt x="5225655" y="248947"/>
                </a:cubicBezTo>
                <a:cubicBezTo>
                  <a:pt x="5217467" y="259258"/>
                  <a:pt x="5205640" y="267683"/>
                  <a:pt x="5190174" y="274222"/>
                </a:cubicBezTo>
                <a:cubicBezTo>
                  <a:pt x="5174708" y="280761"/>
                  <a:pt x="5160773" y="283669"/>
                  <a:pt x="5148369" y="282945"/>
                </a:cubicBezTo>
                <a:cubicBezTo>
                  <a:pt x="5135965" y="282220"/>
                  <a:pt x="5135262" y="279345"/>
                  <a:pt x="5146261" y="274319"/>
                </a:cubicBezTo>
                <a:cubicBezTo>
                  <a:pt x="5157260" y="269293"/>
                  <a:pt x="5169086" y="262854"/>
                  <a:pt x="5181742" y="255003"/>
                </a:cubicBezTo>
                <a:cubicBezTo>
                  <a:pt x="5194397" y="247151"/>
                  <a:pt x="5204066" y="238909"/>
                  <a:pt x="5210748" y="230276"/>
                </a:cubicBezTo>
                <a:cubicBezTo>
                  <a:pt x="5203177" y="219105"/>
                  <a:pt x="5195867" y="208677"/>
                  <a:pt x="5188819" y="198990"/>
                </a:cubicBezTo>
                <a:cubicBezTo>
                  <a:pt x="5181771" y="189303"/>
                  <a:pt x="5176210" y="182108"/>
                  <a:pt x="5172137" y="177404"/>
                </a:cubicBezTo>
                <a:cubicBezTo>
                  <a:pt x="5162515" y="203130"/>
                  <a:pt x="5150075" y="224537"/>
                  <a:pt x="5134817" y="241623"/>
                </a:cubicBezTo>
                <a:cubicBezTo>
                  <a:pt x="5119559" y="258710"/>
                  <a:pt x="5103656" y="270275"/>
                  <a:pt x="5087107" y="276319"/>
                </a:cubicBezTo>
                <a:cubicBezTo>
                  <a:pt x="5070559" y="282364"/>
                  <a:pt x="5068039" y="280392"/>
                  <a:pt x="5079547" y="270404"/>
                </a:cubicBezTo>
                <a:cubicBezTo>
                  <a:pt x="5091055" y="260416"/>
                  <a:pt x="5103233" y="247001"/>
                  <a:pt x="5116082" y="230158"/>
                </a:cubicBezTo>
                <a:cubicBezTo>
                  <a:pt x="5128931" y="213316"/>
                  <a:pt x="5140274" y="191701"/>
                  <a:pt x="5150111" y="165315"/>
                </a:cubicBezTo>
                <a:cubicBezTo>
                  <a:pt x="5159949" y="138929"/>
                  <a:pt x="5165319" y="112364"/>
                  <a:pt x="5166222" y="85620"/>
                </a:cubicBezTo>
                <a:cubicBezTo>
                  <a:pt x="5159583" y="88316"/>
                  <a:pt x="5151846" y="86383"/>
                  <a:pt x="5143012" y="79823"/>
                </a:cubicBezTo>
                <a:cubicBezTo>
                  <a:pt x="5134179" y="73262"/>
                  <a:pt x="5134355" y="69652"/>
                  <a:pt x="5143540" y="68992"/>
                </a:cubicBezTo>
                <a:cubicBezTo>
                  <a:pt x="5152725" y="68332"/>
                  <a:pt x="5161425" y="66924"/>
                  <a:pt x="5169642" y="64765"/>
                </a:cubicBezTo>
                <a:cubicBezTo>
                  <a:pt x="5177859" y="62607"/>
                  <a:pt x="5188174" y="59313"/>
                  <a:pt x="5200585" y="54881"/>
                </a:cubicBezTo>
                <a:cubicBezTo>
                  <a:pt x="5212997" y="50450"/>
                  <a:pt x="5221687" y="46116"/>
                  <a:pt x="5226656" y="41878"/>
                </a:cubicBezTo>
                <a:cubicBezTo>
                  <a:pt x="5229140" y="39760"/>
                  <a:pt x="5231987" y="38531"/>
                  <a:pt x="5235195" y="38192"/>
                </a:cubicBezTo>
                <a:close/>
                <a:moveTo>
                  <a:pt x="3092070" y="38192"/>
                </a:moveTo>
                <a:cubicBezTo>
                  <a:pt x="3095279" y="37853"/>
                  <a:pt x="3098849" y="38404"/>
                  <a:pt x="3102782" y="39846"/>
                </a:cubicBezTo>
                <a:cubicBezTo>
                  <a:pt x="3110648" y="42728"/>
                  <a:pt x="3118255" y="46894"/>
                  <a:pt x="3125605" y="52343"/>
                </a:cubicBezTo>
                <a:cubicBezTo>
                  <a:pt x="3132954" y="57792"/>
                  <a:pt x="3133309" y="62923"/>
                  <a:pt x="3126669" y="67734"/>
                </a:cubicBezTo>
                <a:cubicBezTo>
                  <a:pt x="3120030" y="72545"/>
                  <a:pt x="3114107" y="79941"/>
                  <a:pt x="3108902" y="89922"/>
                </a:cubicBezTo>
                <a:cubicBezTo>
                  <a:pt x="3103696" y="99902"/>
                  <a:pt x="3099143" y="108600"/>
                  <a:pt x="3095243" y="116014"/>
                </a:cubicBezTo>
                <a:cubicBezTo>
                  <a:pt x="3091342" y="123428"/>
                  <a:pt x="3091712" y="127669"/>
                  <a:pt x="3096351" y="128737"/>
                </a:cubicBezTo>
                <a:cubicBezTo>
                  <a:pt x="3100990" y="129805"/>
                  <a:pt x="3107063" y="132172"/>
                  <a:pt x="3114570" y="135835"/>
                </a:cubicBezTo>
                <a:cubicBezTo>
                  <a:pt x="3122077" y="139499"/>
                  <a:pt x="3123988" y="145110"/>
                  <a:pt x="3120302" y="152667"/>
                </a:cubicBezTo>
                <a:cubicBezTo>
                  <a:pt x="3116617" y="160225"/>
                  <a:pt x="3113430" y="171191"/>
                  <a:pt x="3110741" y="185567"/>
                </a:cubicBezTo>
                <a:cubicBezTo>
                  <a:pt x="3108052" y="199943"/>
                  <a:pt x="3104535" y="213706"/>
                  <a:pt x="3100190" y="226856"/>
                </a:cubicBezTo>
                <a:cubicBezTo>
                  <a:pt x="3111835" y="237482"/>
                  <a:pt x="3124479" y="245871"/>
                  <a:pt x="3138124" y="252023"/>
                </a:cubicBezTo>
                <a:cubicBezTo>
                  <a:pt x="3151768" y="258175"/>
                  <a:pt x="3167080" y="263757"/>
                  <a:pt x="3184059" y="268769"/>
                </a:cubicBezTo>
                <a:cubicBezTo>
                  <a:pt x="3201038" y="273781"/>
                  <a:pt x="3197101" y="278029"/>
                  <a:pt x="3172250" y="281514"/>
                </a:cubicBezTo>
                <a:cubicBezTo>
                  <a:pt x="3147398" y="284999"/>
                  <a:pt x="3130340" y="285780"/>
                  <a:pt x="3121077" y="283859"/>
                </a:cubicBezTo>
                <a:cubicBezTo>
                  <a:pt x="3111813" y="281937"/>
                  <a:pt x="3104532" y="277599"/>
                  <a:pt x="3099233" y="270845"/>
                </a:cubicBezTo>
                <a:cubicBezTo>
                  <a:pt x="3093934" y="264091"/>
                  <a:pt x="3088367" y="256792"/>
                  <a:pt x="3082530" y="248947"/>
                </a:cubicBezTo>
                <a:cubicBezTo>
                  <a:pt x="3074342" y="259258"/>
                  <a:pt x="3062515" y="267683"/>
                  <a:pt x="3047049" y="274222"/>
                </a:cubicBezTo>
                <a:cubicBezTo>
                  <a:pt x="3031583" y="280761"/>
                  <a:pt x="3017648" y="283669"/>
                  <a:pt x="3005244" y="282945"/>
                </a:cubicBezTo>
                <a:cubicBezTo>
                  <a:pt x="2992839" y="282220"/>
                  <a:pt x="2992137" y="279345"/>
                  <a:pt x="3003136" y="274319"/>
                </a:cubicBezTo>
                <a:cubicBezTo>
                  <a:pt x="3014135" y="269293"/>
                  <a:pt x="3025962" y="262854"/>
                  <a:pt x="3038617" y="255003"/>
                </a:cubicBezTo>
                <a:cubicBezTo>
                  <a:pt x="3051272" y="247151"/>
                  <a:pt x="3060941" y="238909"/>
                  <a:pt x="3067624" y="230276"/>
                </a:cubicBezTo>
                <a:cubicBezTo>
                  <a:pt x="3060052" y="219105"/>
                  <a:pt x="3052742" y="208677"/>
                  <a:pt x="3045694" y="198990"/>
                </a:cubicBezTo>
                <a:cubicBezTo>
                  <a:pt x="3038646" y="189303"/>
                  <a:pt x="3033085" y="182108"/>
                  <a:pt x="3029013" y="177404"/>
                </a:cubicBezTo>
                <a:cubicBezTo>
                  <a:pt x="3019390" y="203130"/>
                  <a:pt x="3006950" y="224537"/>
                  <a:pt x="2991692" y="241623"/>
                </a:cubicBezTo>
                <a:cubicBezTo>
                  <a:pt x="2976434" y="258710"/>
                  <a:pt x="2960531" y="270275"/>
                  <a:pt x="2943982" y="276319"/>
                </a:cubicBezTo>
                <a:cubicBezTo>
                  <a:pt x="2927434" y="282364"/>
                  <a:pt x="2924913" y="280392"/>
                  <a:pt x="2936421" y="270404"/>
                </a:cubicBezTo>
                <a:cubicBezTo>
                  <a:pt x="2947929" y="260416"/>
                  <a:pt x="2960108" y="247001"/>
                  <a:pt x="2972957" y="230158"/>
                </a:cubicBezTo>
                <a:cubicBezTo>
                  <a:pt x="2985806" y="213316"/>
                  <a:pt x="2997149" y="191701"/>
                  <a:pt x="3006986" y="165315"/>
                </a:cubicBezTo>
                <a:cubicBezTo>
                  <a:pt x="3016823" y="138929"/>
                  <a:pt x="3022194" y="112364"/>
                  <a:pt x="3023097" y="85620"/>
                </a:cubicBezTo>
                <a:cubicBezTo>
                  <a:pt x="3016458" y="88316"/>
                  <a:pt x="3008721" y="86383"/>
                  <a:pt x="2999888" y="79823"/>
                </a:cubicBezTo>
                <a:cubicBezTo>
                  <a:pt x="2991054" y="73262"/>
                  <a:pt x="2991230" y="69652"/>
                  <a:pt x="3000415" y="68992"/>
                </a:cubicBezTo>
                <a:cubicBezTo>
                  <a:pt x="3009600" y="68332"/>
                  <a:pt x="3018300" y="66924"/>
                  <a:pt x="3026517" y="64765"/>
                </a:cubicBezTo>
                <a:cubicBezTo>
                  <a:pt x="3034734" y="62607"/>
                  <a:pt x="3045049" y="59313"/>
                  <a:pt x="3057460" y="54881"/>
                </a:cubicBezTo>
                <a:cubicBezTo>
                  <a:pt x="3069871" y="50450"/>
                  <a:pt x="3078562" y="46116"/>
                  <a:pt x="3083530" y="41878"/>
                </a:cubicBezTo>
                <a:cubicBezTo>
                  <a:pt x="3086015" y="39760"/>
                  <a:pt x="3088862" y="38531"/>
                  <a:pt x="3092070" y="38192"/>
                </a:cubicBezTo>
                <a:close/>
                <a:moveTo>
                  <a:pt x="583261" y="32917"/>
                </a:moveTo>
                <a:cubicBezTo>
                  <a:pt x="587296" y="32495"/>
                  <a:pt x="591108" y="33005"/>
                  <a:pt x="594696" y="34447"/>
                </a:cubicBezTo>
                <a:cubicBezTo>
                  <a:pt x="601874" y="37329"/>
                  <a:pt x="609136" y="41405"/>
                  <a:pt x="616486" y="46675"/>
                </a:cubicBezTo>
                <a:cubicBezTo>
                  <a:pt x="623836" y="51945"/>
                  <a:pt x="625402" y="56964"/>
                  <a:pt x="621186" y="61732"/>
                </a:cubicBezTo>
                <a:cubicBezTo>
                  <a:pt x="616970" y="66501"/>
                  <a:pt x="613801" y="72696"/>
                  <a:pt x="611679" y="80317"/>
                </a:cubicBezTo>
                <a:cubicBezTo>
                  <a:pt x="609556" y="87939"/>
                  <a:pt x="607825" y="100290"/>
                  <a:pt x="606484" y="117369"/>
                </a:cubicBezTo>
                <a:cubicBezTo>
                  <a:pt x="605143" y="134448"/>
                  <a:pt x="603071" y="149290"/>
                  <a:pt x="600267" y="161895"/>
                </a:cubicBezTo>
                <a:cubicBezTo>
                  <a:pt x="597464" y="174500"/>
                  <a:pt x="591072" y="184961"/>
                  <a:pt x="581091" y="193279"/>
                </a:cubicBezTo>
                <a:cubicBezTo>
                  <a:pt x="571110" y="201596"/>
                  <a:pt x="564499" y="201431"/>
                  <a:pt x="561259" y="192784"/>
                </a:cubicBezTo>
                <a:cubicBezTo>
                  <a:pt x="558018" y="184137"/>
                  <a:pt x="551576" y="174887"/>
                  <a:pt x="541931" y="165036"/>
                </a:cubicBezTo>
                <a:cubicBezTo>
                  <a:pt x="532288" y="155184"/>
                  <a:pt x="532069" y="151387"/>
                  <a:pt x="541275" y="153646"/>
                </a:cubicBezTo>
                <a:cubicBezTo>
                  <a:pt x="550481" y="155905"/>
                  <a:pt x="557150" y="157034"/>
                  <a:pt x="561280" y="157034"/>
                </a:cubicBezTo>
                <a:cubicBezTo>
                  <a:pt x="563962" y="157034"/>
                  <a:pt x="566431" y="155155"/>
                  <a:pt x="568690" y="151398"/>
                </a:cubicBezTo>
                <a:cubicBezTo>
                  <a:pt x="570949" y="147641"/>
                  <a:pt x="573415" y="138621"/>
                  <a:pt x="576090" y="124338"/>
                </a:cubicBezTo>
                <a:cubicBezTo>
                  <a:pt x="578765" y="110055"/>
                  <a:pt x="580553" y="96730"/>
                  <a:pt x="581457" y="84361"/>
                </a:cubicBezTo>
                <a:cubicBezTo>
                  <a:pt x="582360" y="71993"/>
                  <a:pt x="581392" y="64719"/>
                  <a:pt x="578552" y="62539"/>
                </a:cubicBezTo>
                <a:cubicBezTo>
                  <a:pt x="572444" y="61736"/>
                  <a:pt x="564421" y="61991"/>
                  <a:pt x="554483" y="63303"/>
                </a:cubicBezTo>
                <a:cubicBezTo>
                  <a:pt x="544545" y="64615"/>
                  <a:pt x="529746" y="66590"/>
                  <a:pt x="510086" y="69229"/>
                </a:cubicBezTo>
                <a:cubicBezTo>
                  <a:pt x="516653" y="70892"/>
                  <a:pt x="521443" y="73545"/>
                  <a:pt x="524455" y="77188"/>
                </a:cubicBezTo>
                <a:cubicBezTo>
                  <a:pt x="527466" y="80830"/>
                  <a:pt x="528072" y="85275"/>
                  <a:pt x="526272" y="90524"/>
                </a:cubicBezTo>
                <a:cubicBezTo>
                  <a:pt x="524473" y="95772"/>
                  <a:pt x="523572" y="110758"/>
                  <a:pt x="523572" y="135481"/>
                </a:cubicBezTo>
                <a:cubicBezTo>
                  <a:pt x="523572" y="157020"/>
                  <a:pt x="523121" y="191637"/>
                  <a:pt x="522217" y="239332"/>
                </a:cubicBezTo>
                <a:cubicBezTo>
                  <a:pt x="539913" y="238486"/>
                  <a:pt x="556749" y="237396"/>
                  <a:pt x="572723" y="236063"/>
                </a:cubicBezTo>
                <a:cubicBezTo>
                  <a:pt x="588698" y="234729"/>
                  <a:pt x="602060" y="233141"/>
                  <a:pt x="612808" y="231298"/>
                </a:cubicBezTo>
                <a:cubicBezTo>
                  <a:pt x="623557" y="229456"/>
                  <a:pt x="633160" y="229502"/>
                  <a:pt x="641621" y="231438"/>
                </a:cubicBezTo>
                <a:cubicBezTo>
                  <a:pt x="650082" y="233374"/>
                  <a:pt x="657270" y="238282"/>
                  <a:pt x="663186" y="246162"/>
                </a:cubicBezTo>
                <a:cubicBezTo>
                  <a:pt x="669101" y="254042"/>
                  <a:pt x="669201" y="258950"/>
                  <a:pt x="663486" y="260886"/>
                </a:cubicBezTo>
                <a:cubicBezTo>
                  <a:pt x="657772" y="262822"/>
                  <a:pt x="647372" y="263116"/>
                  <a:pt x="632286" y="261768"/>
                </a:cubicBezTo>
                <a:cubicBezTo>
                  <a:pt x="617199" y="260420"/>
                  <a:pt x="602752" y="259971"/>
                  <a:pt x="588942" y="260423"/>
                </a:cubicBezTo>
                <a:cubicBezTo>
                  <a:pt x="575133" y="260875"/>
                  <a:pt x="564202" y="261323"/>
                  <a:pt x="556150" y="261768"/>
                </a:cubicBezTo>
                <a:cubicBezTo>
                  <a:pt x="548098" y="262212"/>
                  <a:pt x="535543" y="263112"/>
                  <a:pt x="518485" y="264467"/>
                </a:cubicBezTo>
                <a:cubicBezTo>
                  <a:pt x="501427" y="265822"/>
                  <a:pt x="483624" y="267600"/>
                  <a:pt x="465075" y="269802"/>
                </a:cubicBezTo>
                <a:cubicBezTo>
                  <a:pt x="446526" y="272003"/>
                  <a:pt x="430516" y="274025"/>
                  <a:pt x="417043" y="275868"/>
                </a:cubicBezTo>
                <a:cubicBezTo>
                  <a:pt x="403570" y="277710"/>
                  <a:pt x="391836" y="273881"/>
                  <a:pt x="381841" y="264381"/>
                </a:cubicBezTo>
                <a:cubicBezTo>
                  <a:pt x="371845" y="254881"/>
                  <a:pt x="373789" y="250589"/>
                  <a:pt x="387671" y="251507"/>
                </a:cubicBezTo>
                <a:cubicBezTo>
                  <a:pt x="401551" y="252425"/>
                  <a:pt x="415329" y="252224"/>
                  <a:pt x="429002" y="250905"/>
                </a:cubicBezTo>
                <a:cubicBezTo>
                  <a:pt x="442676" y="249586"/>
                  <a:pt x="464698" y="246818"/>
                  <a:pt x="495072" y="242602"/>
                </a:cubicBezTo>
                <a:cubicBezTo>
                  <a:pt x="495072" y="221522"/>
                  <a:pt x="495297" y="204945"/>
                  <a:pt x="495749" y="192870"/>
                </a:cubicBezTo>
                <a:cubicBezTo>
                  <a:pt x="496201" y="180796"/>
                  <a:pt x="495985" y="159077"/>
                  <a:pt x="495104" y="127715"/>
                </a:cubicBezTo>
                <a:cubicBezTo>
                  <a:pt x="494221" y="96353"/>
                  <a:pt x="492390" y="79174"/>
                  <a:pt x="489607" y="76177"/>
                </a:cubicBezTo>
                <a:cubicBezTo>
                  <a:pt x="474148" y="78830"/>
                  <a:pt x="463397" y="80841"/>
                  <a:pt x="457352" y="82210"/>
                </a:cubicBezTo>
                <a:cubicBezTo>
                  <a:pt x="451309" y="83580"/>
                  <a:pt x="443712" y="79970"/>
                  <a:pt x="434563" y="71380"/>
                </a:cubicBezTo>
                <a:cubicBezTo>
                  <a:pt x="425414" y="62790"/>
                  <a:pt x="425363" y="58495"/>
                  <a:pt x="434412" y="58495"/>
                </a:cubicBezTo>
                <a:cubicBezTo>
                  <a:pt x="441927" y="58495"/>
                  <a:pt x="449283" y="58284"/>
                  <a:pt x="456482" y="57861"/>
                </a:cubicBezTo>
                <a:cubicBezTo>
                  <a:pt x="463681" y="57438"/>
                  <a:pt x="482241" y="54993"/>
                  <a:pt x="512161" y="50526"/>
                </a:cubicBezTo>
                <a:cubicBezTo>
                  <a:pt x="542082" y="46059"/>
                  <a:pt x="561524" y="41541"/>
                  <a:pt x="570487" y="36974"/>
                </a:cubicBezTo>
                <a:cubicBezTo>
                  <a:pt x="574968" y="34690"/>
                  <a:pt x="579227" y="33338"/>
                  <a:pt x="583261" y="32917"/>
                </a:cubicBezTo>
                <a:close/>
                <a:moveTo>
                  <a:pt x="4712393" y="31291"/>
                </a:moveTo>
                <a:cubicBezTo>
                  <a:pt x="4714025" y="31023"/>
                  <a:pt x="4716154" y="31125"/>
                  <a:pt x="4718780" y="31596"/>
                </a:cubicBezTo>
                <a:cubicBezTo>
                  <a:pt x="4729284" y="33482"/>
                  <a:pt x="4738311" y="36759"/>
                  <a:pt x="4745861" y="41427"/>
                </a:cubicBezTo>
                <a:cubicBezTo>
                  <a:pt x="4753411" y="46094"/>
                  <a:pt x="4755372" y="52540"/>
                  <a:pt x="4751744" y="60764"/>
                </a:cubicBezTo>
                <a:cubicBezTo>
                  <a:pt x="4748116" y="68989"/>
                  <a:pt x="4745879" y="89821"/>
                  <a:pt x="4745033" y="123263"/>
                </a:cubicBezTo>
                <a:cubicBezTo>
                  <a:pt x="4746381" y="122617"/>
                  <a:pt x="4750407" y="120879"/>
                  <a:pt x="4757111" y="118046"/>
                </a:cubicBezTo>
                <a:cubicBezTo>
                  <a:pt x="4763815" y="115214"/>
                  <a:pt x="4770451" y="116408"/>
                  <a:pt x="4777019" y="121628"/>
                </a:cubicBezTo>
                <a:cubicBezTo>
                  <a:pt x="4783587" y="126848"/>
                  <a:pt x="4783041" y="132021"/>
                  <a:pt x="4775384" y="137148"/>
                </a:cubicBezTo>
                <a:cubicBezTo>
                  <a:pt x="4767726" y="142274"/>
                  <a:pt x="4757552" y="146422"/>
                  <a:pt x="4744861" y="149591"/>
                </a:cubicBezTo>
                <a:cubicBezTo>
                  <a:pt x="4744072" y="173081"/>
                  <a:pt x="4743678" y="189945"/>
                  <a:pt x="4743678" y="200184"/>
                </a:cubicBezTo>
                <a:cubicBezTo>
                  <a:pt x="4757760" y="194103"/>
                  <a:pt x="4769157" y="189884"/>
                  <a:pt x="4777868" y="187525"/>
                </a:cubicBezTo>
                <a:cubicBezTo>
                  <a:pt x="4786580" y="185166"/>
                  <a:pt x="4786752" y="188206"/>
                  <a:pt x="4778385" y="196645"/>
                </a:cubicBezTo>
                <a:cubicBezTo>
                  <a:pt x="4770017" y="205084"/>
                  <a:pt x="4753573" y="216886"/>
                  <a:pt x="4729051" y="232051"/>
                </a:cubicBezTo>
                <a:cubicBezTo>
                  <a:pt x="4704529" y="247216"/>
                  <a:pt x="4690203" y="257197"/>
                  <a:pt x="4686073" y="261993"/>
                </a:cubicBezTo>
                <a:cubicBezTo>
                  <a:pt x="4681943" y="266790"/>
                  <a:pt x="4676573" y="267715"/>
                  <a:pt x="4669962" y="264768"/>
                </a:cubicBezTo>
                <a:cubicBezTo>
                  <a:pt x="4663351" y="261821"/>
                  <a:pt x="4657088" y="256175"/>
                  <a:pt x="4651173" y="247829"/>
                </a:cubicBezTo>
                <a:cubicBezTo>
                  <a:pt x="4645257" y="239483"/>
                  <a:pt x="4648172" y="235310"/>
                  <a:pt x="4659917" y="235310"/>
                </a:cubicBezTo>
                <a:cubicBezTo>
                  <a:pt x="4668062" y="235310"/>
                  <a:pt x="4688282" y="226813"/>
                  <a:pt x="4720576" y="209820"/>
                </a:cubicBezTo>
                <a:lnTo>
                  <a:pt x="4720576" y="154453"/>
                </a:lnTo>
                <a:cubicBezTo>
                  <a:pt x="4714725" y="156245"/>
                  <a:pt x="4708211" y="157371"/>
                  <a:pt x="4701034" y="157830"/>
                </a:cubicBezTo>
                <a:cubicBezTo>
                  <a:pt x="4693856" y="158289"/>
                  <a:pt x="4686772" y="156751"/>
                  <a:pt x="4679781" y="153216"/>
                </a:cubicBezTo>
                <a:cubicBezTo>
                  <a:pt x="4672791" y="149681"/>
                  <a:pt x="4674257" y="146085"/>
                  <a:pt x="4684180" y="142428"/>
                </a:cubicBezTo>
                <a:cubicBezTo>
                  <a:pt x="4694104" y="138772"/>
                  <a:pt x="4706236" y="134556"/>
                  <a:pt x="4720576" y="129780"/>
                </a:cubicBezTo>
                <a:cubicBezTo>
                  <a:pt x="4720576" y="120172"/>
                  <a:pt x="4720354" y="105904"/>
                  <a:pt x="4719909" y="86975"/>
                </a:cubicBezTo>
                <a:cubicBezTo>
                  <a:pt x="4719464" y="68046"/>
                  <a:pt x="4716539" y="53612"/>
                  <a:pt x="4711133" y="43675"/>
                </a:cubicBezTo>
                <a:cubicBezTo>
                  <a:pt x="4707078" y="36221"/>
                  <a:pt x="4707498" y="32093"/>
                  <a:pt x="4712393" y="31291"/>
                </a:cubicBezTo>
                <a:close/>
                <a:moveTo>
                  <a:pt x="2569268" y="31291"/>
                </a:moveTo>
                <a:cubicBezTo>
                  <a:pt x="2570900" y="31023"/>
                  <a:pt x="2573028" y="31125"/>
                  <a:pt x="2575654" y="31596"/>
                </a:cubicBezTo>
                <a:cubicBezTo>
                  <a:pt x="2586159" y="33482"/>
                  <a:pt x="2595186" y="36759"/>
                  <a:pt x="2602736" y="41427"/>
                </a:cubicBezTo>
                <a:cubicBezTo>
                  <a:pt x="2610286" y="46094"/>
                  <a:pt x="2612247" y="52540"/>
                  <a:pt x="2608619" y="60764"/>
                </a:cubicBezTo>
                <a:cubicBezTo>
                  <a:pt x="2604991" y="68989"/>
                  <a:pt x="2602754" y="89821"/>
                  <a:pt x="2601908" y="123263"/>
                </a:cubicBezTo>
                <a:cubicBezTo>
                  <a:pt x="2603256" y="122617"/>
                  <a:pt x="2607282" y="120879"/>
                  <a:pt x="2613986" y="118046"/>
                </a:cubicBezTo>
                <a:cubicBezTo>
                  <a:pt x="2620690" y="115214"/>
                  <a:pt x="2627326" y="116408"/>
                  <a:pt x="2633894" y="121628"/>
                </a:cubicBezTo>
                <a:cubicBezTo>
                  <a:pt x="2640462" y="126848"/>
                  <a:pt x="2639917" y="132021"/>
                  <a:pt x="2632259" y="137148"/>
                </a:cubicBezTo>
                <a:cubicBezTo>
                  <a:pt x="2624601" y="142274"/>
                  <a:pt x="2614427" y="146422"/>
                  <a:pt x="2601736" y="149591"/>
                </a:cubicBezTo>
                <a:cubicBezTo>
                  <a:pt x="2600947" y="173081"/>
                  <a:pt x="2600553" y="189945"/>
                  <a:pt x="2600553" y="200184"/>
                </a:cubicBezTo>
                <a:cubicBezTo>
                  <a:pt x="2614635" y="194103"/>
                  <a:pt x="2626032" y="189884"/>
                  <a:pt x="2634743" y="187525"/>
                </a:cubicBezTo>
                <a:cubicBezTo>
                  <a:pt x="2643455" y="185166"/>
                  <a:pt x="2643627" y="188206"/>
                  <a:pt x="2635260" y="196645"/>
                </a:cubicBezTo>
                <a:cubicBezTo>
                  <a:pt x="2626892" y="205084"/>
                  <a:pt x="2610447" y="216886"/>
                  <a:pt x="2585926" y="232051"/>
                </a:cubicBezTo>
                <a:cubicBezTo>
                  <a:pt x="2561404" y="247216"/>
                  <a:pt x="2547078" y="257197"/>
                  <a:pt x="2542948" y="261993"/>
                </a:cubicBezTo>
                <a:cubicBezTo>
                  <a:pt x="2538818" y="266790"/>
                  <a:pt x="2533448" y="267715"/>
                  <a:pt x="2526837" y="264768"/>
                </a:cubicBezTo>
                <a:cubicBezTo>
                  <a:pt x="2520226" y="261821"/>
                  <a:pt x="2513963" y="256175"/>
                  <a:pt x="2508048" y="247829"/>
                </a:cubicBezTo>
                <a:cubicBezTo>
                  <a:pt x="2502132" y="239483"/>
                  <a:pt x="2505047" y="235310"/>
                  <a:pt x="2516792" y="235310"/>
                </a:cubicBezTo>
                <a:cubicBezTo>
                  <a:pt x="2524937" y="235310"/>
                  <a:pt x="2545156" y="226813"/>
                  <a:pt x="2577451" y="209820"/>
                </a:cubicBezTo>
                <a:lnTo>
                  <a:pt x="2577451" y="154453"/>
                </a:lnTo>
                <a:cubicBezTo>
                  <a:pt x="2571600" y="156245"/>
                  <a:pt x="2565086" y="157371"/>
                  <a:pt x="2557908" y="157830"/>
                </a:cubicBezTo>
                <a:cubicBezTo>
                  <a:pt x="2550731" y="158289"/>
                  <a:pt x="2543647" y="156751"/>
                  <a:pt x="2536656" y="153216"/>
                </a:cubicBezTo>
                <a:cubicBezTo>
                  <a:pt x="2529665" y="149681"/>
                  <a:pt x="2531132" y="146085"/>
                  <a:pt x="2541055" y="142428"/>
                </a:cubicBezTo>
                <a:cubicBezTo>
                  <a:pt x="2550979" y="138772"/>
                  <a:pt x="2563110" y="134556"/>
                  <a:pt x="2577451" y="129780"/>
                </a:cubicBezTo>
                <a:cubicBezTo>
                  <a:pt x="2577451" y="120172"/>
                  <a:pt x="2577228" y="105904"/>
                  <a:pt x="2576784" y="86975"/>
                </a:cubicBezTo>
                <a:cubicBezTo>
                  <a:pt x="2576339" y="68046"/>
                  <a:pt x="2573414" y="53612"/>
                  <a:pt x="2568008" y="43675"/>
                </a:cubicBezTo>
                <a:cubicBezTo>
                  <a:pt x="2563953" y="36221"/>
                  <a:pt x="2564373" y="32093"/>
                  <a:pt x="2569268" y="31291"/>
                </a:cubicBezTo>
                <a:close/>
                <a:moveTo>
                  <a:pt x="4838143" y="30587"/>
                </a:moveTo>
                <a:cubicBezTo>
                  <a:pt x="4841923" y="30787"/>
                  <a:pt x="4846708" y="31571"/>
                  <a:pt x="4852498" y="32941"/>
                </a:cubicBezTo>
                <a:cubicBezTo>
                  <a:pt x="4869119" y="36856"/>
                  <a:pt x="4879659" y="42072"/>
                  <a:pt x="4884118" y="48590"/>
                </a:cubicBezTo>
                <a:cubicBezTo>
                  <a:pt x="4888579" y="55107"/>
                  <a:pt x="4889668" y="62682"/>
                  <a:pt x="4887388" y="71315"/>
                </a:cubicBezTo>
                <a:cubicBezTo>
                  <a:pt x="4885108" y="79948"/>
                  <a:pt x="4877429" y="80963"/>
                  <a:pt x="4864350" y="74359"/>
                </a:cubicBezTo>
                <a:cubicBezTo>
                  <a:pt x="4851272" y="67755"/>
                  <a:pt x="4840237" y="57832"/>
                  <a:pt x="4831246" y="44589"/>
                </a:cubicBezTo>
                <a:cubicBezTo>
                  <a:pt x="4824503" y="34656"/>
                  <a:pt x="4826802" y="29989"/>
                  <a:pt x="4838143" y="30587"/>
                </a:cubicBezTo>
                <a:close/>
                <a:moveTo>
                  <a:pt x="2695018" y="30587"/>
                </a:moveTo>
                <a:cubicBezTo>
                  <a:pt x="2698798" y="30787"/>
                  <a:pt x="2703584" y="31571"/>
                  <a:pt x="2709373" y="32941"/>
                </a:cubicBezTo>
                <a:cubicBezTo>
                  <a:pt x="2725994" y="36856"/>
                  <a:pt x="2736534" y="42072"/>
                  <a:pt x="2740994" y="48590"/>
                </a:cubicBezTo>
                <a:cubicBezTo>
                  <a:pt x="2745453" y="55107"/>
                  <a:pt x="2746543" y="62682"/>
                  <a:pt x="2744263" y="71315"/>
                </a:cubicBezTo>
                <a:cubicBezTo>
                  <a:pt x="2741983" y="79948"/>
                  <a:pt x="2734304" y="80963"/>
                  <a:pt x="2721226" y="74359"/>
                </a:cubicBezTo>
                <a:cubicBezTo>
                  <a:pt x="2708147" y="67755"/>
                  <a:pt x="2697112" y="57832"/>
                  <a:pt x="2688121" y="44589"/>
                </a:cubicBezTo>
                <a:cubicBezTo>
                  <a:pt x="2681378" y="34656"/>
                  <a:pt x="2683677" y="29989"/>
                  <a:pt x="2695018" y="30587"/>
                </a:cubicBezTo>
                <a:close/>
                <a:moveTo>
                  <a:pt x="873674" y="24745"/>
                </a:moveTo>
                <a:cubicBezTo>
                  <a:pt x="883526" y="26939"/>
                  <a:pt x="892188" y="34339"/>
                  <a:pt x="899659" y="46944"/>
                </a:cubicBezTo>
                <a:cubicBezTo>
                  <a:pt x="907130" y="59549"/>
                  <a:pt x="916189" y="73395"/>
                  <a:pt x="926837" y="88480"/>
                </a:cubicBezTo>
                <a:cubicBezTo>
                  <a:pt x="937485" y="103566"/>
                  <a:pt x="951449" y="118642"/>
                  <a:pt x="968728" y="133706"/>
                </a:cubicBezTo>
                <a:cubicBezTo>
                  <a:pt x="986008" y="148770"/>
                  <a:pt x="1004342" y="160196"/>
                  <a:pt x="1023730" y="167983"/>
                </a:cubicBezTo>
                <a:cubicBezTo>
                  <a:pt x="1043118" y="175769"/>
                  <a:pt x="1044291" y="180860"/>
                  <a:pt x="1027247" y="183255"/>
                </a:cubicBezTo>
                <a:cubicBezTo>
                  <a:pt x="1010203" y="185650"/>
                  <a:pt x="994734" y="186614"/>
                  <a:pt x="980838" y="186148"/>
                </a:cubicBezTo>
                <a:cubicBezTo>
                  <a:pt x="966943" y="185682"/>
                  <a:pt x="955909" y="179193"/>
                  <a:pt x="947734" y="166681"/>
                </a:cubicBezTo>
                <a:cubicBezTo>
                  <a:pt x="939561" y="154169"/>
                  <a:pt x="927597" y="135090"/>
                  <a:pt x="911844" y="109442"/>
                </a:cubicBezTo>
                <a:cubicBezTo>
                  <a:pt x="896092" y="83795"/>
                  <a:pt x="885444" y="66701"/>
                  <a:pt x="879901" y="58162"/>
                </a:cubicBezTo>
                <a:cubicBezTo>
                  <a:pt x="874359" y="49622"/>
                  <a:pt x="867573" y="41918"/>
                  <a:pt x="859542" y="35049"/>
                </a:cubicBezTo>
                <a:cubicBezTo>
                  <a:pt x="851512" y="28180"/>
                  <a:pt x="856222" y="24745"/>
                  <a:pt x="873674" y="24745"/>
                </a:cubicBezTo>
                <a:close/>
                <a:moveTo>
                  <a:pt x="5951624" y="24146"/>
                </a:moveTo>
                <a:cubicBezTo>
                  <a:pt x="5954786" y="23800"/>
                  <a:pt x="5958938" y="23806"/>
                  <a:pt x="5964078" y="24165"/>
                </a:cubicBezTo>
                <a:cubicBezTo>
                  <a:pt x="5984642" y="25599"/>
                  <a:pt x="5996144" y="32374"/>
                  <a:pt x="5998581" y="44492"/>
                </a:cubicBezTo>
                <a:cubicBezTo>
                  <a:pt x="6001019" y="56609"/>
                  <a:pt x="5995434" y="60804"/>
                  <a:pt x="5981824" y="57075"/>
                </a:cubicBezTo>
                <a:cubicBezTo>
                  <a:pt x="5971628" y="53376"/>
                  <a:pt x="5960981" y="46607"/>
                  <a:pt x="5949882" y="36770"/>
                </a:cubicBezTo>
                <a:cubicBezTo>
                  <a:pt x="5941557" y="29392"/>
                  <a:pt x="5942138" y="25184"/>
                  <a:pt x="5951624" y="24146"/>
                </a:cubicBezTo>
                <a:close/>
                <a:moveTo>
                  <a:pt x="6784236" y="18587"/>
                </a:moveTo>
                <a:cubicBezTo>
                  <a:pt x="6786060" y="18502"/>
                  <a:pt x="6788357" y="18812"/>
                  <a:pt x="6791126" y="19518"/>
                </a:cubicBezTo>
                <a:cubicBezTo>
                  <a:pt x="6802204" y="22343"/>
                  <a:pt x="6810554" y="25885"/>
                  <a:pt x="6816175" y="30145"/>
                </a:cubicBezTo>
                <a:cubicBezTo>
                  <a:pt x="6821797" y="34404"/>
                  <a:pt x="6823442" y="39096"/>
                  <a:pt x="6821112" y="44223"/>
                </a:cubicBezTo>
                <a:cubicBezTo>
                  <a:pt x="6818782" y="49350"/>
                  <a:pt x="6816746" y="56480"/>
                  <a:pt x="6815003" y="65615"/>
                </a:cubicBezTo>
                <a:cubicBezTo>
                  <a:pt x="6813261" y="74750"/>
                  <a:pt x="6811966" y="83612"/>
                  <a:pt x="6811120" y="92202"/>
                </a:cubicBezTo>
                <a:cubicBezTo>
                  <a:pt x="6824988" y="87986"/>
                  <a:pt x="6835678" y="84010"/>
                  <a:pt x="6843192" y="80274"/>
                </a:cubicBezTo>
                <a:cubicBezTo>
                  <a:pt x="6850707" y="76539"/>
                  <a:pt x="6858938" y="77847"/>
                  <a:pt x="6867886" y="84200"/>
                </a:cubicBezTo>
                <a:cubicBezTo>
                  <a:pt x="6876834" y="90553"/>
                  <a:pt x="6872252" y="97081"/>
                  <a:pt x="6854141" y="103785"/>
                </a:cubicBezTo>
                <a:cubicBezTo>
                  <a:pt x="6836029" y="110489"/>
                  <a:pt x="6821582" y="115383"/>
                  <a:pt x="6810798" y="118466"/>
                </a:cubicBezTo>
                <a:cubicBezTo>
                  <a:pt x="6809206" y="135947"/>
                  <a:pt x="6808410" y="154187"/>
                  <a:pt x="6808410" y="173188"/>
                </a:cubicBezTo>
                <a:cubicBezTo>
                  <a:pt x="6821202" y="169933"/>
                  <a:pt x="6831656" y="167079"/>
                  <a:pt x="6839772" y="164627"/>
                </a:cubicBezTo>
                <a:cubicBezTo>
                  <a:pt x="6845752" y="145612"/>
                  <a:pt x="6847168" y="132387"/>
                  <a:pt x="6844020" y="124951"/>
                </a:cubicBezTo>
                <a:cubicBezTo>
                  <a:pt x="6840873" y="117516"/>
                  <a:pt x="6844168" y="114992"/>
                  <a:pt x="6853904" y="117380"/>
                </a:cubicBezTo>
                <a:cubicBezTo>
                  <a:pt x="6863642" y="119767"/>
                  <a:pt x="6871769" y="123420"/>
                  <a:pt x="6878286" y="128339"/>
                </a:cubicBezTo>
                <a:cubicBezTo>
                  <a:pt x="6884804" y="133258"/>
                  <a:pt x="6885908" y="137900"/>
                  <a:pt x="6881599" y="142267"/>
                </a:cubicBezTo>
                <a:cubicBezTo>
                  <a:pt x="6877290" y="146634"/>
                  <a:pt x="6872672" y="153750"/>
                  <a:pt x="6867746" y="163616"/>
                </a:cubicBezTo>
                <a:cubicBezTo>
                  <a:pt x="6862820" y="173482"/>
                  <a:pt x="6856762" y="181398"/>
                  <a:pt x="6849570" y="187363"/>
                </a:cubicBezTo>
                <a:cubicBezTo>
                  <a:pt x="6842379" y="193329"/>
                  <a:pt x="6838216" y="191357"/>
                  <a:pt x="6837083" y="181448"/>
                </a:cubicBezTo>
                <a:cubicBezTo>
                  <a:pt x="6826844" y="185951"/>
                  <a:pt x="6817236" y="190045"/>
                  <a:pt x="6808260" y="193730"/>
                </a:cubicBezTo>
                <a:cubicBezTo>
                  <a:pt x="6807442" y="218496"/>
                  <a:pt x="6809744" y="235891"/>
                  <a:pt x="6815164" y="245914"/>
                </a:cubicBezTo>
                <a:cubicBezTo>
                  <a:pt x="6820585" y="255938"/>
                  <a:pt x="6832258" y="260950"/>
                  <a:pt x="6850183" y="260950"/>
                </a:cubicBezTo>
                <a:cubicBezTo>
                  <a:pt x="6869413" y="260950"/>
                  <a:pt x="6883306" y="259527"/>
                  <a:pt x="6891860" y="256680"/>
                </a:cubicBezTo>
                <a:cubicBezTo>
                  <a:pt x="6900414" y="253834"/>
                  <a:pt x="6906397" y="248144"/>
                  <a:pt x="6909810" y="239612"/>
                </a:cubicBezTo>
                <a:cubicBezTo>
                  <a:pt x="6913223" y="231080"/>
                  <a:pt x="6917424" y="220801"/>
                  <a:pt x="6922414" y="208777"/>
                </a:cubicBezTo>
                <a:cubicBezTo>
                  <a:pt x="6927405" y="196753"/>
                  <a:pt x="6929900" y="200219"/>
                  <a:pt x="6929900" y="219177"/>
                </a:cubicBezTo>
                <a:cubicBezTo>
                  <a:pt x="6929900" y="234349"/>
                  <a:pt x="6931926" y="247639"/>
                  <a:pt x="6935977" y="259047"/>
                </a:cubicBezTo>
                <a:cubicBezTo>
                  <a:pt x="6940028" y="270454"/>
                  <a:pt x="6931058" y="278822"/>
                  <a:pt x="6909068" y="284149"/>
                </a:cubicBezTo>
                <a:cubicBezTo>
                  <a:pt x="6887078" y="289476"/>
                  <a:pt x="6864842" y="290749"/>
                  <a:pt x="6842364" y="287967"/>
                </a:cubicBezTo>
                <a:cubicBezTo>
                  <a:pt x="6819886" y="285185"/>
                  <a:pt x="6804309" y="277517"/>
                  <a:pt x="6795633" y="264962"/>
                </a:cubicBezTo>
                <a:cubicBezTo>
                  <a:pt x="6786957" y="252407"/>
                  <a:pt x="6783064" y="230872"/>
                  <a:pt x="6783952" y="200356"/>
                </a:cubicBezTo>
                <a:cubicBezTo>
                  <a:pt x="6762128" y="209003"/>
                  <a:pt x="6747041" y="217238"/>
                  <a:pt x="6738695" y="225060"/>
                </a:cubicBezTo>
                <a:cubicBezTo>
                  <a:pt x="6730349" y="232883"/>
                  <a:pt x="6723886" y="232220"/>
                  <a:pt x="6719304" y="223071"/>
                </a:cubicBezTo>
                <a:cubicBezTo>
                  <a:pt x="6714722" y="213921"/>
                  <a:pt x="6714948" y="207200"/>
                  <a:pt x="6719981" y="202905"/>
                </a:cubicBezTo>
                <a:cubicBezTo>
                  <a:pt x="6725014" y="198610"/>
                  <a:pt x="6729288" y="191554"/>
                  <a:pt x="6732801" y="181738"/>
                </a:cubicBezTo>
                <a:cubicBezTo>
                  <a:pt x="6736315" y="171923"/>
                  <a:pt x="6735820" y="161745"/>
                  <a:pt x="6731317" y="151205"/>
                </a:cubicBezTo>
                <a:cubicBezTo>
                  <a:pt x="6726814" y="140665"/>
                  <a:pt x="6731564" y="138413"/>
                  <a:pt x="6745568" y="144450"/>
                </a:cubicBezTo>
                <a:cubicBezTo>
                  <a:pt x="6759571" y="150488"/>
                  <a:pt x="6765182" y="156148"/>
                  <a:pt x="6762400" y="161433"/>
                </a:cubicBezTo>
                <a:cubicBezTo>
                  <a:pt x="6759618" y="166717"/>
                  <a:pt x="6757760" y="171686"/>
                  <a:pt x="6756828" y="176339"/>
                </a:cubicBezTo>
                <a:cubicBezTo>
                  <a:pt x="6755896" y="180993"/>
                  <a:pt x="6755040" y="184108"/>
                  <a:pt x="6754258" y="185686"/>
                </a:cubicBezTo>
                <a:cubicBezTo>
                  <a:pt x="6753476" y="187263"/>
                  <a:pt x="6755287" y="187643"/>
                  <a:pt x="6759689" y="186826"/>
                </a:cubicBezTo>
                <a:cubicBezTo>
                  <a:pt x="6764092" y="186008"/>
                  <a:pt x="6772180" y="183642"/>
                  <a:pt x="6783952" y="179727"/>
                </a:cubicBezTo>
                <a:cubicBezTo>
                  <a:pt x="6783952" y="160067"/>
                  <a:pt x="6784404" y="140844"/>
                  <a:pt x="6785308" y="122058"/>
                </a:cubicBezTo>
                <a:cubicBezTo>
                  <a:pt x="6780418" y="123851"/>
                  <a:pt x="6774546" y="124976"/>
                  <a:pt x="6767691" y="125435"/>
                </a:cubicBezTo>
                <a:cubicBezTo>
                  <a:pt x="6760836" y="125894"/>
                  <a:pt x="6753960" y="123621"/>
                  <a:pt x="6747062" y="118616"/>
                </a:cubicBezTo>
                <a:cubicBezTo>
                  <a:pt x="6740166" y="113612"/>
                  <a:pt x="6740996" y="110464"/>
                  <a:pt x="6749558" y="109173"/>
                </a:cubicBezTo>
                <a:cubicBezTo>
                  <a:pt x="6758119" y="107883"/>
                  <a:pt x="6770064" y="104412"/>
                  <a:pt x="6785394" y="98762"/>
                </a:cubicBezTo>
                <a:cubicBezTo>
                  <a:pt x="6786240" y="83648"/>
                  <a:pt x="6786663" y="70691"/>
                  <a:pt x="6786663" y="59893"/>
                </a:cubicBezTo>
                <a:cubicBezTo>
                  <a:pt x="6786663" y="49826"/>
                  <a:pt x="6784638" y="39874"/>
                  <a:pt x="6780586" y="30037"/>
                </a:cubicBezTo>
                <a:cubicBezTo>
                  <a:pt x="6777548" y="22659"/>
                  <a:pt x="6778764" y="18842"/>
                  <a:pt x="6784236" y="18587"/>
                </a:cubicBezTo>
                <a:close/>
                <a:moveTo>
                  <a:pt x="5068068" y="17746"/>
                </a:moveTo>
                <a:cubicBezTo>
                  <a:pt x="5069579" y="17506"/>
                  <a:pt x="5071530" y="17620"/>
                  <a:pt x="5073921" y="18088"/>
                </a:cubicBezTo>
                <a:cubicBezTo>
                  <a:pt x="5083486" y="19959"/>
                  <a:pt x="5092288" y="22982"/>
                  <a:pt x="5100326" y="27155"/>
                </a:cubicBezTo>
                <a:cubicBezTo>
                  <a:pt x="5108363" y="31328"/>
                  <a:pt x="5111009" y="36461"/>
                  <a:pt x="5108263" y="42556"/>
                </a:cubicBezTo>
                <a:cubicBezTo>
                  <a:pt x="5105516" y="48651"/>
                  <a:pt x="5103491" y="57337"/>
                  <a:pt x="5102186" y="68616"/>
                </a:cubicBezTo>
                <a:cubicBezTo>
                  <a:pt x="5100881" y="79894"/>
                  <a:pt x="5100228" y="94511"/>
                  <a:pt x="5100228" y="112464"/>
                </a:cubicBezTo>
                <a:cubicBezTo>
                  <a:pt x="5102695" y="110830"/>
                  <a:pt x="5106671" y="109295"/>
                  <a:pt x="5112156" y="107861"/>
                </a:cubicBezTo>
                <a:cubicBezTo>
                  <a:pt x="5117641" y="106427"/>
                  <a:pt x="5124098" y="106685"/>
                  <a:pt x="5131526" y="108636"/>
                </a:cubicBezTo>
                <a:cubicBezTo>
                  <a:pt x="5137664" y="113382"/>
                  <a:pt x="5136488" y="118789"/>
                  <a:pt x="5127998" y="124854"/>
                </a:cubicBezTo>
                <a:cubicBezTo>
                  <a:pt x="5119509" y="130920"/>
                  <a:pt x="5110188" y="135509"/>
                  <a:pt x="5100035" y="138621"/>
                </a:cubicBezTo>
                <a:cubicBezTo>
                  <a:pt x="5099275" y="155370"/>
                  <a:pt x="5098895" y="170492"/>
                  <a:pt x="5098895" y="183986"/>
                </a:cubicBezTo>
                <a:cubicBezTo>
                  <a:pt x="5113651" y="175282"/>
                  <a:pt x="5125213" y="169506"/>
                  <a:pt x="5133580" y="166660"/>
                </a:cubicBezTo>
                <a:cubicBezTo>
                  <a:pt x="5141948" y="163813"/>
                  <a:pt x="5140869" y="167710"/>
                  <a:pt x="5130343" y="178351"/>
                </a:cubicBezTo>
                <a:cubicBezTo>
                  <a:pt x="5119817" y="188991"/>
                  <a:pt x="5105621" y="200341"/>
                  <a:pt x="5087752" y="212401"/>
                </a:cubicBezTo>
                <a:cubicBezTo>
                  <a:pt x="5069885" y="224462"/>
                  <a:pt x="5058119" y="233116"/>
                  <a:pt x="5052454" y="238364"/>
                </a:cubicBezTo>
                <a:cubicBezTo>
                  <a:pt x="5046790" y="243613"/>
                  <a:pt x="5040709" y="244276"/>
                  <a:pt x="5034213" y="240354"/>
                </a:cubicBezTo>
                <a:cubicBezTo>
                  <a:pt x="5027717" y="236432"/>
                  <a:pt x="5022222" y="231080"/>
                  <a:pt x="5017726" y="224297"/>
                </a:cubicBezTo>
                <a:cubicBezTo>
                  <a:pt x="5013230" y="217514"/>
                  <a:pt x="5015689" y="213846"/>
                  <a:pt x="5025104" y="213294"/>
                </a:cubicBezTo>
                <a:cubicBezTo>
                  <a:pt x="5034518" y="212742"/>
                  <a:pt x="5050963" y="206178"/>
                  <a:pt x="5074438" y="193601"/>
                </a:cubicBezTo>
                <a:lnTo>
                  <a:pt x="5074438" y="143654"/>
                </a:lnTo>
                <a:cubicBezTo>
                  <a:pt x="5066852" y="146365"/>
                  <a:pt x="5059675" y="147720"/>
                  <a:pt x="5052906" y="147720"/>
                </a:cubicBezTo>
                <a:cubicBezTo>
                  <a:pt x="5046596" y="147720"/>
                  <a:pt x="5040731" y="145318"/>
                  <a:pt x="5035310" y="140514"/>
                </a:cubicBezTo>
                <a:cubicBezTo>
                  <a:pt x="5029890" y="135710"/>
                  <a:pt x="5032141" y="131892"/>
                  <a:pt x="5042065" y="129060"/>
                </a:cubicBezTo>
                <a:cubicBezTo>
                  <a:pt x="5051988" y="126228"/>
                  <a:pt x="5062779" y="122868"/>
                  <a:pt x="5074438" y="118982"/>
                </a:cubicBezTo>
                <a:cubicBezTo>
                  <a:pt x="5074438" y="103968"/>
                  <a:pt x="5074215" y="87656"/>
                  <a:pt x="5073771" y="70046"/>
                </a:cubicBezTo>
                <a:cubicBezTo>
                  <a:pt x="5073327" y="52436"/>
                  <a:pt x="5070849" y="38906"/>
                  <a:pt x="5066339" y="29456"/>
                </a:cubicBezTo>
                <a:cubicBezTo>
                  <a:pt x="5062957" y="22369"/>
                  <a:pt x="5063533" y="18465"/>
                  <a:pt x="5068068" y="17746"/>
                </a:cubicBezTo>
                <a:close/>
                <a:moveTo>
                  <a:pt x="2924942" y="17746"/>
                </a:moveTo>
                <a:cubicBezTo>
                  <a:pt x="2926454" y="17506"/>
                  <a:pt x="2928405" y="17620"/>
                  <a:pt x="2930796" y="18088"/>
                </a:cubicBezTo>
                <a:cubicBezTo>
                  <a:pt x="2940361" y="19959"/>
                  <a:pt x="2949163" y="22982"/>
                  <a:pt x="2957200" y="27155"/>
                </a:cubicBezTo>
                <a:cubicBezTo>
                  <a:pt x="2965238" y="31328"/>
                  <a:pt x="2967884" y="36461"/>
                  <a:pt x="2965138" y="42556"/>
                </a:cubicBezTo>
                <a:cubicBezTo>
                  <a:pt x="2962392" y="48651"/>
                  <a:pt x="2960366" y="57337"/>
                  <a:pt x="2959061" y="68616"/>
                </a:cubicBezTo>
                <a:cubicBezTo>
                  <a:pt x="2957756" y="79894"/>
                  <a:pt x="2957104" y="94511"/>
                  <a:pt x="2957104" y="112464"/>
                </a:cubicBezTo>
                <a:cubicBezTo>
                  <a:pt x="2959570" y="110830"/>
                  <a:pt x="2963546" y="109295"/>
                  <a:pt x="2969031" y="107861"/>
                </a:cubicBezTo>
                <a:cubicBezTo>
                  <a:pt x="2974516" y="106427"/>
                  <a:pt x="2980973" y="106685"/>
                  <a:pt x="2988401" y="108636"/>
                </a:cubicBezTo>
                <a:cubicBezTo>
                  <a:pt x="2994539" y="113382"/>
                  <a:pt x="2993363" y="118789"/>
                  <a:pt x="2984873" y="124854"/>
                </a:cubicBezTo>
                <a:cubicBezTo>
                  <a:pt x="2976384" y="130920"/>
                  <a:pt x="2967063" y="135509"/>
                  <a:pt x="2956910" y="138621"/>
                </a:cubicBezTo>
                <a:cubicBezTo>
                  <a:pt x="2956150" y="155370"/>
                  <a:pt x="2955770" y="170492"/>
                  <a:pt x="2955770" y="183986"/>
                </a:cubicBezTo>
                <a:cubicBezTo>
                  <a:pt x="2970526" y="175282"/>
                  <a:pt x="2982088" y="169506"/>
                  <a:pt x="2990455" y="166660"/>
                </a:cubicBezTo>
                <a:cubicBezTo>
                  <a:pt x="2998823" y="163813"/>
                  <a:pt x="2997744" y="167710"/>
                  <a:pt x="2987218" y="178351"/>
                </a:cubicBezTo>
                <a:cubicBezTo>
                  <a:pt x="2976692" y="188991"/>
                  <a:pt x="2962495" y="200341"/>
                  <a:pt x="2944628" y="212401"/>
                </a:cubicBezTo>
                <a:cubicBezTo>
                  <a:pt x="2926760" y="224462"/>
                  <a:pt x="2914994" y="233116"/>
                  <a:pt x="2909329" y="238364"/>
                </a:cubicBezTo>
                <a:cubicBezTo>
                  <a:pt x="2903665" y="243613"/>
                  <a:pt x="2897585" y="244276"/>
                  <a:pt x="2891088" y="240354"/>
                </a:cubicBezTo>
                <a:cubicBezTo>
                  <a:pt x="2884592" y="236432"/>
                  <a:pt x="2879096" y="231080"/>
                  <a:pt x="2874601" y="224297"/>
                </a:cubicBezTo>
                <a:cubicBezTo>
                  <a:pt x="2870105" y="217514"/>
                  <a:pt x="2872565" y="213846"/>
                  <a:pt x="2881979" y="213294"/>
                </a:cubicBezTo>
                <a:cubicBezTo>
                  <a:pt x="2891393" y="212742"/>
                  <a:pt x="2907838" y="206178"/>
                  <a:pt x="2931313" y="193601"/>
                </a:cubicBezTo>
                <a:lnTo>
                  <a:pt x="2931313" y="143654"/>
                </a:lnTo>
                <a:cubicBezTo>
                  <a:pt x="2923727" y="146365"/>
                  <a:pt x="2916549" y="147720"/>
                  <a:pt x="2909781" y="147720"/>
                </a:cubicBezTo>
                <a:cubicBezTo>
                  <a:pt x="2903471" y="147720"/>
                  <a:pt x="2897606" y="145318"/>
                  <a:pt x="2892185" y="140514"/>
                </a:cubicBezTo>
                <a:cubicBezTo>
                  <a:pt x="2886765" y="135710"/>
                  <a:pt x="2889016" y="131892"/>
                  <a:pt x="2898940" y="129060"/>
                </a:cubicBezTo>
                <a:cubicBezTo>
                  <a:pt x="2908863" y="126228"/>
                  <a:pt x="2919654" y="122868"/>
                  <a:pt x="2931313" y="118982"/>
                </a:cubicBezTo>
                <a:cubicBezTo>
                  <a:pt x="2931313" y="103968"/>
                  <a:pt x="2931090" y="87656"/>
                  <a:pt x="2930646" y="70046"/>
                </a:cubicBezTo>
                <a:cubicBezTo>
                  <a:pt x="2930201" y="52436"/>
                  <a:pt x="2927724" y="38906"/>
                  <a:pt x="2923214" y="29456"/>
                </a:cubicBezTo>
                <a:cubicBezTo>
                  <a:pt x="2919832" y="22369"/>
                  <a:pt x="2920408" y="18465"/>
                  <a:pt x="2924942" y="17746"/>
                </a:cubicBezTo>
                <a:close/>
                <a:moveTo>
                  <a:pt x="1312690" y="14380"/>
                </a:moveTo>
                <a:cubicBezTo>
                  <a:pt x="1317115" y="14418"/>
                  <a:pt x="1321823" y="15510"/>
                  <a:pt x="1326817" y="17658"/>
                </a:cubicBezTo>
                <a:cubicBezTo>
                  <a:pt x="1336805" y="21953"/>
                  <a:pt x="1345413" y="27578"/>
                  <a:pt x="1352640" y="34533"/>
                </a:cubicBezTo>
                <a:cubicBezTo>
                  <a:pt x="1359867" y="41488"/>
                  <a:pt x="1360775" y="49669"/>
                  <a:pt x="1355362" y="59076"/>
                </a:cubicBezTo>
                <a:cubicBezTo>
                  <a:pt x="1349948" y="68483"/>
                  <a:pt x="1347463" y="86939"/>
                  <a:pt x="1347908" y="114443"/>
                </a:cubicBezTo>
                <a:cubicBezTo>
                  <a:pt x="1348353" y="141948"/>
                  <a:pt x="1348801" y="171091"/>
                  <a:pt x="1349253" y="201872"/>
                </a:cubicBezTo>
                <a:cubicBezTo>
                  <a:pt x="1349704" y="232653"/>
                  <a:pt x="1348291" y="255522"/>
                  <a:pt x="1345016" y="270479"/>
                </a:cubicBezTo>
                <a:cubicBezTo>
                  <a:pt x="1341738" y="285436"/>
                  <a:pt x="1334446" y="297733"/>
                  <a:pt x="1323139" y="307369"/>
                </a:cubicBezTo>
                <a:cubicBezTo>
                  <a:pt x="1311831" y="317006"/>
                  <a:pt x="1304088" y="316124"/>
                  <a:pt x="1299908" y="304724"/>
                </a:cubicBezTo>
                <a:cubicBezTo>
                  <a:pt x="1295728" y="293323"/>
                  <a:pt x="1288379" y="281374"/>
                  <a:pt x="1277860" y="268877"/>
                </a:cubicBezTo>
                <a:cubicBezTo>
                  <a:pt x="1267341" y="256379"/>
                  <a:pt x="1268779" y="252830"/>
                  <a:pt x="1282173" y="258229"/>
                </a:cubicBezTo>
                <a:cubicBezTo>
                  <a:pt x="1295567" y="263628"/>
                  <a:pt x="1304149" y="266389"/>
                  <a:pt x="1307921" y="266511"/>
                </a:cubicBezTo>
                <a:cubicBezTo>
                  <a:pt x="1311691" y="266633"/>
                  <a:pt x="1314667" y="254024"/>
                  <a:pt x="1316848" y="228685"/>
                </a:cubicBezTo>
                <a:cubicBezTo>
                  <a:pt x="1319027" y="203346"/>
                  <a:pt x="1319895" y="173217"/>
                  <a:pt x="1319450" y="138298"/>
                </a:cubicBezTo>
                <a:cubicBezTo>
                  <a:pt x="1319006" y="103380"/>
                  <a:pt x="1318166" y="78672"/>
                  <a:pt x="1316933" y="64174"/>
                </a:cubicBezTo>
                <a:cubicBezTo>
                  <a:pt x="1315700" y="49676"/>
                  <a:pt x="1309269" y="43097"/>
                  <a:pt x="1297639" y="44438"/>
                </a:cubicBezTo>
                <a:cubicBezTo>
                  <a:pt x="1286009" y="45779"/>
                  <a:pt x="1271009" y="48199"/>
                  <a:pt x="1252639" y="51698"/>
                </a:cubicBezTo>
                <a:cubicBezTo>
                  <a:pt x="1234270" y="55197"/>
                  <a:pt x="1219682" y="58126"/>
                  <a:pt x="1208876" y="60485"/>
                </a:cubicBezTo>
                <a:cubicBezTo>
                  <a:pt x="1198071" y="62844"/>
                  <a:pt x="1187520" y="61040"/>
                  <a:pt x="1177224" y="55075"/>
                </a:cubicBezTo>
                <a:cubicBezTo>
                  <a:pt x="1167214" y="44750"/>
                  <a:pt x="1168534" y="39588"/>
                  <a:pt x="1181182" y="39588"/>
                </a:cubicBezTo>
                <a:cubicBezTo>
                  <a:pt x="1190962" y="39588"/>
                  <a:pt x="1202929" y="38702"/>
                  <a:pt x="1217082" y="36931"/>
                </a:cubicBezTo>
                <a:cubicBezTo>
                  <a:pt x="1231236" y="35160"/>
                  <a:pt x="1246713" y="32503"/>
                  <a:pt x="1263513" y="28961"/>
                </a:cubicBezTo>
                <a:cubicBezTo>
                  <a:pt x="1280312" y="25419"/>
                  <a:pt x="1292565" y="21576"/>
                  <a:pt x="1300274" y="17432"/>
                </a:cubicBezTo>
                <a:cubicBezTo>
                  <a:pt x="1304127" y="15360"/>
                  <a:pt x="1308267" y="14343"/>
                  <a:pt x="1312690" y="14380"/>
                </a:cubicBezTo>
                <a:close/>
                <a:moveTo>
                  <a:pt x="4380877" y="7338"/>
                </a:moveTo>
                <a:cubicBezTo>
                  <a:pt x="4384410" y="6503"/>
                  <a:pt x="4390385" y="8419"/>
                  <a:pt x="4398803" y="13087"/>
                </a:cubicBezTo>
                <a:cubicBezTo>
                  <a:pt x="4410877" y="18536"/>
                  <a:pt x="4414814" y="24645"/>
                  <a:pt x="4410612" y="31414"/>
                </a:cubicBezTo>
                <a:cubicBezTo>
                  <a:pt x="4406410" y="38182"/>
                  <a:pt x="4399957" y="52601"/>
                  <a:pt x="4391253" y="74671"/>
                </a:cubicBezTo>
                <a:cubicBezTo>
                  <a:pt x="4397405" y="73925"/>
                  <a:pt x="4404281" y="72161"/>
                  <a:pt x="4411881" y="69379"/>
                </a:cubicBezTo>
                <a:cubicBezTo>
                  <a:pt x="4419481" y="66597"/>
                  <a:pt x="4426494" y="68544"/>
                  <a:pt x="4432918" y="75219"/>
                </a:cubicBezTo>
                <a:cubicBezTo>
                  <a:pt x="4439343" y="81895"/>
                  <a:pt x="4437385" y="86616"/>
                  <a:pt x="4427046" y="89384"/>
                </a:cubicBezTo>
                <a:cubicBezTo>
                  <a:pt x="4416706" y="92152"/>
                  <a:pt x="4402116" y="95242"/>
                  <a:pt x="4383272" y="98655"/>
                </a:cubicBezTo>
                <a:lnTo>
                  <a:pt x="4380049" y="105643"/>
                </a:lnTo>
                <a:lnTo>
                  <a:pt x="4381960" y="105872"/>
                </a:lnTo>
                <a:cubicBezTo>
                  <a:pt x="4389360" y="107786"/>
                  <a:pt x="4396358" y="110693"/>
                  <a:pt x="4402954" y="114594"/>
                </a:cubicBezTo>
                <a:cubicBezTo>
                  <a:pt x="4409551" y="118495"/>
                  <a:pt x="4411275" y="122341"/>
                  <a:pt x="4408128" y="126134"/>
                </a:cubicBezTo>
                <a:cubicBezTo>
                  <a:pt x="4404980" y="129927"/>
                  <a:pt x="4403406" y="135717"/>
                  <a:pt x="4403406" y="143504"/>
                </a:cubicBezTo>
                <a:cubicBezTo>
                  <a:pt x="4408081" y="142686"/>
                  <a:pt x="4412924" y="141808"/>
                  <a:pt x="4417936" y="140869"/>
                </a:cubicBezTo>
                <a:cubicBezTo>
                  <a:pt x="4422948" y="139930"/>
                  <a:pt x="4426953" y="141650"/>
                  <a:pt x="4429950" y="146031"/>
                </a:cubicBezTo>
                <a:cubicBezTo>
                  <a:pt x="4432947" y="150412"/>
                  <a:pt x="4430749" y="153800"/>
                  <a:pt x="4423357" y="156195"/>
                </a:cubicBezTo>
                <a:cubicBezTo>
                  <a:pt x="4415964" y="158590"/>
                  <a:pt x="4409314" y="160447"/>
                  <a:pt x="4403406" y="161766"/>
                </a:cubicBezTo>
                <a:lnTo>
                  <a:pt x="4403406" y="189385"/>
                </a:lnTo>
                <a:cubicBezTo>
                  <a:pt x="4411307" y="187593"/>
                  <a:pt x="4417754" y="186245"/>
                  <a:pt x="4422744" y="185341"/>
                </a:cubicBezTo>
                <a:cubicBezTo>
                  <a:pt x="4427734" y="184438"/>
                  <a:pt x="4431610" y="185596"/>
                  <a:pt x="4434370" y="188815"/>
                </a:cubicBezTo>
                <a:cubicBezTo>
                  <a:pt x="4437131" y="192035"/>
                  <a:pt x="4435388" y="195165"/>
                  <a:pt x="4429143" y="198205"/>
                </a:cubicBezTo>
                <a:cubicBezTo>
                  <a:pt x="4422898" y="201245"/>
                  <a:pt x="4414262" y="204342"/>
                  <a:pt x="4403234" y="207497"/>
                </a:cubicBezTo>
                <a:cubicBezTo>
                  <a:pt x="4402402" y="231732"/>
                  <a:pt x="4401280" y="251837"/>
                  <a:pt x="4399868" y="267812"/>
                </a:cubicBezTo>
                <a:cubicBezTo>
                  <a:pt x="4398455" y="283787"/>
                  <a:pt x="4394594" y="293409"/>
                  <a:pt x="4388284" y="296679"/>
                </a:cubicBezTo>
                <a:cubicBezTo>
                  <a:pt x="4381975" y="299948"/>
                  <a:pt x="4377493" y="295019"/>
                  <a:pt x="4374840" y="281890"/>
                </a:cubicBezTo>
                <a:cubicBezTo>
                  <a:pt x="4372187" y="268762"/>
                  <a:pt x="4372212" y="259452"/>
                  <a:pt x="4374916" y="253959"/>
                </a:cubicBezTo>
                <a:cubicBezTo>
                  <a:pt x="4377619" y="248467"/>
                  <a:pt x="4379415" y="235095"/>
                  <a:pt x="4380304" y="213843"/>
                </a:cubicBezTo>
                <a:cubicBezTo>
                  <a:pt x="4358421" y="221644"/>
                  <a:pt x="4344665" y="228093"/>
                  <a:pt x="4339037" y="233191"/>
                </a:cubicBezTo>
                <a:cubicBezTo>
                  <a:pt x="4333408" y="238289"/>
                  <a:pt x="4324481" y="234740"/>
                  <a:pt x="4312256" y="222544"/>
                </a:cubicBezTo>
                <a:cubicBezTo>
                  <a:pt x="4300031" y="210347"/>
                  <a:pt x="4298819" y="204697"/>
                  <a:pt x="4308621" y="205593"/>
                </a:cubicBezTo>
                <a:cubicBezTo>
                  <a:pt x="4318422" y="206490"/>
                  <a:pt x="4342769" y="203166"/>
                  <a:pt x="4381659" y="195623"/>
                </a:cubicBezTo>
                <a:lnTo>
                  <a:pt x="4381659" y="165251"/>
                </a:lnTo>
                <a:cubicBezTo>
                  <a:pt x="4364996" y="170413"/>
                  <a:pt x="4353312" y="175303"/>
                  <a:pt x="4346608" y="179921"/>
                </a:cubicBezTo>
                <a:cubicBezTo>
                  <a:pt x="4339904" y="184538"/>
                  <a:pt x="4334620" y="181380"/>
                  <a:pt x="4330755" y="170446"/>
                </a:cubicBezTo>
                <a:cubicBezTo>
                  <a:pt x="4326890" y="159511"/>
                  <a:pt x="4327758" y="153309"/>
                  <a:pt x="4333358" y="151839"/>
                </a:cubicBezTo>
                <a:cubicBezTo>
                  <a:pt x="4338957" y="150369"/>
                  <a:pt x="4348304" y="133243"/>
                  <a:pt x="4361396" y="100462"/>
                </a:cubicBezTo>
                <a:cubicBezTo>
                  <a:pt x="4358457" y="102010"/>
                  <a:pt x="4354427" y="103298"/>
                  <a:pt x="4349308" y="104323"/>
                </a:cubicBezTo>
                <a:cubicBezTo>
                  <a:pt x="4344188" y="105348"/>
                  <a:pt x="4338176" y="102559"/>
                  <a:pt x="4331271" y="95955"/>
                </a:cubicBezTo>
                <a:cubicBezTo>
                  <a:pt x="4324366" y="89352"/>
                  <a:pt x="4325550" y="85742"/>
                  <a:pt x="4334820" y="85125"/>
                </a:cubicBezTo>
                <a:cubicBezTo>
                  <a:pt x="4344091" y="84508"/>
                  <a:pt x="4354958" y="83031"/>
                  <a:pt x="4367419" y="80694"/>
                </a:cubicBezTo>
                <a:cubicBezTo>
                  <a:pt x="4376912" y="51640"/>
                  <a:pt x="4380308" y="30775"/>
                  <a:pt x="4377605" y="18099"/>
                </a:cubicBezTo>
                <a:cubicBezTo>
                  <a:pt x="4376253" y="11760"/>
                  <a:pt x="4377343" y="8174"/>
                  <a:pt x="4380877" y="7338"/>
                </a:cubicBezTo>
                <a:close/>
                <a:moveTo>
                  <a:pt x="2237752" y="7338"/>
                </a:moveTo>
                <a:cubicBezTo>
                  <a:pt x="2241285" y="6503"/>
                  <a:pt x="2247260" y="8419"/>
                  <a:pt x="2255678" y="13087"/>
                </a:cubicBezTo>
                <a:cubicBezTo>
                  <a:pt x="2267752" y="18536"/>
                  <a:pt x="2271689" y="24645"/>
                  <a:pt x="2267487" y="31414"/>
                </a:cubicBezTo>
                <a:cubicBezTo>
                  <a:pt x="2263285" y="38182"/>
                  <a:pt x="2256832" y="52601"/>
                  <a:pt x="2248128" y="74671"/>
                </a:cubicBezTo>
                <a:cubicBezTo>
                  <a:pt x="2254280" y="73925"/>
                  <a:pt x="2261156" y="72161"/>
                  <a:pt x="2268756" y="69379"/>
                </a:cubicBezTo>
                <a:cubicBezTo>
                  <a:pt x="2276356" y="66597"/>
                  <a:pt x="2283369" y="68544"/>
                  <a:pt x="2289793" y="75219"/>
                </a:cubicBezTo>
                <a:cubicBezTo>
                  <a:pt x="2296218" y="81895"/>
                  <a:pt x="2294260" y="86616"/>
                  <a:pt x="2283921" y="89384"/>
                </a:cubicBezTo>
                <a:cubicBezTo>
                  <a:pt x="2273582" y="92152"/>
                  <a:pt x="2258990" y="95242"/>
                  <a:pt x="2240147" y="98655"/>
                </a:cubicBezTo>
                <a:lnTo>
                  <a:pt x="2236924" y="105643"/>
                </a:lnTo>
                <a:lnTo>
                  <a:pt x="2238835" y="105872"/>
                </a:lnTo>
                <a:cubicBezTo>
                  <a:pt x="2246235" y="107786"/>
                  <a:pt x="2253233" y="110693"/>
                  <a:pt x="2259829" y="114594"/>
                </a:cubicBezTo>
                <a:cubicBezTo>
                  <a:pt x="2266426" y="118495"/>
                  <a:pt x="2268150" y="122341"/>
                  <a:pt x="2265003" y="126134"/>
                </a:cubicBezTo>
                <a:cubicBezTo>
                  <a:pt x="2261855" y="129927"/>
                  <a:pt x="2260281" y="135717"/>
                  <a:pt x="2260281" y="143504"/>
                </a:cubicBezTo>
                <a:cubicBezTo>
                  <a:pt x="2264956" y="142686"/>
                  <a:pt x="2269799" y="141808"/>
                  <a:pt x="2274811" y="140869"/>
                </a:cubicBezTo>
                <a:cubicBezTo>
                  <a:pt x="2279823" y="139930"/>
                  <a:pt x="2283828" y="141650"/>
                  <a:pt x="2286825" y="146031"/>
                </a:cubicBezTo>
                <a:cubicBezTo>
                  <a:pt x="2289822" y="150412"/>
                  <a:pt x="2287624" y="153800"/>
                  <a:pt x="2280232" y="156195"/>
                </a:cubicBezTo>
                <a:cubicBezTo>
                  <a:pt x="2272839" y="158590"/>
                  <a:pt x="2266189" y="160447"/>
                  <a:pt x="2260281" y="161766"/>
                </a:cubicBezTo>
                <a:lnTo>
                  <a:pt x="2260281" y="189385"/>
                </a:lnTo>
                <a:cubicBezTo>
                  <a:pt x="2268182" y="187593"/>
                  <a:pt x="2274628" y="186245"/>
                  <a:pt x="2279619" y="185341"/>
                </a:cubicBezTo>
                <a:cubicBezTo>
                  <a:pt x="2284609" y="184438"/>
                  <a:pt x="2288485" y="185596"/>
                  <a:pt x="2291245" y="188815"/>
                </a:cubicBezTo>
                <a:cubicBezTo>
                  <a:pt x="2294006" y="192035"/>
                  <a:pt x="2292263" y="195165"/>
                  <a:pt x="2286018" y="198205"/>
                </a:cubicBezTo>
                <a:cubicBezTo>
                  <a:pt x="2279773" y="201245"/>
                  <a:pt x="2271137" y="204342"/>
                  <a:pt x="2260109" y="207497"/>
                </a:cubicBezTo>
                <a:cubicBezTo>
                  <a:pt x="2259277" y="231732"/>
                  <a:pt x="2258155" y="251837"/>
                  <a:pt x="2256743" y="267812"/>
                </a:cubicBezTo>
                <a:cubicBezTo>
                  <a:pt x="2255330" y="283787"/>
                  <a:pt x="2251469" y="293409"/>
                  <a:pt x="2245159" y="296679"/>
                </a:cubicBezTo>
                <a:cubicBezTo>
                  <a:pt x="2238850" y="299948"/>
                  <a:pt x="2234368" y="295019"/>
                  <a:pt x="2231715" y="281890"/>
                </a:cubicBezTo>
                <a:cubicBezTo>
                  <a:pt x="2229062" y="268762"/>
                  <a:pt x="2229087" y="259452"/>
                  <a:pt x="2231791" y="253959"/>
                </a:cubicBezTo>
                <a:cubicBezTo>
                  <a:pt x="2234494" y="248467"/>
                  <a:pt x="2236290" y="235095"/>
                  <a:pt x="2237179" y="213843"/>
                </a:cubicBezTo>
                <a:cubicBezTo>
                  <a:pt x="2215296" y="221644"/>
                  <a:pt x="2201540" y="228093"/>
                  <a:pt x="2195911" y="233191"/>
                </a:cubicBezTo>
                <a:cubicBezTo>
                  <a:pt x="2190283" y="238289"/>
                  <a:pt x="2181356" y="234740"/>
                  <a:pt x="2169131" y="222544"/>
                </a:cubicBezTo>
                <a:cubicBezTo>
                  <a:pt x="2156906" y="210347"/>
                  <a:pt x="2155694" y="204697"/>
                  <a:pt x="2165496" y="205593"/>
                </a:cubicBezTo>
                <a:cubicBezTo>
                  <a:pt x="2175297" y="206490"/>
                  <a:pt x="2199643" y="203166"/>
                  <a:pt x="2238534" y="195623"/>
                </a:cubicBezTo>
                <a:lnTo>
                  <a:pt x="2238534" y="165251"/>
                </a:lnTo>
                <a:cubicBezTo>
                  <a:pt x="2221871" y="170413"/>
                  <a:pt x="2210187" y="175303"/>
                  <a:pt x="2203483" y="179921"/>
                </a:cubicBezTo>
                <a:cubicBezTo>
                  <a:pt x="2196779" y="184538"/>
                  <a:pt x="2191495" y="181380"/>
                  <a:pt x="2187630" y="170446"/>
                </a:cubicBezTo>
                <a:cubicBezTo>
                  <a:pt x="2183765" y="159511"/>
                  <a:pt x="2184633" y="153309"/>
                  <a:pt x="2190233" y="151839"/>
                </a:cubicBezTo>
                <a:cubicBezTo>
                  <a:pt x="2195832" y="150369"/>
                  <a:pt x="2205179" y="133243"/>
                  <a:pt x="2218271" y="100462"/>
                </a:cubicBezTo>
                <a:cubicBezTo>
                  <a:pt x="2215332" y="102010"/>
                  <a:pt x="2211302" y="103298"/>
                  <a:pt x="2206183" y="104323"/>
                </a:cubicBezTo>
                <a:cubicBezTo>
                  <a:pt x="2201063" y="105348"/>
                  <a:pt x="2195051" y="102559"/>
                  <a:pt x="2188146" y="95955"/>
                </a:cubicBezTo>
                <a:cubicBezTo>
                  <a:pt x="2181241" y="89352"/>
                  <a:pt x="2182424" y="85742"/>
                  <a:pt x="2191695" y="85125"/>
                </a:cubicBezTo>
                <a:cubicBezTo>
                  <a:pt x="2200966" y="84508"/>
                  <a:pt x="2211833" y="83031"/>
                  <a:pt x="2224294" y="80694"/>
                </a:cubicBezTo>
                <a:cubicBezTo>
                  <a:pt x="2233787" y="51640"/>
                  <a:pt x="2237183" y="30775"/>
                  <a:pt x="2234479" y="18099"/>
                </a:cubicBezTo>
                <a:cubicBezTo>
                  <a:pt x="2233128" y="11760"/>
                  <a:pt x="2234219" y="8174"/>
                  <a:pt x="2237752" y="7338"/>
                </a:cubicBezTo>
                <a:close/>
                <a:moveTo>
                  <a:pt x="5898228" y="6321"/>
                </a:moveTo>
                <a:cubicBezTo>
                  <a:pt x="5901130" y="6606"/>
                  <a:pt x="5904724" y="7302"/>
                  <a:pt x="5909012" y="8408"/>
                </a:cubicBezTo>
                <a:cubicBezTo>
                  <a:pt x="5926163" y="12832"/>
                  <a:pt x="5933383" y="19045"/>
                  <a:pt x="5930673" y="27047"/>
                </a:cubicBezTo>
                <a:cubicBezTo>
                  <a:pt x="5927962" y="35049"/>
                  <a:pt x="5927016" y="53619"/>
                  <a:pt x="5927834" y="82759"/>
                </a:cubicBezTo>
                <a:cubicBezTo>
                  <a:pt x="5953976" y="76463"/>
                  <a:pt x="5970660" y="77327"/>
                  <a:pt x="5977888" y="85351"/>
                </a:cubicBezTo>
                <a:cubicBezTo>
                  <a:pt x="5985116" y="93374"/>
                  <a:pt x="5982771" y="97673"/>
                  <a:pt x="5970854" y="98246"/>
                </a:cubicBezTo>
                <a:cubicBezTo>
                  <a:pt x="5958938" y="98820"/>
                  <a:pt x="5945551" y="100247"/>
                  <a:pt x="5930694" y="102527"/>
                </a:cubicBezTo>
                <a:cubicBezTo>
                  <a:pt x="5934280" y="126303"/>
                  <a:pt x="5937758" y="146049"/>
                  <a:pt x="5941127" y="161766"/>
                </a:cubicBezTo>
                <a:cubicBezTo>
                  <a:pt x="5944497" y="177483"/>
                  <a:pt x="5946548" y="182936"/>
                  <a:pt x="5947279" y="178125"/>
                </a:cubicBezTo>
                <a:cubicBezTo>
                  <a:pt x="5948010" y="173314"/>
                  <a:pt x="5949466" y="168732"/>
                  <a:pt x="5951646" y="164380"/>
                </a:cubicBezTo>
                <a:cubicBezTo>
                  <a:pt x="5953826" y="160027"/>
                  <a:pt x="5955575" y="154600"/>
                  <a:pt x="5956894" y="148096"/>
                </a:cubicBezTo>
                <a:cubicBezTo>
                  <a:pt x="5958214" y="141593"/>
                  <a:pt x="5958424" y="134703"/>
                  <a:pt x="5957528" y="127425"/>
                </a:cubicBezTo>
                <a:cubicBezTo>
                  <a:pt x="5956632" y="120147"/>
                  <a:pt x="5963634" y="119800"/>
                  <a:pt x="5978534" y="126382"/>
                </a:cubicBezTo>
                <a:cubicBezTo>
                  <a:pt x="5993433" y="132964"/>
                  <a:pt x="5998288" y="139668"/>
                  <a:pt x="5993096" y="146494"/>
                </a:cubicBezTo>
                <a:cubicBezTo>
                  <a:pt x="5987905" y="153320"/>
                  <a:pt x="5976102" y="174099"/>
                  <a:pt x="5957690" y="208831"/>
                </a:cubicBezTo>
                <a:cubicBezTo>
                  <a:pt x="5965548" y="226713"/>
                  <a:pt x="5975966" y="243240"/>
                  <a:pt x="5988944" y="258412"/>
                </a:cubicBezTo>
                <a:cubicBezTo>
                  <a:pt x="6001922" y="273584"/>
                  <a:pt x="6009828" y="276481"/>
                  <a:pt x="6012659" y="267102"/>
                </a:cubicBezTo>
                <a:cubicBezTo>
                  <a:pt x="6015492" y="257724"/>
                  <a:pt x="6019636" y="246925"/>
                  <a:pt x="6025092" y="234708"/>
                </a:cubicBezTo>
                <a:cubicBezTo>
                  <a:pt x="6030548" y="222490"/>
                  <a:pt x="6032822" y="224250"/>
                  <a:pt x="6031911" y="239988"/>
                </a:cubicBezTo>
                <a:cubicBezTo>
                  <a:pt x="6031000" y="255727"/>
                  <a:pt x="6031438" y="267622"/>
                  <a:pt x="6033223" y="275674"/>
                </a:cubicBezTo>
                <a:cubicBezTo>
                  <a:pt x="6035008" y="283726"/>
                  <a:pt x="6036138" y="292531"/>
                  <a:pt x="6036611" y="302089"/>
                </a:cubicBezTo>
                <a:cubicBezTo>
                  <a:pt x="6037084" y="311646"/>
                  <a:pt x="6030168" y="314091"/>
                  <a:pt x="6015864" y="309424"/>
                </a:cubicBezTo>
                <a:cubicBezTo>
                  <a:pt x="6001560" y="304756"/>
                  <a:pt x="5987934" y="295252"/>
                  <a:pt x="5974984" y="280912"/>
                </a:cubicBezTo>
                <a:cubicBezTo>
                  <a:pt x="5962035" y="266572"/>
                  <a:pt x="5950118" y="248718"/>
                  <a:pt x="5939234" y="227351"/>
                </a:cubicBezTo>
                <a:cubicBezTo>
                  <a:pt x="5933570" y="235597"/>
                  <a:pt x="5924782" y="244760"/>
                  <a:pt x="5912873" y="254841"/>
                </a:cubicBezTo>
                <a:cubicBezTo>
                  <a:pt x="5900964" y="264922"/>
                  <a:pt x="5886308" y="273433"/>
                  <a:pt x="5868906" y="280374"/>
                </a:cubicBezTo>
                <a:cubicBezTo>
                  <a:pt x="5851504" y="287315"/>
                  <a:pt x="5852802" y="282665"/>
                  <a:pt x="5872799" y="266425"/>
                </a:cubicBezTo>
                <a:cubicBezTo>
                  <a:pt x="5892796" y="250184"/>
                  <a:pt x="5912038" y="229861"/>
                  <a:pt x="5930522" y="205454"/>
                </a:cubicBezTo>
                <a:cubicBezTo>
                  <a:pt x="5920670" y="172973"/>
                  <a:pt x="5913651" y="139331"/>
                  <a:pt x="5909464" y="104527"/>
                </a:cubicBezTo>
                <a:cubicBezTo>
                  <a:pt x="5876338" y="110808"/>
                  <a:pt x="5853716" y="114831"/>
                  <a:pt x="5841598" y="116594"/>
                </a:cubicBezTo>
                <a:cubicBezTo>
                  <a:pt x="5849701" y="122259"/>
                  <a:pt x="5852429" y="126636"/>
                  <a:pt x="5849783" y="129727"/>
                </a:cubicBezTo>
                <a:cubicBezTo>
                  <a:pt x="5847137" y="132817"/>
                  <a:pt x="5842610" y="136958"/>
                  <a:pt x="5836200" y="142149"/>
                </a:cubicBezTo>
                <a:cubicBezTo>
                  <a:pt x="5848790" y="140457"/>
                  <a:pt x="5859740" y="138008"/>
                  <a:pt x="5869046" y="134803"/>
                </a:cubicBezTo>
                <a:cubicBezTo>
                  <a:pt x="5878353" y="131598"/>
                  <a:pt x="5886681" y="133641"/>
                  <a:pt x="5894030" y="140933"/>
                </a:cubicBezTo>
                <a:cubicBezTo>
                  <a:pt x="5901380" y="148225"/>
                  <a:pt x="5898375" y="152979"/>
                  <a:pt x="5885017" y="155195"/>
                </a:cubicBezTo>
                <a:lnTo>
                  <a:pt x="5833750" y="162591"/>
                </a:lnTo>
                <a:lnTo>
                  <a:pt x="5838824" y="163670"/>
                </a:lnTo>
                <a:cubicBezTo>
                  <a:pt x="5851472" y="167219"/>
                  <a:pt x="5857316" y="170800"/>
                  <a:pt x="5856354" y="174414"/>
                </a:cubicBezTo>
                <a:cubicBezTo>
                  <a:pt x="5855394" y="178028"/>
                  <a:pt x="5854526" y="180322"/>
                  <a:pt x="5853752" y="181298"/>
                </a:cubicBezTo>
                <a:cubicBezTo>
                  <a:pt x="5862055" y="180466"/>
                  <a:pt x="5869526" y="179132"/>
                  <a:pt x="5876166" y="177297"/>
                </a:cubicBezTo>
                <a:cubicBezTo>
                  <a:pt x="5882806" y="175461"/>
                  <a:pt x="5888828" y="177795"/>
                  <a:pt x="5894234" y="184298"/>
                </a:cubicBezTo>
                <a:cubicBezTo>
                  <a:pt x="5899641" y="190802"/>
                  <a:pt x="5897780" y="194641"/>
                  <a:pt x="5888652" y="195817"/>
                </a:cubicBezTo>
                <a:cubicBezTo>
                  <a:pt x="5879525" y="196993"/>
                  <a:pt x="5867812" y="198771"/>
                  <a:pt x="5853516" y="201152"/>
                </a:cubicBezTo>
                <a:lnTo>
                  <a:pt x="5852397" y="219091"/>
                </a:lnTo>
                <a:cubicBezTo>
                  <a:pt x="5870566" y="215578"/>
                  <a:pt x="5886132" y="212900"/>
                  <a:pt x="5899096" y="211057"/>
                </a:cubicBezTo>
                <a:cubicBezTo>
                  <a:pt x="5912060" y="209214"/>
                  <a:pt x="5914744" y="211423"/>
                  <a:pt x="5907151" y="217682"/>
                </a:cubicBezTo>
                <a:cubicBezTo>
                  <a:pt x="5899558" y="223942"/>
                  <a:pt x="5881306" y="230900"/>
                  <a:pt x="5852397" y="238558"/>
                </a:cubicBezTo>
                <a:cubicBezTo>
                  <a:pt x="5852397" y="250131"/>
                  <a:pt x="5852160" y="260742"/>
                  <a:pt x="5851687" y="270393"/>
                </a:cubicBezTo>
                <a:cubicBezTo>
                  <a:pt x="5851214" y="280044"/>
                  <a:pt x="5850060" y="289681"/>
                  <a:pt x="5848224" y="299303"/>
                </a:cubicBezTo>
                <a:cubicBezTo>
                  <a:pt x="5846388" y="308925"/>
                  <a:pt x="5841649" y="309854"/>
                  <a:pt x="5834006" y="302089"/>
                </a:cubicBezTo>
                <a:cubicBezTo>
                  <a:pt x="5826362" y="294323"/>
                  <a:pt x="5823440" y="286167"/>
                  <a:pt x="5825240" y="277621"/>
                </a:cubicBezTo>
                <a:cubicBezTo>
                  <a:pt x="5827040" y="269074"/>
                  <a:pt x="5828843" y="257716"/>
                  <a:pt x="5830650" y="243548"/>
                </a:cubicBezTo>
                <a:cubicBezTo>
                  <a:pt x="5808351" y="251479"/>
                  <a:pt x="5794366" y="256835"/>
                  <a:pt x="5788694" y="259617"/>
                </a:cubicBezTo>
                <a:cubicBezTo>
                  <a:pt x="5783022" y="262399"/>
                  <a:pt x="5775099" y="258365"/>
                  <a:pt x="5764925" y="247517"/>
                </a:cubicBezTo>
                <a:cubicBezTo>
                  <a:pt x="5754750" y="236669"/>
                  <a:pt x="5756092" y="231700"/>
                  <a:pt x="5768947" y="232610"/>
                </a:cubicBezTo>
                <a:cubicBezTo>
                  <a:pt x="5781804" y="233521"/>
                  <a:pt x="5802372" y="230649"/>
                  <a:pt x="5830650" y="223995"/>
                </a:cubicBezTo>
                <a:lnTo>
                  <a:pt x="5830650" y="204400"/>
                </a:lnTo>
                <a:cubicBezTo>
                  <a:pt x="5812840" y="208759"/>
                  <a:pt x="5800568" y="212548"/>
                  <a:pt x="5793834" y="215768"/>
                </a:cubicBezTo>
                <a:cubicBezTo>
                  <a:pt x="5787102" y="218987"/>
                  <a:pt x="5782330" y="216184"/>
                  <a:pt x="5779520" y="207357"/>
                </a:cubicBezTo>
                <a:cubicBezTo>
                  <a:pt x="5776710" y="198531"/>
                  <a:pt x="5777871" y="192429"/>
                  <a:pt x="5783004" y="189052"/>
                </a:cubicBezTo>
                <a:cubicBezTo>
                  <a:pt x="5788138" y="185675"/>
                  <a:pt x="5795022" y="178193"/>
                  <a:pt x="5803654" y="166606"/>
                </a:cubicBezTo>
                <a:cubicBezTo>
                  <a:pt x="5792297" y="170205"/>
                  <a:pt x="5782933" y="168710"/>
                  <a:pt x="5775562" y="162121"/>
                </a:cubicBezTo>
                <a:cubicBezTo>
                  <a:pt x="5768192" y="155532"/>
                  <a:pt x="5769106" y="151925"/>
                  <a:pt x="5778304" y="151301"/>
                </a:cubicBezTo>
                <a:cubicBezTo>
                  <a:pt x="5787504" y="150678"/>
                  <a:pt x="5798040" y="149183"/>
                  <a:pt x="5809914" y="146816"/>
                </a:cubicBezTo>
                <a:cubicBezTo>
                  <a:pt x="5816539" y="132878"/>
                  <a:pt x="5819601" y="124180"/>
                  <a:pt x="5819099" y="120724"/>
                </a:cubicBezTo>
                <a:cubicBezTo>
                  <a:pt x="5803282" y="124238"/>
                  <a:pt x="5792214" y="126898"/>
                  <a:pt x="5785898" y="128705"/>
                </a:cubicBezTo>
                <a:cubicBezTo>
                  <a:pt x="5779581" y="130512"/>
                  <a:pt x="5772740" y="132107"/>
                  <a:pt x="5765376" y="133491"/>
                </a:cubicBezTo>
                <a:cubicBezTo>
                  <a:pt x="5758013" y="134875"/>
                  <a:pt x="5749954" y="132308"/>
                  <a:pt x="5741199" y="125790"/>
                </a:cubicBezTo>
                <a:cubicBezTo>
                  <a:pt x="5732444" y="119273"/>
                  <a:pt x="5734915" y="115440"/>
                  <a:pt x="5748610" y="114293"/>
                </a:cubicBezTo>
                <a:cubicBezTo>
                  <a:pt x="5762304" y="113146"/>
                  <a:pt x="5775964" y="111253"/>
                  <a:pt x="5789586" y="108614"/>
                </a:cubicBezTo>
                <a:cubicBezTo>
                  <a:pt x="5803210" y="105976"/>
                  <a:pt x="5820046" y="102154"/>
                  <a:pt x="5840093" y="97149"/>
                </a:cubicBezTo>
                <a:lnTo>
                  <a:pt x="5840093" y="81576"/>
                </a:lnTo>
                <a:cubicBezTo>
                  <a:pt x="5835088" y="82479"/>
                  <a:pt x="5828982" y="83379"/>
                  <a:pt x="5821776" y="84275"/>
                </a:cubicBezTo>
                <a:cubicBezTo>
                  <a:pt x="5814570" y="85171"/>
                  <a:pt x="5807050" y="82626"/>
                  <a:pt x="5799212" y="76639"/>
                </a:cubicBezTo>
                <a:cubicBezTo>
                  <a:pt x="5791376" y="70652"/>
                  <a:pt x="5792494" y="67045"/>
                  <a:pt x="5802568" y="65819"/>
                </a:cubicBezTo>
                <a:cubicBezTo>
                  <a:pt x="5812642" y="64593"/>
                  <a:pt x="5825151" y="62410"/>
                  <a:pt x="5840093" y="59269"/>
                </a:cubicBezTo>
                <a:cubicBezTo>
                  <a:pt x="5840093" y="53734"/>
                  <a:pt x="5839666" y="47324"/>
                  <a:pt x="5838813" y="40039"/>
                </a:cubicBezTo>
                <a:cubicBezTo>
                  <a:pt x="5837960" y="32754"/>
                  <a:pt x="5835712" y="26136"/>
                  <a:pt x="5832070" y="20185"/>
                </a:cubicBezTo>
                <a:cubicBezTo>
                  <a:pt x="5828428" y="14234"/>
                  <a:pt x="5830679" y="11258"/>
                  <a:pt x="5838824" y="11258"/>
                </a:cubicBezTo>
                <a:cubicBezTo>
                  <a:pt x="5844804" y="11258"/>
                  <a:pt x="5851260" y="12624"/>
                  <a:pt x="5858194" y="15356"/>
                </a:cubicBezTo>
                <a:cubicBezTo>
                  <a:pt x="5865128" y="18088"/>
                  <a:pt x="5867902" y="22067"/>
                  <a:pt x="5866518" y="27294"/>
                </a:cubicBezTo>
                <a:cubicBezTo>
                  <a:pt x="5865134" y="32521"/>
                  <a:pt x="5864027" y="41559"/>
                  <a:pt x="5863195" y="54408"/>
                </a:cubicBezTo>
                <a:cubicBezTo>
                  <a:pt x="5867770" y="52702"/>
                  <a:pt x="5873538" y="51375"/>
                  <a:pt x="5880500" y="50429"/>
                </a:cubicBezTo>
                <a:cubicBezTo>
                  <a:pt x="5887462" y="49482"/>
                  <a:pt x="5892395" y="51361"/>
                  <a:pt x="5895299" y="56064"/>
                </a:cubicBezTo>
                <a:cubicBezTo>
                  <a:pt x="5898202" y="60768"/>
                  <a:pt x="5896023" y="64816"/>
                  <a:pt x="5888760" y="68207"/>
                </a:cubicBezTo>
                <a:cubicBezTo>
                  <a:pt x="5881497" y="71598"/>
                  <a:pt x="5872530" y="74821"/>
                  <a:pt x="5861862" y="77876"/>
                </a:cubicBezTo>
                <a:lnTo>
                  <a:pt x="5861862" y="93557"/>
                </a:lnTo>
                <a:cubicBezTo>
                  <a:pt x="5883602" y="90044"/>
                  <a:pt x="5898845" y="87928"/>
                  <a:pt x="5907592" y="87211"/>
                </a:cubicBezTo>
                <a:cubicBezTo>
                  <a:pt x="5905800" y="69430"/>
                  <a:pt x="5903814" y="55093"/>
                  <a:pt x="5901634" y="44202"/>
                </a:cubicBezTo>
                <a:cubicBezTo>
                  <a:pt x="5899454" y="33310"/>
                  <a:pt x="5895851" y="23516"/>
                  <a:pt x="5890824" y="14818"/>
                </a:cubicBezTo>
                <a:cubicBezTo>
                  <a:pt x="5887056" y="8295"/>
                  <a:pt x="5889523" y="5463"/>
                  <a:pt x="5898228" y="6321"/>
                </a:cubicBezTo>
                <a:close/>
                <a:moveTo>
                  <a:pt x="5515514" y="4505"/>
                </a:moveTo>
                <a:cubicBezTo>
                  <a:pt x="5517368" y="4849"/>
                  <a:pt x="5519606" y="5680"/>
                  <a:pt x="5522229" y="6999"/>
                </a:cubicBezTo>
                <a:cubicBezTo>
                  <a:pt x="5532718" y="12277"/>
                  <a:pt x="5540394" y="17640"/>
                  <a:pt x="5545255" y="23089"/>
                </a:cubicBezTo>
                <a:cubicBezTo>
                  <a:pt x="5550117" y="28538"/>
                  <a:pt x="5549668" y="33382"/>
                  <a:pt x="5543911" y="37619"/>
                </a:cubicBezTo>
                <a:cubicBezTo>
                  <a:pt x="5538153" y="41857"/>
                  <a:pt x="5529331" y="52852"/>
                  <a:pt x="5517443" y="70605"/>
                </a:cubicBezTo>
                <a:cubicBezTo>
                  <a:pt x="5541792" y="68010"/>
                  <a:pt x="5560836" y="65339"/>
                  <a:pt x="5574574" y="62593"/>
                </a:cubicBezTo>
                <a:cubicBezTo>
                  <a:pt x="5588312" y="59847"/>
                  <a:pt x="5599774" y="61750"/>
                  <a:pt x="5608958" y="68304"/>
                </a:cubicBezTo>
                <a:cubicBezTo>
                  <a:pt x="5618143" y="74857"/>
                  <a:pt x="5616082" y="79830"/>
                  <a:pt x="5602774" y="83221"/>
                </a:cubicBezTo>
                <a:cubicBezTo>
                  <a:pt x="5589467" y="86613"/>
                  <a:pt x="5575477" y="88972"/>
                  <a:pt x="5560807" y="90298"/>
                </a:cubicBezTo>
                <a:cubicBezTo>
                  <a:pt x="5546137" y="91625"/>
                  <a:pt x="5527997" y="93586"/>
                  <a:pt x="5506386" y="96181"/>
                </a:cubicBezTo>
                <a:cubicBezTo>
                  <a:pt x="5498801" y="109675"/>
                  <a:pt x="5490648" y="122062"/>
                  <a:pt x="5481929" y="133340"/>
                </a:cubicBezTo>
                <a:cubicBezTo>
                  <a:pt x="5473210" y="144619"/>
                  <a:pt x="5473232" y="149817"/>
                  <a:pt x="5481994" y="148935"/>
                </a:cubicBezTo>
                <a:cubicBezTo>
                  <a:pt x="5490756" y="148053"/>
                  <a:pt x="5503009" y="146429"/>
                  <a:pt x="5518755" y="144063"/>
                </a:cubicBezTo>
                <a:cubicBezTo>
                  <a:pt x="5519572" y="128260"/>
                  <a:pt x="5517959" y="116118"/>
                  <a:pt x="5513915" y="107635"/>
                </a:cubicBezTo>
                <a:cubicBezTo>
                  <a:pt x="5509871" y="99153"/>
                  <a:pt x="5512671" y="96092"/>
                  <a:pt x="5522315" y="98451"/>
                </a:cubicBezTo>
                <a:cubicBezTo>
                  <a:pt x="5531958" y="100809"/>
                  <a:pt x="5540082" y="103911"/>
                  <a:pt x="5546686" y="107754"/>
                </a:cubicBezTo>
                <a:cubicBezTo>
                  <a:pt x="5553290" y="111597"/>
                  <a:pt x="5555208" y="115447"/>
                  <a:pt x="5552440" y="119305"/>
                </a:cubicBezTo>
                <a:cubicBezTo>
                  <a:pt x="5549673" y="123162"/>
                  <a:pt x="5547457" y="129881"/>
                  <a:pt x="5545793" y="139460"/>
                </a:cubicBezTo>
                <a:cubicBezTo>
                  <a:pt x="5561281" y="138643"/>
                  <a:pt x="5573674" y="137312"/>
                  <a:pt x="5582974" y="135470"/>
                </a:cubicBezTo>
                <a:cubicBezTo>
                  <a:pt x="5592273" y="133627"/>
                  <a:pt x="5601451" y="136889"/>
                  <a:pt x="5610507" y="145257"/>
                </a:cubicBezTo>
                <a:cubicBezTo>
                  <a:pt x="5619563" y="153625"/>
                  <a:pt x="5617146" y="158375"/>
                  <a:pt x="5603258" y="159508"/>
                </a:cubicBezTo>
                <a:cubicBezTo>
                  <a:pt x="5589370" y="160640"/>
                  <a:pt x="5570215" y="162024"/>
                  <a:pt x="5545793" y="163659"/>
                </a:cubicBezTo>
                <a:lnTo>
                  <a:pt x="5545793" y="194784"/>
                </a:lnTo>
                <a:cubicBezTo>
                  <a:pt x="5573627" y="193092"/>
                  <a:pt x="5596149" y="191095"/>
                  <a:pt x="5613357" y="188794"/>
                </a:cubicBezTo>
                <a:cubicBezTo>
                  <a:pt x="5630565" y="186492"/>
                  <a:pt x="5644303" y="190992"/>
                  <a:pt x="5654571" y="202292"/>
                </a:cubicBezTo>
                <a:cubicBezTo>
                  <a:pt x="5664839" y="213592"/>
                  <a:pt x="5659579" y="218342"/>
                  <a:pt x="5638793" y="216542"/>
                </a:cubicBezTo>
                <a:cubicBezTo>
                  <a:pt x="5618007" y="214742"/>
                  <a:pt x="5586957" y="214696"/>
                  <a:pt x="5545643" y="216402"/>
                </a:cubicBezTo>
                <a:cubicBezTo>
                  <a:pt x="5544782" y="252984"/>
                  <a:pt x="5543158" y="279406"/>
                  <a:pt x="5540771" y="295668"/>
                </a:cubicBezTo>
                <a:cubicBezTo>
                  <a:pt x="5538383" y="311930"/>
                  <a:pt x="5534343" y="320355"/>
                  <a:pt x="5528649" y="320942"/>
                </a:cubicBezTo>
                <a:cubicBezTo>
                  <a:pt x="5522957" y="321530"/>
                  <a:pt x="5519866" y="313037"/>
                  <a:pt x="5519378" y="295464"/>
                </a:cubicBezTo>
                <a:cubicBezTo>
                  <a:pt x="5518891" y="277890"/>
                  <a:pt x="5518647" y="252482"/>
                  <a:pt x="5518647" y="219242"/>
                </a:cubicBezTo>
                <a:cubicBezTo>
                  <a:pt x="5502600" y="221866"/>
                  <a:pt x="5486102" y="224548"/>
                  <a:pt x="5469152" y="227287"/>
                </a:cubicBezTo>
                <a:cubicBezTo>
                  <a:pt x="5452202" y="230026"/>
                  <a:pt x="5438962" y="232069"/>
                  <a:pt x="5429433" y="233417"/>
                </a:cubicBezTo>
                <a:cubicBezTo>
                  <a:pt x="5419904" y="234765"/>
                  <a:pt x="5409669" y="230689"/>
                  <a:pt x="5398727" y="221188"/>
                </a:cubicBezTo>
                <a:cubicBezTo>
                  <a:pt x="5387786" y="211688"/>
                  <a:pt x="5389661" y="207397"/>
                  <a:pt x="5404352" y="208314"/>
                </a:cubicBezTo>
                <a:cubicBezTo>
                  <a:pt x="5419044" y="209232"/>
                  <a:pt x="5435334" y="208350"/>
                  <a:pt x="5453224" y="205669"/>
                </a:cubicBezTo>
                <a:cubicBezTo>
                  <a:pt x="5471113" y="202987"/>
                  <a:pt x="5492921" y="200406"/>
                  <a:pt x="5518647" y="197925"/>
                </a:cubicBezTo>
                <a:lnTo>
                  <a:pt x="5518647" y="166606"/>
                </a:lnTo>
                <a:cubicBezTo>
                  <a:pt x="5482596" y="170162"/>
                  <a:pt x="5461032" y="173525"/>
                  <a:pt x="5453955" y="176694"/>
                </a:cubicBezTo>
                <a:cubicBezTo>
                  <a:pt x="5446878" y="179864"/>
                  <a:pt x="5441823" y="179810"/>
                  <a:pt x="5438790" y="176533"/>
                </a:cubicBezTo>
                <a:cubicBezTo>
                  <a:pt x="5435757" y="173256"/>
                  <a:pt x="5433233" y="169080"/>
                  <a:pt x="5431219" y="164003"/>
                </a:cubicBezTo>
                <a:cubicBezTo>
                  <a:pt x="5429204" y="158927"/>
                  <a:pt x="5432785" y="153564"/>
                  <a:pt x="5441963" y="147914"/>
                </a:cubicBezTo>
                <a:cubicBezTo>
                  <a:pt x="5451141" y="142263"/>
                  <a:pt x="5464104" y="125550"/>
                  <a:pt x="5480853" y="97773"/>
                </a:cubicBezTo>
                <a:cubicBezTo>
                  <a:pt x="5469769" y="99537"/>
                  <a:pt x="5461215" y="100652"/>
                  <a:pt x="5455192" y="101118"/>
                </a:cubicBezTo>
                <a:cubicBezTo>
                  <a:pt x="5449169" y="101584"/>
                  <a:pt x="5441816" y="98504"/>
                  <a:pt x="5433133" y="91879"/>
                </a:cubicBezTo>
                <a:cubicBezTo>
                  <a:pt x="5424450" y="85254"/>
                  <a:pt x="5426497" y="81644"/>
                  <a:pt x="5439274" y="81049"/>
                </a:cubicBezTo>
                <a:cubicBezTo>
                  <a:pt x="5452051" y="80454"/>
                  <a:pt x="5468485" y="78485"/>
                  <a:pt x="5488576" y="75144"/>
                </a:cubicBezTo>
                <a:cubicBezTo>
                  <a:pt x="5504121" y="45101"/>
                  <a:pt x="5510993" y="24914"/>
                  <a:pt x="5509194" y="14582"/>
                </a:cubicBezTo>
                <a:cubicBezTo>
                  <a:pt x="5507844" y="6833"/>
                  <a:pt x="5509951" y="3474"/>
                  <a:pt x="5515514" y="4505"/>
                </a:cubicBezTo>
                <a:close/>
                <a:moveTo>
                  <a:pt x="3372388" y="4505"/>
                </a:moveTo>
                <a:cubicBezTo>
                  <a:pt x="3374243" y="4849"/>
                  <a:pt x="3376481" y="5680"/>
                  <a:pt x="3379104" y="6999"/>
                </a:cubicBezTo>
                <a:cubicBezTo>
                  <a:pt x="3389594" y="12277"/>
                  <a:pt x="3397269" y="17640"/>
                  <a:pt x="3402131" y="23089"/>
                </a:cubicBezTo>
                <a:cubicBezTo>
                  <a:pt x="3406992" y="28538"/>
                  <a:pt x="3406544" y="33382"/>
                  <a:pt x="3400786" y="37619"/>
                </a:cubicBezTo>
                <a:cubicBezTo>
                  <a:pt x="3395028" y="41857"/>
                  <a:pt x="3386206" y="52852"/>
                  <a:pt x="3374318" y="70605"/>
                </a:cubicBezTo>
                <a:cubicBezTo>
                  <a:pt x="3398667" y="68010"/>
                  <a:pt x="3417711" y="65339"/>
                  <a:pt x="3431449" y="62593"/>
                </a:cubicBezTo>
                <a:cubicBezTo>
                  <a:pt x="3445187" y="59847"/>
                  <a:pt x="3456648" y="61750"/>
                  <a:pt x="3465833" y="68304"/>
                </a:cubicBezTo>
                <a:cubicBezTo>
                  <a:pt x="3475018" y="74857"/>
                  <a:pt x="3472957" y="79830"/>
                  <a:pt x="3459649" y="83221"/>
                </a:cubicBezTo>
                <a:cubicBezTo>
                  <a:pt x="3446341" y="86613"/>
                  <a:pt x="3432352" y="88972"/>
                  <a:pt x="3417682" y="90298"/>
                </a:cubicBezTo>
                <a:cubicBezTo>
                  <a:pt x="3403012" y="91625"/>
                  <a:pt x="3384872" y="93586"/>
                  <a:pt x="3363261" y="96181"/>
                </a:cubicBezTo>
                <a:cubicBezTo>
                  <a:pt x="3355675" y="109675"/>
                  <a:pt x="3347523" y="122062"/>
                  <a:pt x="3338804" y="133340"/>
                </a:cubicBezTo>
                <a:cubicBezTo>
                  <a:pt x="3330085" y="144619"/>
                  <a:pt x="3330107" y="149817"/>
                  <a:pt x="3338869" y="148935"/>
                </a:cubicBezTo>
                <a:cubicBezTo>
                  <a:pt x="3347631" y="148053"/>
                  <a:pt x="3359884" y="146429"/>
                  <a:pt x="3375630" y="144063"/>
                </a:cubicBezTo>
                <a:cubicBezTo>
                  <a:pt x="3376447" y="128260"/>
                  <a:pt x="3374834" y="116118"/>
                  <a:pt x="3370790" y="107635"/>
                </a:cubicBezTo>
                <a:cubicBezTo>
                  <a:pt x="3366746" y="99153"/>
                  <a:pt x="3369546" y="96092"/>
                  <a:pt x="3379190" y="98451"/>
                </a:cubicBezTo>
                <a:cubicBezTo>
                  <a:pt x="3388834" y="100809"/>
                  <a:pt x="3396957" y="103911"/>
                  <a:pt x="3403561" y="107754"/>
                </a:cubicBezTo>
                <a:cubicBezTo>
                  <a:pt x="3410165" y="111597"/>
                  <a:pt x="3412083" y="115447"/>
                  <a:pt x="3409315" y="119305"/>
                </a:cubicBezTo>
                <a:cubicBezTo>
                  <a:pt x="3406547" y="123162"/>
                  <a:pt x="3404332" y="129881"/>
                  <a:pt x="3402668" y="139460"/>
                </a:cubicBezTo>
                <a:cubicBezTo>
                  <a:pt x="3418156" y="138643"/>
                  <a:pt x="3430549" y="137312"/>
                  <a:pt x="3439849" y="135470"/>
                </a:cubicBezTo>
                <a:cubicBezTo>
                  <a:pt x="3449148" y="133627"/>
                  <a:pt x="3458326" y="136889"/>
                  <a:pt x="3467382" y="145257"/>
                </a:cubicBezTo>
                <a:cubicBezTo>
                  <a:pt x="3476438" y="153625"/>
                  <a:pt x="3474021" y="158375"/>
                  <a:pt x="3460133" y="159508"/>
                </a:cubicBezTo>
                <a:cubicBezTo>
                  <a:pt x="3446244" y="160640"/>
                  <a:pt x="3427089" y="162024"/>
                  <a:pt x="3402668" y="163659"/>
                </a:cubicBezTo>
                <a:lnTo>
                  <a:pt x="3402668" y="194784"/>
                </a:lnTo>
                <a:cubicBezTo>
                  <a:pt x="3430503" y="193092"/>
                  <a:pt x="3453024" y="191095"/>
                  <a:pt x="3470232" y="188794"/>
                </a:cubicBezTo>
                <a:cubicBezTo>
                  <a:pt x="3487440" y="186492"/>
                  <a:pt x="3501179" y="190992"/>
                  <a:pt x="3511446" y="202292"/>
                </a:cubicBezTo>
                <a:cubicBezTo>
                  <a:pt x="3521713" y="213592"/>
                  <a:pt x="3516454" y="218342"/>
                  <a:pt x="3495668" y="216542"/>
                </a:cubicBezTo>
                <a:cubicBezTo>
                  <a:pt x="3474882" y="214742"/>
                  <a:pt x="3443832" y="214696"/>
                  <a:pt x="3402518" y="216402"/>
                </a:cubicBezTo>
                <a:cubicBezTo>
                  <a:pt x="3401657" y="252984"/>
                  <a:pt x="3400033" y="279406"/>
                  <a:pt x="3397646" y="295668"/>
                </a:cubicBezTo>
                <a:cubicBezTo>
                  <a:pt x="3395258" y="311930"/>
                  <a:pt x="3391218" y="320355"/>
                  <a:pt x="3385525" y="320942"/>
                </a:cubicBezTo>
                <a:cubicBezTo>
                  <a:pt x="3379831" y="321530"/>
                  <a:pt x="3376741" y="313037"/>
                  <a:pt x="3376254" y="295464"/>
                </a:cubicBezTo>
                <a:cubicBezTo>
                  <a:pt x="3375766" y="277890"/>
                  <a:pt x="3375522" y="252482"/>
                  <a:pt x="3375522" y="219242"/>
                </a:cubicBezTo>
                <a:cubicBezTo>
                  <a:pt x="3359476" y="221866"/>
                  <a:pt x="3342977" y="224548"/>
                  <a:pt x="3326027" y="227287"/>
                </a:cubicBezTo>
                <a:cubicBezTo>
                  <a:pt x="3309077" y="230026"/>
                  <a:pt x="3295837" y="232069"/>
                  <a:pt x="3286308" y="233417"/>
                </a:cubicBezTo>
                <a:cubicBezTo>
                  <a:pt x="3276779" y="234765"/>
                  <a:pt x="3266544" y="230689"/>
                  <a:pt x="3255602" y="221188"/>
                </a:cubicBezTo>
                <a:cubicBezTo>
                  <a:pt x="3244661" y="211688"/>
                  <a:pt x="3246536" y="207397"/>
                  <a:pt x="3261227" y="208314"/>
                </a:cubicBezTo>
                <a:cubicBezTo>
                  <a:pt x="3275919" y="209232"/>
                  <a:pt x="3292209" y="208350"/>
                  <a:pt x="3310099" y="205669"/>
                </a:cubicBezTo>
                <a:cubicBezTo>
                  <a:pt x="3327988" y="202987"/>
                  <a:pt x="3349796" y="200406"/>
                  <a:pt x="3375522" y="197925"/>
                </a:cubicBezTo>
                <a:lnTo>
                  <a:pt x="3375522" y="166606"/>
                </a:lnTo>
                <a:cubicBezTo>
                  <a:pt x="3339471" y="170162"/>
                  <a:pt x="3317907" y="173525"/>
                  <a:pt x="3310830" y="176694"/>
                </a:cubicBezTo>
                <a:cubicBezTo>
                  <a:pt x="3303753" y="179864"/>
                  <a:pt x="3298698" y="179810"/>
                  <a:pt x="3295665" y="176533"/>
                </a:cubicBezTo>
                <a:cubicBezTo>
                  <a:pt x="3292632" y="173256"/>
                  <a:pt x="3290108" y="169080"/>
                  <a:pt x="3288094" y="164003"/>
                </a:cubicBezTo>
                <a:cubicBezTo>
                  <a:pt x="3286079" y="158927"/>
                  <a:pt x="3289660" y="153564"/>
                  <a:pt x="3298838" y="147914"/>
                </a:cubicBezTo>
                <a:cubicBezTo>
                  <a:pt x="3308016" y="142263"/>
                  <a:pt x="3320979" y="125550"/>
                  <a:pt x="3337729" y="97773"/>
                </a:cubicBezTo>
                <a:cubicBezTo>
                  <a:pt x="3326644" y="99537"/>
                  <a:pt x="3318090" y="100652"/>
                  <a:pt x="3312067" y="101118"/>
                </a:cubicBezTo>
                <a:cubicBezTo>
                  <a:pt x="3306044" y="101584"/>
                  <a:pt x="3298691" y="98504"/>
                  <a:pt x="3290008" y="91879"/>
                </a:cubicBezTo>
                <a:cubicBezTo>
                  <a:pt x="3281325" y="85254"/>
                  <a:pt x="3283372" y="81644"/>
                  <a:pt x="3296149" y="81049"/>
                </a:cubicBezTo>
                <a:cubicBezTo>
                  <a:pt x="3308926" y="80454"/>
                  <a:pt x="3325360" y="78485"/>
                  <a:pt x="3345451" y="75144"/>
                </a:cubicBezTo>
                <a:cubicBezTo>
                  <a:pt x="3360996" y="45101"/>
                  <a:pt x="3367868" y="24914"/>
                  <a:pt x="3366068" y="14582"/>
                </a:cubicBezTo>
                <a:cubicBezTo>
                  <a:pt x="3364719" y="6833"/>
                  <a:pt x="3366825" y="3474"/>
                  <a:pt x="3372388" y="4505"/>
                </a:cubicBezTo>
                <a:close/>
                <a:moveTo>
                  <a:pt x="6267134" y="2149"/>
                </a:moveTo>
                <a:cubicBezTo>
                  <a:pt x="6269750" y="1353"/>
                  <a:pt x="6272536" y="1579"/>
                  <a:pt x="6275494" y="2826"/>
                </a:cubicBezTo>
                <a:cubicBezTo>
                  <a:pt x="6281409" y="5322"/>
                  <a:pt x="6288206" y="10792"/>
                  <a:pt x="6295886" y="19239"/>
                </a:cubicBezTo>
                <a:cubicBezTo>
                  <a:pt x="6303564" y="27685"/>
                  <a:pt x="6303680" y="32536"/>
                  <a:pt x="6296230" y="33791"/>
                </a:cubicBezTo>
                <a:cubicBezTo>
                  <a:pt x="6288780" y="35045"/>
                  <a:pt x="6278304" y="37250"/>
                  <a:pt x="6264803" y="40405"/>
                </a:cubicBezTo>
                <a:cubicBezTo>
                  <a:pt x="6251302" y="43560"/>
                  <a:pt x="6242558" y="45417"/>
                  <a:pt x="6238572" y="45976"/>
                </a:cubicBezTo>
                <a:cubicBezTo>
                  <a:pt x="6246674" y="52458"/>
                  <a:pt x="6250252" y="56835"/>
                  <a:pt x="6249305" y="59108"/>
                </a:cubicBezTo>
                <a:cubicBezTo>
                  <a:pt x="6248358" y="61381"/>
                  <a:pt x="6247484" y="66117"/>
                  <a:pt x="6246681" y="73316"/>
                </a:cubicBezTo>
                <a:cubicBezTo>
                  <a:pt x="6257307" y="72541"/>
                  <a:pt x="6271776" y="70785"/>
                  <a:pt x="6290088" y="68046"/>
                </a:cubicBezTo>
                <a:cubicBezTo>
                  <a:pt x="6308402" y="65307"/>
                  <a:pt x="6324566" y="62801"/>
                  <a:pt x="6338584" y="60528"/>
                </a:cubicBezTo>
                <a:cubicBezTo>
                  <a:pt x="6352601" y="58255"/>
                  <a:pt x="6364632" y="60119"/>
                  <a:pt x="6374678" y="66121"/>
                </a:cubicBezTo>
                <a:cubicBezTo>
                  <a:pt x="6384723" y="72122"/>
                  <a:pt x="6389115" y="77546"/>
                  <a:pt x="6387853" y="82393"/>
                </a:cubicBezTo>
                <a:cubicBezTo>
                  <a:pt x="6386592" y="87240"/>
                  <a:pt x="6374886" y="88990"/>
                  <a:pt x="6352737" y="87642"/>
                </a:cubicBezTo>
                <a:cubicBezTo>
                  <a:pt x="6330589" y="86294"/>
                  <a:pt x="6295108" y="87771"/>
                  <a:pt x="6246294" y="92073"/>
                </a:cubicBezTo>
                <a:cubicBezTo>
                  <a:pt x="6245648" y="99257"/>
                  <a:pt x="6245326" y="106499"/>
                  <a:pt x="6245326" y="113798"/>
                </a:cubicBezTo>
                <a:cubicBezTo>
                  <a:pt x="6270264" y="112120"/>
                  <a:pt x="6284980" y="109901"/>
                  <a:pt x="6289476" y="107141"/>
                </a:cubicBezTo>
                <a:cubicBezTo>
                  <a:pt x="6293971" y="104380"/>
                  <a:pt x="6299836" y="104685"/>
                  <a:pt x="6307071" y="108055"/>
                </a:cubicBezTo>
                <a:cubicBezTo>
                  <a:pt x="6314306" y="111425"/>
                  <a:pt x="6321121" y="115530"/>
                  <a:pt x="6327516" y="120370"/>
                </a:cubicBezTo>
                <a:cubicBezTo>
                  <a:pt x="6333913" y="125209"/>
                  <a:pt x="6334292" y="130483"/>
                  <a:pt x="6328656" y="136190"/>
                </a:cubicBezTo>
                <a:cubicBezTo>
                  <a:pt x="6323021" y="141898"/>
                  <a:pt x="6317995" y="150484"/>
                  <a:pt x="6313578" y="161949"/>
                </a:cubicBezTo>
                <a:cubicBezTo>
                  <a:pt x="6309162" y="173414"/>
                  <a:pt x="6303250" y="184707"/>
                  <a:pt x="6295842" y="195828"/>
                </a:cubicBezTo>
                <a:cubicBezTo>
                  <a:pt x="6288436" y="206949"/>
                  <a:pt x="6282295" y="207110"/>
                  <a:pt x="6277419" y="196312"/>
                </a:cubicBezTo>
                <a:cubicBezTo>
                  <a:pt x="6267324" y="197172"/>
                  <a:pt x="6256174" y="198370"/>
                  <a:pt x="6243970" y="199904"/>
                </a:cubicBezTo>
                <a:lnTo>
                  <a:pt x="6243970" y="221780"/>
                </a:lnTo>
                <a:cubicBezTo>
                  <a:pt x="6255070" y="220059"/>
                  <a:pt x="6264388" y="218281"/>
                  <a:pt x="6271923" y="216445"/>
                </a:cubicBezTo>
                <a:cubicBezTo>
                  <a:pt x="6279459" y="214610"/>
                  <a:pt x="6286356" y="217410"/>
                  <a:pt x="6292616" y="224845"/>
                </a:cubicBezTo>
                <a:cubicBezTo>
                  <a:pt x="6298876" y="232281"/>
                  <a:pt x="6296772" y="236572"/>
                  <a:pt x="6286303" y="237719"/>
                </a:cubicBezTo>
                <a:cubicBezTo>
                  <a:pt x="6275835" y="238866"/>
                  <a:pt x="6261652" y="240659"/>
                  <a:pt x="6243756" y="243097"/>
                </a:cubicBezTo>
                <a:lnTo>
                  <a:pt x="6242616" y="267683"/>
                </a:lnTo>
                <a:cubicBezTo>
                  <a:pt x="6267468" y="265933"/>
                  <a:pt x="6289705" y="263922"/>
                  <a:pt x="6309330" y="261649"/>
                </a:cubicBezTo>
                <a:cubicBezTo>
                  <a:pt x="6328954" y="259376"/>
                  <a:pt x="6342764" y="262298"/>
                  <a:pt x="6350758" y="270415"/>
                </a:cubicBezTo>
                <a:cubicBezTo>
                  <a:pt x="6358753" y="278531"/>
                  <a:pt x="6359940" y="284181"/>
                  <a:pt x="6354318" y="287365"/>
                </a:cubicBezTo>
                <a:cubicBezTo>
                  <a:pt x="6348698" y="290548"/>
                  <a:pt x="6335619" y="291014"/>
                  <a:pt x="6315084" y="288763"/>
                </a:cubicBezTo>
                <a:cubicBezTo>
                  <a:pt x="6294549" y="286512"/>
                  <a:pt x="6272131" y="286497"/>
                  <a:pt x="6247832" y="288720"/>
                </a:cubicBezTo>
                <a:cubicBezTo>
                  <a:pt x="6223532" y="290943"/>
                  <a:pt x="6202298" y="293639"/>
                  <a:pt x="6184129" y="296808"/>
                </a:cubicBezTo>
                <a:cubicBezTo>
                  <a:pt x="6165960" y="299977"/>
                  <a:pt x="6154115" y="302017"/>
                  <a:pt x="6148594" y="302928"/>
                </a:cubicBezTo>
                <a:cubicBezTo>
                  <a:pt x="6143073" y="303838"/>
                  <a:pt x="6136416" y="301529"/>
                  <a:pt x="6128621" y="296001"/>
                </a:cubicBezTo>
                <a:cubicBezTo>
                  <a:pt x="6120828" y="290473"/>
                  <a:pt x="6117934" y="286401"/>
                  <a:pt x="6119942" y="283783"/>
                </a:cubicBezTo>
                <a:cubicBezTo>
                  <a:pt x="6121950" y="281166"/>
                  <a:pt x="6127270" y="279858"/>
                  <a:pt x="6135903" y="279858"/>
                </a:cubicBezTo>
                <a:cubicBezTo>
                  <a:pt x="6143001" y="279858"/>
                  <a:pt x="6153914" y="278965"/>
                  <a:pt x="6168642" y="277180"/>
                </a:cubicBezTo>
                <a:cubicBezTo>
                  <a:pt x="6183369" y="275394"/>
                  <a:pt x="6200778" y="273297"/>
                  <a:pt x="6220868" y="270888"/>
                </a:cubicBezTo>
                <a:lnTo>
                  <a:pt x="6220868" y="246237"/>
                </a:lnTo>
                <a:cubicBezTo>
                  <a:pt x="6214416" y="247098"/>
                  <a:pt x="6207514" y="247990"/>
                  <a:pt x="6200164" y="248915"/>
                </a:cubicBezTo>
                <a:cubicBezTo>
                  <a:pt x="6192816" y="249840"/>
                  <a:pt x="6184978" y="247528"/>
                  <a:pt x="6176654" y="241978"/>
                </a:cubicBezTo>
                <a:cubicBezTo>
                  <a:pt x="6168330" y="236428"/>
                  <a:pt x="6170316" y="233044"/>
                  <a:pt x="6182612" y="231825"/>
                </a:cubicBezTo>
                <a:cubicBezTo>
                  <a:pt x="6194909" y="230606"/>
                  <a:pt x="6207661" y="228828"/>
                  <a:pt x="6220868" y="226491"/>
                </a:cubicBezTo>
                <a:lnTo>
                  <a:pt x="6220868" y="201711"/>
                </a:lnTo>
                <a:cubicBezTo>
                  <a:pt x="6212522" y="202571"/>
                  <a:pt x="6202678" y="203812"/>
                  <a:pt x="6191335" y="205432"/>
                </a:cubicBezTo>
                <a:cubicBezTo>
                  <a:pt x="6183534" y="217349"/>
                  <a:pt x="6175535" y="211226"/>
                  <a:pt x="6167340" y="187062"/>
                </a:cubicBezTo>
                <a:cubicBezTo>
                  <a:pt x="6159144" y="162899"/>
                  <a:pt x="6152068" y="145773"/>
                  <a:pt x="6146109" y="135685"/>
                </a:cubicBezTo>
                <a:cubicBezTo>
                  <a:pt x="6140151" y="125597"/>
                  <a:pt x="6140839" y="121015"/>
                  <a:pt x="6148174" y="121940"/>
                </a:cubicBezTo>
                <a:cubicBezTo>
                  <a:pt x="6155509" y="122865"/>
                  <a:pt x="6161357" y="123316"/>
                  <a:pt x="6165716" y="123295"/>
                </a:cubicBezTo>
                <a:cubicBezTo>
                  <a:pt x="6170076" y="123273"/>
                  <a:pt x="6188460" y="121635"/>
                  <a:pt x="6220868" y="118380"/>
                </a:cubicBezTo>
                <a:lnTo>
                  <a:pt x="6220868" y="95063"/>
                </a:lnTo>
                <a:cubicBezTo>
                  <a:pt x="6216768" y="95063"/>
                  <a:pt x="6203255" y="96640"/>
                  <a:pt x="6180332" y="99795"/>
                </a:cubicBezTo>
                <a:cubicBezTo>
                  <a:pt x="6157410" y="102950"/>
                  <a:pt x="6141790" y="105427"/>
                  <a:pt x="6133472" y="107227"/>
                </a:cubicBezTo>
                <a:cubicBezTo>
                  <a:pt x="6125155" y="109026"/>
                  <a:pt x="6117791" y="109209"/>
                  <a:pt x="6111381" y="107775"/>
                </a:cubicBezTo>
                <a:cubicBezTo>
                  <a:pt x="6104971" y="106341"/>
                  <a:pt x="6099120" y="102717"/>
                  <a:pt x="6093828" y="96902"/>
                </a:cubicBezTo>
                <a:cubicBezTo>
                  <a:pt x="6088537" y="91087"/>
                  <a:pt x="6090416" y="88179"/>
                  <a:pt x="6099464" y="88179"/>
                </a:cubicBezTo>
                <a:cubicBezTo>
                  <a:pt x="6105803" y="88179"/>
                  <a:pt x="6120666" y="87079"/>
                  <a:pt x="6144055" y="84878"/>
                </a:cubicBezTo>
                <a:cubicBezTo>
                  <a:pt x="6167444" y="82676"/>
                  <a:pt x="6193048" y="79891"/>
                  <a:pt x="6220868" y="76521"/>
                </a:cubicBezTo>
                <a:cubicBezTo>
                  <a:pt x="6220868" y="62926"/>
                  <a:pt x="6219392" y="54265"/>
                  <a:pt x="6216438" y="50536"/>
                </a:cubicBezTo>
                <a:cubicBezTo>
                  <a:pt x="6203646" y="52314"/>
                  <a:pt x="6193350" y="53433"/>
                  <a:pt x="6185548" y="53892"/>
                </a:cubicBezTo>
                <a:cubicBezTo>
                  <a:pt x="6177748" y="54351"/>
                  <a:pt x="6172686" y="53351"/>
                  <a:pt x="6170362" y="50891"/>
                </a:cubicBezTo>
                <a:cubicBezTo>
                  <a:pt x="6168039" y="48432"/>
                  <a:pt x="6172718" y="45295"/>
                  <a:pt x="6184398" y="41480"/>
                </a:cubicBezTo>
                <a:cubicBezTo>
                  <a:pt x="6196078" y="37666"/>
                  <a:pt x="6210429" y="32486"/>
                  <a:pt x="6227450" y="25939"/>
                </a:cubicBezTo>
                <a:cubicBezTo>
                  <a:pt x="6244473" y="19393"/>
                  <a:pt x="6255256" y="13280"/>
                  <a:pt x="6259802" y="7602"/>
                </a:cubicBezTo>
                <a:cubicBezTo>
                  <a:pt x="6262076" y="4762"/>
                  <a:pt x="6264520" y="2945"/>
                  <a:pt x="6267134" y="2149"/>
                </a:cubicBezTo>
                <a:close/>
                <a:moveTo>
                  <a:pt x="1576799" y="1794"/>
                </a:moveTo>
                <a:cubicBezTo>
                  <a:pt x="1580972" y="1794"/>
                  <a:pt x="1588777" y="3891"/>
                  <a:pt x="1600213" y="8086"/>
                </a:cubicBezTo>
                <a:cubicBezTo>
                  <a:pt x="1611649" y="12280"/>
                  <a:pt x="1615697" y="16926"/>
                  <a:pt x="1612356" y="22024"/>
                </a:cubicBezTo>
                <a:cubicBezTo>
                  <a:pt x="1609014" y="27122"/>
                  <a:pt x="1605960" y="33357"/>
                  <a:pt x="1603192" y="40728"/>
                </a:cubicBezTo>
                <a:cubicBezTo>
                  <a:pt x="1600424" y="48098"/>
                  <a:pt x="1597055" y="54910"/>
                  <a:pt x="1593082" y="61162"/>
                </a:cubicBezTo>
                <a:cubicBezTo>
                  <a:pt x="1607896" y="59413"/>
                  <a:pt x="1624086" y="57187"/>
                  <a:pt x="1641653" y="54483"/>
                </a:cubicBezTo>
                <a:cubicBezTo>
                  <a:pt x="1659219" y="51780"/>
                  <a:pt x="1673276" y="49518"/>
                  <a:pt x="1683824" y="47697"/>
                </a:cubicBezTo>
                <a:cubicBezTo>
                  <a:pt x="1694371" y="45876"/>
                  <a:pt x="1704796" y="45922"/>
                  <a:pt x="1715100" y="47837"/>
                </a:cubicBezTo>
                <a:cubicBezTo>
                  <a:pt x="1725403" y="49751"/>
                  <a:pt x="1733061" y="54322"/>
                  <a:pt x="1738073" y="61550"/>
                </a:cubicBezTo>
                <a:cubicBezTo>
                  <a:pt x="1743084" y="68777"/>
                  <a:pt x="1742274" y="73022"/>
                  <a:pt x="1735642" y="74284"/>
                </a:cubicBezTo>
                <a:cubicBezTo>
                  <a:pt x="1729010" y="75546"/>
                  <a:pt x="1718412" y="75725"/>
                  <a:pt x="1703850" y="74821"/>
                </a:cubicBezTo>
                <a:cubicBezTo>
                  <a:pt x="1689287" y="73918"/>
                  <a:pt x="1672484" y="74137"/>
                  <a:pt x="1653440" y="75478"/>
                </a:cubicBezTo>
                <a:cubicBezTo>
                  <a:pt x="1634396" y="76818"/>
                  <a:pt x="1612485" y="79195"/>
                  <a:pt x="1587705" y="82608"/>
                </a:cubicBezTo>
                <a:cubicBezTo>
                  <a:pt x="1580176" y="99372"/>
                  <a:pt x="1572518" y="113060"/>
                  <a:pt x="1564732" y="123671"/>
                </a:cubicBezTo>
                <a:cubicBezTo>
                  <a:pt x="1566782" y="125191"/>
                  <a:pt x="1575605" y="124184"/>
                  <a:pt x="1591200" y="120649"/>
                </a:cubicBezTo>
                <a:cubicBezTo>
                  <a:pt x="1606795" y="117114"/>
                  <a:pt x="1617493" y="114189"/>
                  <a:pt x="1623294" y="111873"/>
                </a:cubicBezTo>
                <a:cubicBezTo>
                  <a:pt x="1629094" y="109557"/>
                  <a:pt x="1635504" y="109593"/>
                  <a:pt x="1642524" y="111981"/>
                </a:cubicBezTo>
                <a:cubicBezTo>
                  <a:pt x="1649543" y="114368"/>
                  <a:pt x="1655878" y="117147"/>
                  <a:pt x="1661528" y="120316"/>
                </a:cubicBezTo>
                <a:cubicBezTo>
                  <a:pt x="1667178" y="123485"/>
                  <a:pt x="1668426" y="130268"/>
                  <a:pt x="1665271" y="140665"/>
                </a:cubicBezTo>
                <a:cubicBezTo>
                  <a:pt x="1662116" y="151061"/>
                  <a:pt x="1660983" y="162225"/>
                  <a:pt x="1661872" y="174156"/>
                </a:cubicBezTo>
                <a:cubicBezTo>
                  <a:pt x="1662761" y="186087"/>
                  <a:pt x="1663654" y="200144"/>
                  <a:pt x="1664550" y="216327"/>
                </a:cubicBezTo>
                <a:cubicBezTo>
                  <a:pt x="1665447" y="232510"/>
                  <a:pt x="1666357" y="247266"/>
                  <a:pt x="1667282" y="260595"/>
                </a:cubicBezTo>
                <a:cubicBezTo>
                  <a:pt x="1668207" y="273925"/>
                  <a:pt x="1666737" y="285182"/>
                  <a:pt x="1662872" y="294366"/>
                </a:cubicBezTo>
                <a:cubicBezTo>
                  <a:pt x="1659008" y="303551"/>
                  <a:pt x="1653189" y="311102"/>
                  <a:pt x="1645417" y="317017"/>
                </a:cubicBezTo>
                <a:cubicBezTo>
                  <a:pt x="1637645" y="322932"/>
                  <a:pt x="1632629" y="321724"/>
                  <a:pt x="1630370" y="313392"/>
                </a:cubicBezTo>
                <a:cubicBezTo>
                  <a:pt x="1628112" y="305061"/>
                  <a:pt x="1622429" y="295134"/>
                  <a:pt x="1613323" y="283611"/>
                </a:cubicBezTo>
                <a:cubicBezTo>
                  <a:pt x="1604217" y="272089"/>
                  <a:pt x="1604357" y="267701"/>
                  <a:pt x="1613743" y="270447"/>
                </a:cubicBezTo>
                <a:cubicBezTo>
                  <a:pt x="1623129" y="273193"/>
                  <a:pt x="1629428" y="274545"/>
                  <a:pt x="1632640" y="274502"/>
                </a:cubicBezTo>
                <a:cubicBezTo>
                  <a:pt x="1635852" y="274459"/>
                  <a:pt x="1637458" y="264112"/>
                  <a:pt x="1637458" y="243462"/>
                </a:cubicBezTo>
                <a:cubicBezTo>
                  <a:pt x="1637458" y="219385"/>
                  <a:pt x="1636591" y="195229"/>
                  <a:pt x="1634855" y="170994"/>
                </a:cubicBezTo>
                <a:cubicBezTo>
                  <a:pt x="1633120" y="146759"/>
                  <a:pt x="1629718" y="133896"/>
                  <a:pt x="1624649" y="132405"/>
                </a:cubicBezTo>
                <a:cubicBezTo>
                  <a:pt x="1619579" y="130913"/>
                  <a:pt x="1600955" y="133516"/>
                  <a:pt x="1568776" y="140213"/>
                </a:cubicBezTo>
                <a:lnTo>
                  <a:pt x="1568776" y="167789"/>
                </a:lnTo>
                <a:cubicBezTo>
                  <a:pt x="1575272" y="167875"/>
                  <a:pt x="1585095" y="166097"/>
                  <a:pt x="1598245" y="162454"/>
                </a:cubicBezTo>
                <a:cubicBezTo>
                  <a:pt x="1611395" y="158812"/>
                  <a:pt x="1619895" y="160425"/>
                  <a:pt x="1623745" y="167294"/>
                </a:cubicBezTo>
                <a:cubicBezTo>
                  <a:pt x="1627596" y="174163"/>
                  <a:pt x="1623057" y="178917"/>
                  <a:pt x="1610129" y="181556"/>
                </a:cubicBezTo>
                <a:cubicBezTo>
                  <a:pt x="1597201" y="184194"/>
                  <a:pt x="1583417" y="185514"/>
                  <a:pt x="1568776" y="185514"/>
                </a:cubicBezTo>
                <a:cubicBezTo>
                  <a:pt x="1568776" y="194577"/>
                  <a:pt x="1567879" y="203969"/>
                  <a:pt x="1566087" y="213692"/>
                </a:cubicBezTo>
                <a:cubicBezTo>
                  <a:pt x="1578778" y="213764"/>
                  <a:pt x="1590286" y="211982"/>
                  <a:pt x="1600611" y="208347"/>
                </a:cubicBezTo>
                <a:cubicBezTo>
                  <a:pt x="1610936" y="204711"/>
                  <a:pt x="1618783" y="206554"/>
                  <a:pt x="1624154" y="213875"/>
                </a:cubicBezTo>
                <a:cubicBezTo>
                  <a:pt x="1629524" y="221196"/>
                  <a:pt x="1623376" y="226397"/>
                  <a:pt x="1605709" y="229481"/>
                </a:cubicBezTo>
                <a:cubicBezTo>
                  <a:pt x="1588042" y="232564"/>
                  <a:pt x="1574691" y="232306"/>
                  <a:pt x="1565657" y="228706"/>
                </a:cubicBezTo>
                <a:cubicBezTo>
                  <a:pt x="1564050" y="251952"/>
                  <a:pt x="1559673" y="270361"/>
                  <a:pt x="1552525" y="283934"/>
                </a:cubicBezTo>
                <a:cubicBezTo>
                  <a:pt x="1545376" y="297507"/>
                  <a:pt x="1539074" y="299619"/>
                  <a:pt x="1533618" y="290269"/>
                </a:cubicBezTo>
                <a:cubicBezTo>
                  <a:pt x="1528161" y="280919"/>
                  <a:pt x="1527469" y="271580"/>
                  <a:pt x="1531542" y="262252"/>
                </a:cubicBezTo>
                <a:cubicBezTo>
                  <a:pt x="1535615" y="252923"/>
                  <a:pt x="1538762" y="242484"/>
                  <a:pt x="1540984" y="230933"/>
                </a:cubicBezTo>
                <a:cubicBezTo>
                  <a:pt x="1543207" y="219382"/>
                  <a:pt x="1544992" y="203091"/>
                  <a:pt x="1546340" y="182061"/>
                </a:cubicBezTo>
                <a:cubicBezTo>
                  <a:pt x="1547688" y="161031"/>
                  <a:pt x="1548305" y="147784"/>
                  <a:pt x="1548190" y="142321"/>
                </a:cubicBezTo>
                <a:cubicBezTo>
                  <a:pt x="1537866" y="161150"/>
                  <a:pt x="1525580" y="177451"/>
                  <a:pt x="1511332" y="191225"/>
                </a:cubicBezTo>
                <a:cubicBezTo>
                  <a:pt x="1497086" y="204998"/>
                  <a:pt x="1479899" y="216488"/>
                  <a:pt x="1459773" y="225695"/>
                </a:cubicBezTo>
                <a:cubicBezTo>
                  <a:pt x="1439646" y="234901"/>
                  <a:pt x="1438252" y="231818"/>
                  <a:pt x="1455589" y="216445"/>
                </a:cubicBezTo>
                <a:cubicBezTo>
                  <a:pt x="1472926" y="201073"/>
                  <a:pt x="1490967" y="182004"/>
                  <a:pt x="1509709" y="159239"/>
                </a:cubicBezTo>
                <a:cubicBezTo>
                  <a:pt x="1528451" y="136474"/>
                  <a:pt x="1545387" y="111482"/>
                  <a:pt x="1560516" y="84264"/>
                </a:cubicBezTo>
                <a:cubicBezTo>
                  <a:pt x="1526085" y="88724"/>
                  <a:pt x="1503858" y="92091"/>
                  <a:pt x="1493835" y="94364"/>
                </a:cubicBezTo>
                <a:cubicBezTo>
                  <a:pt x="1483810" y="96636"/>
                  <a:pt x="1474196" y="94109"/>
                  <a:pt x="1464989" y="86781"/>
                </a:cubicBezTo>
                <a:cubicBezTo>
                  <a:pt x="1455782" y="79453"/>
                  <a:pt x="1453771" y="75391"/>
                  <a:pt x="1458955" y="74596"/>
                </a:cubicBezTo>
                <a:cubicBezTo>
                  <a:pt x="1464140" y="73800"/>
                  <a:pt x="1473922" y="73176"/>
                  <a:pt x="1488306" y="72724"/>
                </a:cubicBezTo>
                <a:cubicBezTo>
                  <a:pt x="1502689" y="72272"/>
                  <a:pt x="1528373" y="69473"/>
                  <a:pt x="1565355" y="64324"/>
                </a:cubicBezTo>
                <a:cubicBezTo>
                  <a:pt x="1575623" y="39215"/>
                  <a:pt x="1578735" y="22516"/>
                  <a:pt x="1574691" y="14227"/>
                </a:cubicBezTo>
                <a:cubicBezTo>
                  <a:pt x="1570647" y="5938"/>
                  <a:pt x="1571350" y="1794"/>
                  <a:pt x="1576799" y="1794"/>
                </a:cubicBezTo>
                <a:close/>
                <a:moveTo>
                  <a:pt x="4073280" y="25"/>
                </a:moveTo>
                <a:cubicBezTo>
                  <a:pt x="4074913" y="134"/>
                  <a:pt x="4076857" y="613"/>
                  <a:pt x="4079110" y="1461"/>
                </a:cubicBezTo>
                <a:cubicBezTo>
                  <a:pt x="4088123" y="4852"/>
                  <a:pt x="4094899" y="8849"/>
                  <a:pt x="4099437" y="13453"/>
                </a:cubicBezTo>
                <a:cubicBezTo>
                  <a:pt x="4103976" y="18056"/>
                  <a:pt x="4104022" y="22053"/>
                  <a:pt x="4099577" y="25445"/>
                </a:cubicBezTo>
                <a:cubicBezTo>
                  <a:pt x="4095132" y="28836"/>
                  <a:pt x="4088807" y="34447"/>
                  <a:pt x="4080605" y="42276"/>
                </a:cubicBezTo>
                <a:cubicBezTo>
                  <a:pt x="4108540" y="41445"/>
                  <a:pt x="4130878" y="37860"/>
                  <a:pt x="4147620" y="31521"/>
                </a:cubicBezTo>
                <a:cubicBezTo>
                  <a:pt x="4164362" y="25183"/>
                  <a:pt x="4177401" y="25143"/>
                  <a:pt x="4186737" y="31403"/>
                </a:cubicBezTo>
                <a:cubicBezTo>
                  <a:pt x="4196072" y="37662"/>
                  <a:pt x="4195721" y="43079"/>
                  <a:pt x="4185683" y="47654"/>
                </a:cubicBezTo>
                <a:cubicBezTo>
                  <a:pt x="4175644" y="52228"/>
                  <a:pt x="4161799" y="55871"/>
                  <a:pt x="4144146" y="58581"/>
                </a:cubicBezTo>
                <a:cubicBezTo>
                  <a:pt x="4126493" y="61291"/>
                  <a:pt x="4112207" y="62876"/>
                  <a:pt x="4101287" y="63335"/>
                </a:cubicBezTo>
                <a:cubicBezTo>
                  <a:pt x="4090367" y="63794"/>
                  <a:pt x="4081013" y="61772"/>
                  <a:pt x="4073227" y="57269"/>
                </a:cubicBezTo>
                <a:cubicBezTo>
                  <a:pt x="4049064" y="82063"/>
                  <a:pt x="4029604" y="97038"/>
                  <a:pt x="4014848" y="102193"/>
                </a:cubicBezTo>
                <a:cubicBezTo>
                  <a:pt x="4000092" y="107349"/>
                  <a:pt x="3998227" y="104265"/>
                  <a:pt x="4009255" y="92944"/>
                </a:cubicBezTo>
                <a:cubicBezTo>
                  <a:pt x="4020283" y="81622"/>
                  <a:pt x="4032880" y="66909"/>
                  <a:pt x="4047049" y="48805"/>
                </a:cubicBezTo>
                <a:cubicBezTo>
                  <a:pt x="4061217" y="30700"/>
                  <a:pt x="4067849" y="17436"/>
                  <a:pt x="4066946" y="9011"/>
                </a:cubicBezTo>
                <a:cubicBezTo>
                  <a:pt x="4066268" y="2692"/>
                  <a:pt x="4068379" y="-303"/>
                  <a:pt x="4073280" y="2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3295012" y="3497995"/>
            <a:ext cx="467628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）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辆垃圾车每天运多少吨？</a:t>
            </a:r>
          </a:p>
        </p:txBody>
      </p: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4053021" y="3928899"/>
            <a:ext cx="33272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6×8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＝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48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（吨）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Text Box 31"/>
          <p:cNvSpPr txBox="1">
            <a:spLocks noChangeArrowheads="1"/>
          </p:cNvSpPr>
          <p:nvPr/>
        </p:nvSpPr>
        <p:spPr bwMode="auto">
          <a:xfrm>
            <a:off x="3335821" y="4340723"/>
            <a:ext cx="442368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）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10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辆可以运垃圾多少吨？</a:t>
            </a:r>
          </a:p>
        </p:txBody>
      </p:sp>
      <p:sp>
        <p:nvSpPr>
          <p:cNvPr id="21" name="Text Box 31"/>
          <p:cNvSpPr txBox="1">
            <a:spLocks noChangeArrowheads="1"/>
          </p:cNvSpPr>
          <p:nvPr/>
        </p:nvSpPr>
        <p:spPr bwMode="auto">
          <a:xfrm>
            <a:off x="4056733" y="4772914"/>
            <a:ext cx="361386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48×10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＝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480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（吨）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8349540" y="3362369"/>
            <a:ext cx="274543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列综合算式：</a:t>
            </a:r>
          </a:p>
        </p:txBody>
      </p:sp>
      <p:sp>
        <p:nvSpPr>
          <p:cNvPr id="26" name="Text Box 31"/>
          <p:cNvSpPr txBox="1">
            <a:spLocks noChangeArrowheads="1"/>
          </p:cNvSpPr>
          <p:nvPr/>
        </p:nvSpPr>
        <p:spPr bwMode="auto">
          <a:xfrm>
            <a:off x="8542469" y="3795155"/>
            <a:ext cx="274543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6×8×10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Text Box 31"/>
          <p:cNvSpPr txBox="1">
            <a:spLocks noChangeArrowheads="1"/>
          </p:cNvSpPr>
          <p:nvPr/>
        </p:nvSpPr>
        <p:spPr bwMode="auto">
          <a:xfrm>
            <a:off x="8191559" y="4197947"/>
            <a:ext cx="266429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 ＝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48×10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9" name="Text Box 31"/>
          <p:cNvSpPr txBox="1">
            <a:spLocks noChangeArrowheads="1"/>
          </p:cNvSpPr>
          <p:nvPr/>
        </p:nvSpPr>
        <p:spPr bwMode="auto">
          <a:xfrm>
            <a:off x="8191557" y="4639220"/>
            <a:ext cx="295232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 ＝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480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（吨）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3407829" y="5135013"/>
            <a:ext cx="66559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答：这个环卫公司一天可以运垃圾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480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吨。</a:t>
            </a: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3034199" y="3046781"/>
            <a:ext cx="361386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【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方法二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】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TextBox 12_1_1"/>
          <p:cNvSpPr txBox="1"/>
          <p:nvPr/>
        </p:nvSpPr>
        <p:spPr>
          <a:xfrm>
            <a:off x="828096" y="315134"/>
            <a:ext cx="3917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rPr>
              <a:t>课堂练习</a:t>
            </a: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65" t="14461" b="11465"/>
          <a:stretch>
            <a:fillRect/>
          </a:stretch>
        </p:blipFill>
        <p:spPr>
          <a:xfrm flipH="1">
            <a:off x="660400" y="4390564"/>
            <a:ext cx="1656414" cy="2117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utoUpdateAnimBg="0"/>
      <p:bldP spid="20" grpId="0" autoUpdateAnimBg="0"/>
      <p:bldP spid="21" grpId="0" autoUpdateAnimBg="0"/>
      <p:bldP spid="22" grpId="0"/>
      <p:bldP spid="26" grpId="0"/>
      <p:bldP spid="28" grpId="0"/>
      <p:bldP spid="29" grpId="0"/>
      <p:bldP spid="30" grpId="0"/>
      <p:bldP spid="14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-1" y="878864"/>
            <a:ext cx="11816863" cy="251436"/>
            <a:chOff x="-1" y="878864"/>
            <a:chExt cx="11816863" cy="251436"/>
          </a:xfrm>
        </p:grpSpPr>
        <p:sp>
          <p:nvSpPr>
            <p:cNvPr id="3" name="矩形: 圆角 2"/>
            <p:cNvSpPr/>
            <p:nvPr/>
          </p:nvSpPr>
          <p:spPr>
            <a:xfrm>
              <a:off x="-1" y="878864"/>
              <a:ext cx="5087815" cy="251436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6" name="直接连接符 5"/>
            <p:cNvCxnSpPr>
              <a:stCxn id="3" idx="3"/>
            </p:cNvCxnSpPr>
            <p:nvPr/>
          </p:nvCxnSpPr>
          <p:spPr>
            <a:xfrm>
              <a:off x="5087814" y="1004582"/>
              <a:ext cx="6729048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组合 17"/>
          <p:cNvGrpSpPr/>
          <p:nvPr/>
        </p:nvGrpSpPr>
        <p:grpSpPr>
          <a:xfrm>
            <a:off x="375137" y="6008382"/>
            <a:ext cx="11816863" cy="251436"/>
            <a:chOff x="375137" y="6008382"/>
            <a:chExt cx="11816863" cy="251436"/>
          </a:xfrm>
        </p:grpSpPr>
        <p:sp>
          <p:nvSpPr>
            <p:cNvPr id="4" name="矩形: 圆角 3"/>
            <p:cNvSpPr/>
            <p:nvPr/>
          </p:nvSpPr>
          <p:spPr>
            <a:xfrm>
              <a:off x="7104185" y="6008382"/>
              <a:ext cx="5087815" cy="251436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7" name="直接连接符 6"/>
            <p:cNvCxnSpPr/>
            <p:nvPr/>
          </p:nvCxnSpPr>
          <p:spPr>
            <a:xfrm>
              <a:off x="375137" y="6134100"/>
              <a:ext cx="6729048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组合 7"/>
          <p:cNvGrpSpPr/>
          <p:nvPr/>
        </p:nvGrpSpPr>
        <p:grpSpPr>
          <a:xfrm>
            <a:off x="2080824" y="2674205"/>
            <a:ext cx="7381120" cy="1790272"/>
            <a:chOff x="3408053" y="2810542"/>
            <a:chExt cx="4705872" cy="1141399"/>
          </a:xfrm>
        </p:grpSpPr>
        <p:grpSp>
          <p:nvGrpSpPr>
            <p:cNvPr id="9" name="组合 8"/>
            <p:cNvGrpSpPr/>
            <p:nvPr/>
          </p:nvGrpSpPr>
          <p:grpSpPr>
            <a:xfrm>
              <a:off x="3408053" y="2810542"/>
              <a:ext cx="1238239" cy="1127177"/>
              <a:chOff x="6054104" y="2314460"/>
              <a:chExt cx="1238239" cy="1127177"/>
            </a:xfrm>
          </p:grpSpPr>
          <p:sp>
            <p:nvSpPr>
              <p:cNvPr id="16" name="矩形: 圆角 15"/>
              <p:cNvSpPr/>
              <p:nvPr/>
            </p:nvSpPr>
            <p:spPr>
              <a:xfrm>
                <a:off x="6054104" y="2314460"/>
                <a:ext cx="1006494" cy="1006217"/>
              </a:xfrm>
              <a:prstGeom prst="roundRect">
                <a:avLst>
                  <a:gd name="adj" fmla="val 50000"/>
                </a:avLst>
              </a:pr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0F0F0">
                      <a:lumMod val="75000"/>
                      <a:lumOff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矩形: 圆角 12"/>
              <p:cNvSpPr/>
              <p:nvPr/>
            </p:nvSpPr>
            <p:spPr>
              <a:xfrm>
                <a:off x="6377492" y="2527037"/>
                <a:ext cx="914851" cy="914600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0F0F0">
                      <a:lumMod val="75000"/>
                      <a:lumOff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4" name="矩形: 圆角 13"/>
              <p:cNvSpPr/>
              <p:nvPr/>
            </p:nvSpPr>
            <p:spPr>
              <a:xfrm>
                <a:off x="6233447" y="2375893"/>
                <a:ext cx="1004586" cy="100431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0F0F0">
                      <a:lumMod val="75000"/>
                      <a:lumOff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5" name="文本框 9"/>
              <p:cNvSpPr txBox="1"/>
              <p:nvPr/>
            </p:nvSpPr>
            <p:spPr>
              <a:xfrm>
                <a:off x="6356340" y="2585660"/>
                <a:ext cx="793930" cy="6475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04</a:t>
                </a: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4735964" y="2890096"/>
              <a:ext cx="3377961" cy="1061845"/>
              <a:chOff x="7287988" y="2280935"/>
              <a:chExt cx="3377961" cy="1061845"/>
            </a:xfrm>
          </p:grpSpPr>
          <p:sp>
            <p:nvSpPr>
              <p:cNvPr id="11" name="TextBox 49"/>
              <p:cNvSpPr txBox="1"/>
              <p:nvPr/>
            </p:nvSpPr>
            <p:spPr>
              <a:xfrm>
                <a:off x="7425687" y="2280935"/>
                <a:ext cx="3102561" cy="765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zh-CN" altLang="en-US" sz="7200" dirty="0">
                    <a:solidFill>
                      <a:srgbClr val="000000">
                        <a:lumMod val="75000"/>
                        <a:lumOff val="25000"/>
                      </a:srgbClr>
                    </a:solidFill>
                    <a:cs typeface="+mn-ea"/>
                    <a:sym typeface="+mn-lt"/>
                  </a:rPr>
                  <a:t>课堂小结</a:t>
                </a:r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7287988" y="3009198"/>
                <a:ext cx="3377961" cy="333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65000"/>
                      </a:srgb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PLEASE ENTER  TITLE HERE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2531564" y="540036"/>
            <a:ext cx="7128873" cy="1121050"/>
            <a:chOff x="2531564" y="570566"/>
            <a:chExt cx="7128873" cy="1121050"/>
          </a:xfrm>
        </p:grpSpPr>
        <p:cxnSp>
          <p:nvCxnSpPr>
            <p:cNvPr id="3" name="直接连接符 2"/>
            <p:cNvCxnSpPr/>
            <p:nvPr/>
          </p:nvCxnSpPr>
          <p:spPr>
            <a:xfrm flipH="1">
              <a:off x="2531564" y="1541780"/>
              <a:ext cx="7128873" cy="0"/>
            </a:xfrm>
            <a:prstGeom prst="line">
              <a:avLst/>
            </a:prstGeom>
            <a:ln w="25400">
              <a:gradFill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alpha val="0"/>
                    </a:schemeClr>
                  </a:gs>
                  <a:gs pos="50000">
                    <a:schemeClr val="accent1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矩形 6"/>
            <p:cNvSpPr/>
            <p:nvPr/>
          </p:nvSpPr>
          <p:spPr>
            <a:xfrm>
              <a:off x="4511040" y="570566"/>
              <a:ext cx="3169920" cy="797312"/>
            </a:xfrm>
            <a:prstGeom prst="rect">
              <a:avLst/>
            </a:prstGeom>
            <a:no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CONTENT</a:t>
              </a:r>
              <a:endPara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5" name="矩形: 圆角 44"/>
            <p:cNvSpPr/>
            <p:nvPr/>
          </p:nvSpPr>
          <p:spPr>
            <a:xfrm>
              <a:off x="4051625" y="1391944"/>
              <a:ext cx="4088750" cy="276999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" name="矩形: 圆角 4"/>
            <p:cNvSpPr/>
            <p:nvPr/>
          </p:nvSpPr>
          <p:spPr>
            <a:xfrm>
              <a:off x="4724400" y="1391944"/>
              <a:ext cx="2743200" cy="299672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564133" y="2423738"/>
            <a:ext cx="3667445" cy="1005262"/>
            <a:chOff x="3887903" y="2890096"/>
            <a:chExt cx="3667445" cy="1005262"/>
          </a:xfrm>
        </p:grpSpPr>
        <p:grpSp>
          <p:nvGrpSpPr>
            <p:cNvPr id="12" name="组合 11"/>
            <p:cNvGrpSpPr/>
            <p:nvPr/>
          </p:nvGrpSpPr>
          <p:grpSpPr>
            <a:xfrm>
              <a:off x="3887903" y="3004543"/>
              <a:ext cx="805532" cy="812450"/>
              <a:chOff x="6533954" y="2508461"/>
              <a:chExt cx="805532" cy="812450"/>
            </a:xfrm>
          </p:grpSpPr>
          <p:sp>
            <p:nvSpPr>
              <p:cNvPr id="20" name="矩形: 圆角 19"/>
              <p:cNvSpPr/>
              <p:nvPr/>
            </p:nvSpPr>
            <p:spPr>
              <a:xfrm>
                <a:off x="6666154" y="2647763"/>
                <a:ext cx="673332" cy="673148"/>
              </a:xfrm>
              <a:prstGeom prst="roundRect">
                <a:avLst>
                  <a:gd name="adj" fmla="val 50000"/>
                </a:avLst>
              </a:pr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F0F0F0">
                      <a:lumMod val="75000"/>
                      <a:lumOff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6" name="矩形: 圆角 15"/>
              <p:cNvSpPr/>
              <p:nvPr/>
            </p:nvSpPr>
            <p:spPr>
              <a:xfrm>
                <a:off x="6533954" y="2508461"/>
                <a:ext cx="739376" cy="739174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F0F0F0">
                      <a:lumMod val="75000"/>
                      <a:lumOff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7" name="文本框 9"/>
              <p:cNvSpPr txBox="1"/>
              <p:nvPr/>
            </p:nvSpPr>
            <p:spPr>
              <a:xfrm>
                <a:off x="6533954" y="2585660"/>
                <a:ext cx="73937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01</a:t>
                </a:r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4839796" y="2890096"/>
              <a:ext cx="2715552" cy="1005262"/>
              <a:chOff x="7391820" y="2280935"/>
              <a:chExt cx="2715552" cy="1005262"/>
            </a:xfrm>
          </p:grpSpPr>
          <p:sp>
            <p:nvSpPr>
              <p:cNvPr id="14" name="TextBox 49"/>
              <p:cNvSpPr txBox="1"/>
              <p:nvPr/>
            </p:nvSpPr>
            <p:spPr>
              <a:xfrm>
                <a:off x="7588590" y="2280935"/>
                <a:ext cx="232201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zh-CN" altLang="en-US" sz="4000" dirty="0">
                    <a:solidFill>
                      <a:srgbClr val="000000">
                        <a:lumMod val="75000"/>
                        <a:lumOff val="25000"/>
                      </a:srgbClr>
                    </a:solidFill>
                    <a:cs typeface="+mn-ea"/>
                    <a:sym typeface="+mn-lt"/>
                  </a:rPr>
                  <a:t>温故知新</a:t>
                </a:r>
              </a:p>
            </p:txBody>
          </p:sp>
          <p:sp>
            <p:nvSpPr>
              <p:cNvPr id="15" name="文本框 14"/>
              <p:cNvSpPr txBox="1"/>
              <p:nvPr/>
            </p:nvSpPr>
            <p:spPr>
              <a:xfrm>
                <a:off x="7391820" y="3009198"/>
                <a:ext cx="271555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65000"/>
                      </a:srgb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PLEASE ENTER  TITLE HERE</a:t>
                </a:r>
              </a:p>
            </p:txBody>
          </p:sp>
        </p:grpSp>
      </p:grpSp>
      <p:grpSp>
        <p:nvGrpSpPr>
          <p:cNvPr id="21" name="组合 20"/>
          <p:cNvGrpSpPr/>
          <p:nvPr/>
        </p:nvGrpSpPr>
        <p:grpSpPr>
          <a:xfrm>
            <a:off x="7076659" y="2423738"/>
            <a:ext cx="3667445" cy="1005262"/>
            <a:chOff x="3887903" y="2890096"/>
            <a:chExt cx="3667445" cy="1005262"/>
          </a:xfrm>
        </p:grpSpPr>
        <p:grpSp>
          <p:nvGrpSpPr>
            <p:cNvPr id="22" name="组合 21"/>
            <p:cNvGrpSpPr/>
            <p:nvPr/>
          </p:nvGrpSpPr>
          <p:grpSpPr>
            <a:xfrm>
              <a:off x="3887903" y="3004543"/>
              <a:ext cx="805532" cy="812450"/>
              <a:chOff x="6533954" y="2508461"/>
              <a:chExt cx="805532" cy="812450"/>
            </a:xfrm>
          </p:grpSpPr>
          <p:sp>
            <p:nvSpPr>
              <p:cNvPr id="26" name="矩形: 圆角 25"/>
              <p:cNvSpPr/>
              <p:nvPr/>
            </p:nvSpPr>
            <p:spPr>
              <a:xfrm>
                <a:off x="6666154" y="2647763"/>
                <a:ext cx="673332" cy="673148"/>
              </a:xfrm>
              <a:prstGeom prst="roundRect">
                <a:avLst>
                  <a:gd name="adj" fmla="val 50000"/>
                </a:avLst>
              </a:pr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F0F0F0">
                      <a:lumMod val="75000"/>
                      <a:lumOff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7" name="矩形: 圆角 26"/>
              <p:cNvSpPr/>
              <p:nvPr/>
            </p:nvSpPr>
            <p:spPr>
              <a:xfrm>
                <a:off x="6533954" y="2508461"/>
                <a:ext cx="739376" cy="739174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F0F0F0">
                      <a:lumMod val="75000"/>
                      <a:lumOff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8" name="文本框 9"/>
              <p:cNvSpPr txBox="1"/>
              <p:nvPr/>
            </p:nvSpPr>
            <p:spPr>
              <a:xfrm>
                <a:off x="6533954" y="2585660"/>
                <a:ext cx="73937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02</a:t>
                </a:r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4839796" y="2890096"/>
              <a:ext cx="2715552" cy="1005262"/>
              <a:chOff x="7391820" y="2280935"/>
              <a:chExt cx="2715552" cy="1005262"/>
            </a:xfrm>
          </p:grpSpPr>
          <p:sp>
            <p:nvSpPr>
              <p:cNvPr id="24" name="TextBox 49"/>
              <p:cNvSpPr txBox="1"/>
              <p:nvPr/>
            </p:nvSpPr>
            <p:spPr>
              <a:xfrm>
                <a:off x="7588590" y="2280935"/>
                <a:ext cx="232201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zh-CN" altLang="en-US" sz="4000" dirty="0">
                    <a:solidFill>
                      <a:srgbClr val="000000">
                        <a:lumMod val="75000"/>
                        <a:lumOff val="25000"/>
                      </a:srgbClr>
                    </a:solidFill>
                    <a:cs typeface="+mn-ea"/>
                    <a:sym typeface="+mn-lt"/>
                  </a:rPr>
                  <a:t>新知探究</a:t>
                </a:r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>
                <a:off x="7391820" y="3009198"/>
                <a:ext cx="271555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65000"/>
                      </a:srgb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PLEASE ENTER  TITLE HERE</a:t>
                </a:r>
              </a:p>
            </p:txBody>
          </p:sp>
        </p:grpSp>
      </p:grpSp>
      <p:grpSp>
        <p:nvGrpSpPr>
          <p:cNvPr id="29" name="组合 28"/>
          <p:cNvGrpSpPr/>
          <p:nvPr/>
        </p:nvGrpSpPr>
        <p:grpSpPr>
          <a:xfrm>
            <a:off x="1564133" y="4187224"/>
            <a:ext cx="3667445" cy="1005262"/>
            <a:chOff x="3887903" y="2890096"/>
            <a:chExt cx="3667445" cy="1005262"/>
          </a:xfrm>
        </p:grpSpPr>
        <p:grpSp>
          <p:nvGrpSpPr>
            <p:cNvPr id="30" name="组合 29"/>
            <p:cNvGrpSpPr/>
            <p:nvPr/>
          </p:nvGrpSpPr>
          <p:grpSpPr>
            <a:xfrm>
              <a:off x="3887903" y="3004543"/>
              <a:ext cx="805532" cy="812450"/>
              <a:chOff x="6533954" y="2508461"/>
              <a:chExt cx="805532" cy="812450"/>
            </a:xfrm>
          </p:grpSpPr>
          <p:sp>
            <p:nvSpPr>
              <p:cNvPr id="34" name="矩形: 圆角 33"/>
              <p:cNvSpPr/>
              <p:nvPr/>
            </p:nvSpPr>
            <p:spPr>
              <a:xfrm>
                <a:off x="6666154" y="2647763"/>
                <a:ext cx="673332" cy="673148"/>
              </a:xfrm>
              <a:prstGeom prst="roundRect">
                <a:avLst>
                  <a:gd name="adj" fmla="val 50000"/>
                </a:avLst>
              </a:pr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F0F0F0">
                      <a:lumMod val="75000"/>
                      <a:lumOff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5" name="矩形: 圆角 34"/>
              <p:cNvSpPr/>
              <p:nvPr/>
            </p:nvSpPr>
            <p:spPr>
              <a:xfrm>
                <a:off x="6533954" y="2508461"/>
                <a:ext cx="739376" cy="739174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F0F0F0">
                      <a:lumMod val="75000"/>
                      <a:lumOff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6" name="文本框 9"/>
              <p:cNvSpPr txBox="1"/>
              <p:nvPr/>
            </p:nvSpPr>
            <p:spPr>
              <a:xfrm>
                <a:off x="6533954" y="2585660"/>
                <a:ext cx="73937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03</a:t>
                </a:r>
              </a:p>
            </p:txBody>
          </p:sp>
        </p:grpSp>
        <p:grpSp>
          <p:nvGrpSpPr>
            <p:cNvPr id="31" name="组合 30"/>
            <p:cNvGrpSpPr/>
            <p:nvPr/>
          </p:nvGrpSpPr>
          <p:grpSpPr>
            <a:xfrm>
              <a:off x="4839796" y="2890096"/>
              <a:ext cx="2715552" cy="1005262"/>
              <a:chOff x="7391820" y="2280935"/>
              <a:chExt cx="2715552" cy="1005262"/>
            </a:xfrm>
          </p:grpSpPr>
          <p:sp>
            <p:nvSpPr>
              <p:cNvPr id="32" name="TextBox 49"/>
              <p:cNvSpPr txBox="1"/>
              <p:nvPr/>
            </p:nvSpPr>
            <p:spPr>
              <a:xfrm>
                <a:off x="7588590" y="2280935"/>
                <a:ext cx="232201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zh-CN" altLang="en-US" sz="4000" dirty="0">
                    <a:solidFill>
                      <a:srgbClr val="000000">
                        <a:lumMod val="75000"/>
                        <a:lumOff val="25000"/>
                      </a:srgbClr>
                    </a:solidFill>
                    <a:cs typeface="+mn-ea"/>
                    <a:sym typeface="+mn-lt"/>
                  </a:rPr>
                  <a:t>课堂练习</a:t>
                </a:r>
              </a:p>
            </p:txBody>
          </p:sp>
          <p:sp>
            <p:nvSpPr>
              <p:cNvPr id="33" name="文本框 32"/>
              <p:cNvSpPr txBox="1"/>
              <p:nvPr/>
            </p:nvSpPr>
            <p:spPr>
              <a:xfrm>
                <a:off x="7391820" y="3009198"/>
                <a:ext cx="271555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65000"/>
                      </a:srgb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PLEASE ENTER  TITLE HERE</a:t>
                </a:r>
              </a:p>
            </p:txBody>
          </p:sp>
        </p:grpSp>
      </p:grpSp>
      <p:grpSp>
        <p:nvGrpSpPr>
          <p:cNvPr id="37" name="组合 36"/>
          <p:cNvGrpSpPr/>
          <p:nvPr/>
        </p:nvGrpSpPr>
        <p:grpSpPr>
          <a:xfrm>
            <a:off x="7076659" y="4187224"/>
            <a:ext cx="3667445" cy="1005262"/>
            <a:chOff x="3887903" y="2890096"/>
            <a:chExt cx="3667445" cy="1005262"/>
          </a:xfrm>
        </p:grpSpPr>
        <p:grpSp>
          <p:nvGrpSpPr>
            <p:cNvPr id="38" name="组合 37"/>
            <p:cNvGrpSpPr/>
            <p:nvPr/>
          </p:nvGrpSpPr>
          <p:grpSpPr>
            <a:xfrm>
              <a:off x="3887903" y="3004543"/>
              <a:ext cx="805532" cy="812450"/>
              <a:chOff x="6533954" y="2508461"/>
              <a:chExt cx="805532" cy="812450"/>
            </a:xfrm>
          </p:grpSpPr>
          <p:sp>
            <p:nvSpPr>
              <p:cNvPr id="42" name="矩形: 圆角 41"/>
              <p:cNvSpPr/>
              <p:nvPr/>
            </p:nvSpPr>
            <p:spPr>
              <a:xfrm>
                <a:off x="6666154" y="2647763"/>
                <a:ext cx="673332" cy="673148"/>
              </a:xfrm>
              <a:prstGeom prst="roundRect">
                <a:avLst>
                  <a:gd name="adj" fmla="val 50000"/>
                </a:avLst>
              </a:pr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F0F0F0">
                      <a:lumMod val="75000"/>
                      <a:lumOff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3" name="矩形: 圆角 42"/>
              <p:cNvSpPr/>
              <p:nvPr/>
            </p:nvSpPr>
            <p:spPr>
              <a:xfrm>
                <a:off x="6533954" y="2508461"/>
                <a:ext cx="739376" cy="739174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F0F0F0">
                      <a:lumMod val="75000"/>
                      <a:lumOff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4" name="文本框 9"/>
              <p:cNvSpPr txBox="1"/>
              <p:nvPr/>
            </p:nvSpPr>
            <p:spPr>
              <a:xfrm>
                <a:off x="6533954" y="2585660"/>
                <a:ext cx="73937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04</a:t>
                </a:r>
              </a:p>
            </p:txBody>
          </p:sp>
        </p:grpSp>
        <p:grpSp>
          <p:nvGrpSpPr>
            <p:cNvPr id="39" name="组合 38"/>
            <p:cNvGrpSpPr/>
            <p:nvPr/>
          </p:nvGrpSpPr>
          <p:grpSpPr>
            <a:xfrm>
              <a:off x="4839796" y="2890096"/>
              <a:ext cx="2715552" cy="1005262"/>
              <a:chOff x="7391820" y="2280935"/>
              <a:chExt cx="2715552" cy="1005262"/>
            </a:xfrm>
          </p:grpSpPr>
          <p:sp>
            <p:nvSpPr>
              <p:cNvPr id="40" name="TextBox 49"/>
              <p:cNvSpPr txBox="1"/>
              <p:nvPr/>
            </p:nvSpPr>
            <p:spPr>
              <a:xfrm>
                <a:off x="7588590" y="2280935"/>
                <a:ext cx="232201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zh-CN" altLang="en-US" sz="4000" dirty="0">
                    <a:solidFill>
                      <a:srgbClr val="000000">
                        <a:lumMod val="75000"/>
                        <a:lumOff val="25000"/>
                      </a:srgbClr>
                    </a:solidFill>
                    <a:cs typeface="+mn-ea"/>
                    <a:sym typeface="+mn-lt"/>
                  </a:rPr>
                  <a:t>课堂小结</a:t>
                </a:r>
              </a:p>
            </p:txBody>
          </p:sp>
          <p:sp>
            <p:nvSpPr>
              <p:cNvPr id="41" name="文本框 40"/>
              <p:cNvSpPr txBox="1"/>
              <p:nvPr/>
            </p:nvSpPr>
            <p:spPr>
              <a:xfrm>
                <a:off x="7391820" y="3009198"/>
                <a:ext cx="271555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65000"/>
                      </a:srgb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PLEASE ENTER  TITLE HERE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任意多边形: 形状 31"/>
          <p:cNvSpPr/>
          <p:nvPr/>
        </p:nvSpPr>
        <p:spPr>
          <a:xfrm>
            <a:off x="3975975" y="2000268"/>
            <a:ext cx="4220883" cy="325170"/>
          </a:xfrm>
          <a:custGeom>
            <a:avLst/>
            <a:gdLst/>
            <a:ahLst/>
            <a:cxnLst/>
            <a:rect l="l" t="t" r="r" b="b"/>
            <a:pathLst>
              <a:path w="4220883" h="325170">
                <a:moveTo>
                  <a:pt x="3008923" y="224657"/>
                </a:moveTo>
                <a:cubicBezTo>
                  <a:pt x="3012938" y="224727"/>
                  <a:pt x="3021180" y="227659"/>
                  <a:pt x="3033649" y="233452"/>
                </a:cubicBezTo>
                <a:cubicBezTo>
                  <a:pt x="3058587" y="245039"/>
                  <a:pt x="3075486" y="257433"/>
                  <a:pt x="3084349" y="270633"/>
                </a:cubicBezTo>
                <a:cubicBezTo>
                  <a:pt x="3093211" y="283833"/>
                  <a:pt x="3095348" y="295388"/>
                  <a:pt x="3090759" y="305297"/>
                </a:cubicBezTo>
                <a:cubicBezTo>
                  <a:pt x="3086170" y="315206"/>
                  <a:pt x="3077974" y="313847"/>
                  <a:pt x="3066172" y="301221"/>
                </a:cubicBezTo>
                <a:cubicBezTo>
                  <a:pt x="3054370" y="288594"/>
                  <a:pt x="3043852" y="276738"/>
                  <a:pt x="3034617" y="265653"/>
                </a:cubicBezTo>
                <a:cubicBezTo>
                  <a:pt x="3026787" y="255214"/>
                  <a:pt x="3018434" y="244340"/>
                  <a:pt x="3009557" y="233033"/>
                </a:cubicBezTo>
                <a:cubicBezTo>
                  <a:pt x="3005119" y="227379"/>
                  <a:pt x="3004908" y="224587"/>
                  <a:pt x="3008923" y="224657"/>
                </a:cubicBezTo>
                <a:close/>
                <a:moveTo>
                  <a:pt x="4130206" y="199533"/>
                </a:moveTo>
                <a:cubicBezTo>
                  <a:pt x="4132417" y="199474"/>
                  <a:pt x="4135496" y="200147"/>
                  <a:pt x="4139443" y="201553"/>
                </a:cubicBezTo>
                <a:cubicBezTo>
                  <a:pt x="4155232" y="207174"/>
                  <a:pt x="4166281" y="213168"/>
                  <a:pt x="4172590" y="219535"/>
                </a:cubicBezTo>
                <a:cubicBezTo>
                  <a:pt x="4178900" y="225902"/>
                  <a:pt x="4181159" y="233918"/>
                  <a:pt x="4179366" y="243584"/>
                </a:cubicBezTo>
                <a:cubicBezTo>
                  <a:pt x="4177574" y="253249"/>
                  <a:pt x="4172045" y="254436"/>
                  <a:pt x="4162782" y="247144"/>
                </a:cubicBezTo>
                <a:cubicBezTo>
                  <a:pt x="4153518" y="239852"/>
                  <a:pt x="4143838" y="230749"/>
                  <a:pt x="4133743" y="219836"/>
                </a:cubicBezTo>
                <a:cubicBezTo>
                  <a:pt x="4124752" y="206478"/>
                  <a:pt x="4123573" y="199711"/>
                  <a:pt x="4130206" y="199533"/>
                </a:cubicBezTo>
                <a:close/>
                <a:moveTo>
                  <a:pt x="3321407" y="171866"/>
                </a:moveTo>
                <a:cubicBezTo>
                  <a:pt x="3323219" y="172588"/>
                  <a:pt x="3324629" y="175676"/>
                  <a:pt x="3325636" y="181129"/>
                </a:cubicBezTo>
                <a:cubicBezTo>
                  <a:pt x="3327651" y="192034"/>
                  <a:pt x="3327246" y="202926"/>
                  <a:pt x="3324421" y="213803"/>
                </a:cubicBezTo>
                <a:cubicBezTo>
                  <a:pt x="3321596" y="224680"/>
                  <a:pt x="3315588" y="235227"/>
                  <a:pt x="3306395" y="245444"/>
                </a:cubicBezTo>
                <a:cubicBezTo>
                  <a:pt x="3297203" y="255662"/>
                  <a:pt x="3291166" y="254633"/>
                  <a:pt x="3288284" y="242358"/>
                </a:cubicBezTo>
                <a:cubicBezTo>
                  <a:pt x="3285401" y="230083"/>
                  <a:pt x="3286233" y="220951"/>
                  <a:pt x="3290779" y="214964"/>
                </a:cubicBezTo>
                <a:cubicBezTo>
                  <a:pt x="3295325" y="208977"/>
                  <a:pt x="3298903" y="203395"/>
                  <a:pt x="3301512" y="198219"/>
                </a:cubicBezTo>
                <a:cubicBezTo>
                  <a:pt x="3305112" y="191952"/>
                  <a:pt x="3309529" y="184810"/>
                  <a:pt x="3314763" y="176794"/>
                </a:cubicBezTo>
                <a:cubicBezTo>
                  <a:pt x="3317380" y="172786"/>
                  <a:pt x="3319595" y="171143"/>
                  <a:pt x="3321407" y="171866"/>
                </a:cubicBezTo>
                <a:close/>
                <a:moveTo>
                  <a:pt x="2168681" y="170939"/>
                </a:moveTo>
                <a:lnTo>
                  <a:pt x="2167916" y="185280"/>
                </a:lnTo>
                <a:lnTo>
                  <a:pt x="2165573" y="199750"/>
                </a:lnTo>
                <a:lnTo>
                  <a:pt x="2186039" y="195078"/>
                </a:lnTo>
                <a:lnTo>
                  <a:pt x="2186039" y="171696"/>
                </a:lnTo>
                <a:cubicBezTo>
                  <a:pt x="2180547" y="172585"/>
                  <a:pt x="2174900" y="172406"/>
                  <a:pt x="2169100" y="171159"/>
                </a:cubicBezTo>
                <a:close/>
                <a:moveTo>
                  <a:pt x="3415726" y="170035"/>
                </a:moveTo>
                <a:cubicBezTo>
                  <a:pt x="3417496" y="169736"/>
                  <a:pt x="3419968" y="169820"/>
                  <a:pt x="3423142" y="170287"/>
                </a:cubicBezTo>
                <a:cubicBezTo>
                  <a:pt x="3435841" y="172159"/>
                  <a:pt x="3446879" y="175439"/>
                  <a:pt x="3456258" y="180128"/>
                </a:cubicBezTo>
                <a:cubicBezTo>
                  <a:pt x="3466626" y="184846"/>
                  <a:pt x="3475621" y="191285"/>
                  <a:pt x="3483242" y="199445"/>
                </a:cubicBezTo>
                <a:cubicBezTo>
                  <a:pt x="3490864" y="207604"/>
                  <a:pt x="3493295" y="217391"/>
                  <a:pt x="3490534" y="228806"/>
                </a:cubicBezTo>
                <a:cubicBezTo>
                  <a:pt x="3487774" y="240221"/>
                  <a:pt x="3482554" y="243498"/>
                  <a:pt x="3474875" y="238636"/>
                </a:cubicBezTo>
                <a:cubicBezTo>
                  <a:pt x="3467196" y="233775"/>
                  <a:pt x="3458369" y="225906"/>
                  <a:pt x="3448396" y="215029"/>
                </a:cubicBezTo>
                <a:cubicBezTo>
                  <a:pt x="3438422" y="204152"/>
                  <a:pt x="3428545" y="193508"/>
                  <a:pt x="3418765" y="183097"/>
                </a:cubicBezTo>
                <a:cubicBezTo>
                  <a:pt x="3411430" y="175289"/>
                  <a:pt x="3410417" y="170935"/>
                  <a:pt x="3415726" y="170035"/>
                </a:cubicBezTo>
                <a:close/>
                <a:moveTo>
                  <a:pt x="2230305" y="161017"/>
                </a:moveTo>
                <a:lnTo>
                  <a:pt x="2224349" y="165415"/>
                </a:lnTo>
                <a:cubicBezTo>
                  <a:pt x="2217394" y="167781"/>
                  <a:pt x="2212325" y="169230"/>
                  <a:pt x="2209141" y="169760"/>
                </a:cubicBezTo>
                <a:lnTo>
                  <a:pt x="2209141" y="190432"/>
                </a:lnTo>
                <a:cubicBezTo>
                  <a:pt x="2208094" y="190590"/>
                  <a:pt x="2210349" y="189951"/>
                  <a:pt x="2215906" y="188517"/>
                </a:cubicBezTo>
                <a:cubicBezTo>
                  <a:pt x="2221463" y="187083"/>
                  <a:pt x="2226450" y="189385"/>
                  <a:pt x="2230866" y="195422"/>
                </a:cubicBezTo>
                <a:lnTo>
                  <a:pt x="2231199" y="196752"/>
                </a:lnTo>
                <a:lnTo>
                  <a:pt x="2231148" y="193264"/>
                </a:lnTo>
                <a:cubicBezTo>
                  <a:pt x="2231012" y="186039"/>
                  <a:pt x="2230836" y="178065"/>
                  <a:pt x="2230619" y="169341"/>
                </a:cubicBezTo>
                <a:close/>
                <a:moveTo>
                  <a:pt x="1214246" y="156487"/>
                </a:moveTo>
                <a:cubicBezTo>
                  <a:pt x="1216565" y="156798"/>
                  <a:pt x="1219369" y="157433"/>
                  <a:pt x="1222660" y="158392"/>
                </a:cubicBezTo>
                <a:cubicBezTo>
                  <a:pt x="1235825" y="162228"/>
                  <a:pt x="1245300" y="168040"/>
                  <a:pt x="1251086" y="175826"/>
                </a:cubicBezTo>
                <a:cubicBezTo>
                  <a:pt x="1256873" y="183613"/>
                  <a:pt x="1258299" y="193192"/>
                  <a:pt x="1255367" y="204564"/>
                </a:cubicBezTo>
                <a:cubicBezTo>
                  <a:pt x="1252434" y="215936"/>
                  <a:pt x="1243189" y="213254"/>
                  <a:pt x="1227629" y="196519"/>
                </a:cubicBezTo>
                <a:cubicBezTo>
                  <a:pt x="1215942" y="180329"/>
                  <a:pt x="1208901" y="168968"/>
                  <a:pt x="1206506" y="162436"/>
                </a:cubicBezTo>
                <a:cubicBezTo>
                  <a:pt x="1204710" y="157537"/>
                  <a:pt x="1207290" y="155554"/>
                  <a:pt x="1214246" y="156487"/>
                </a:cubicBezTo>
                <a:close/>
                <a:moveTo>
                  <a:pt x="1853905" y="156443"/>
                </a:moveTo>
                <a:cubicBezTo>
                  <a:pt x="1856471" y="157155"/>
                  <a:pt x="1852331" y="169968"/>
                  <a:pt x="1841487" y="194884"/>
                </a:cubicBezTo>
                <a:cubicBezTo>
                  <a:pt x="1829054" y="223292"/>
                  <a:pt x="1821496" y="245201"/>
                  <a:pt x="1818815" y="260609"/>
                </a:cubicBezTo>
                <a:cubicBezTo>
                  <a:pt x="1816133" y="276018"/>
                  <a:pt x="1810580" y="279800"/>
                  <a:pt x="1802155" y="271956"/>
                </a:cubicBezTo>
                <a:cubicBezTo>
                  <a:pt x="1793730" y="264112"/>
                  <a:pt x="1787869" y="255321"/>
                  <a:pt x="1784570" y="245584"/>
                </a:cubicBezTo>
                <a:cubicBezTo>
                  <a:pt x="1781272" y="235847"/>
                  <a:pt x="1782520" y="229968"/>
                  <a:pt x="1788313" y="227946"/>
                </a:cubicBezTo>
                <a:cubicBezTo>
                  <a:pt x="1794107" y="225924"/>
                  <a:pt x="1800266" y="220991"/>
                  <a:pt x="1806790" y="213147"/>
                </a:cubicBezTo>
                <a:cubicBezTo>
                  <a:pt x="1813315" y="205303"/>
                  <a:pt x="1825067" y="190331"/>
                  <a:pt x="1842046" y="168233"/>
                </a:cubicBezTo>
                <a:cubicBezTo>
                  <a:pt x="1848413" y="159946"/>
                  <a:pt x="1852366" y="156016"/>
                  <a:pt x="1853905" y="156443"/>
                </a:cubicBezTo>
                <a:close/>
                <a:moveTo>
                  <a:pt x="2904858" y="139101"/>
                </a:moveTo>
                <a:cubicBezTo>
                  <a:pt x="2907899" y="139097"/>
                  <a:pt x="2911770" y="139691"/>
                  <a:pt x="2916472" y="140883"/>
                </a:cubicBezTo>
                <a:cubicBezTo>
                  <a:pt x="2935279" y="145651"/>
                  <a:pt x="2945428" y="151839"/>
                  <a:pt x="2946919" y="159446"/>
                </a:cubicBezTo>
                <a:cubicBezTo>
                  <a:pt x="2948411" y="167054"/>
                  <a:pt x="2947858" y="173471"/>
                  <a:pt x="2945263" y="178698"/>
                </a:cubicBezTo>
                <a:cubicBezTo>
                  <a:pt x="2942667" y="183925"/>
                  <a:pt x="2936587" y="183696"/>
                  <a:pt x="2927022" y="178010"/>
                </a:cubicBezTo>
                <a:cubicBezTo>
                  <a:pt x="2917457" y="172324"/>
                  <a:pt x="2908423" y="164749"/>
                  <a:pt x="2899919" y="155284"/>
                </a:cubicBezTo>
                <a:cubicBezTo>
                  <a:pt x="2894090" y="144507"/>
                  <a:pt x="2895736" y="139113"/>
                  <a:pt x="2904858" y="139101"/>
                </a:cubicBezTo>
                <a:close/>
                <a:moveTo>
                  <a:pt x="3714478" y="137248"/>
                </a:moveTo>
                <a:cubicBezTo>
                  <a:pt x="3709853" y="137685"/>
                  <a:pt x="3699984" y="139115"/>
                  <a:pt x="3684869" y="141539"/>
                </a:cubicBezTo>
                <a:cubicBezTo>
                  <a:pt x="3669755" y="143962"/>
                  <a:pt x="3662631" y="145450"/>
                  <a:pt x="3663499" y="146002"/>
                </a:cubicBezTo>
                <a:cubicBezTo>
                  <a:pt x="3664367" y="146554"/>
                  <a:pt x="3666048" y="160009"/>
                  <a:pt x="3668543" y="186366"/>
                </a:cubicBezTo>
                <a:cubicBezTo>
                  <a:pt x="3690197" y="182036"/>
                  <a:pt x="3705218" y="178350"/>
                  <a:pt x="3713607" y="175310"/>
                </a:cubicBezTo>
                <a:cubicBezTo>
                  <a:pt x="3718812" y="149498"/>
                  <a:pt x="3719103" y="136810"/>
                  <a:pt x="3714478" y="137248"/>
                </a:cubicBezTo>
                <a:close/>
                <a:moveTo>
                  <a:pt x="392415" y="132747"/>
                </a:moveTo>
                <a:cubicBezTo>
                  <a:pt x="395010" y="132392"/>
                  <a:pt x="397844" y="133057"/>
                  <a:pt x="400917" y="134742"/>
                </a:cubicBezTo>
                <a:cubicBezTo>
                  <a:pt x="407062" y="138112"/>
                  <a:pt x="412880" y="142138"/>
                  <a:pt x="418372" y="146820"/>
                </a:cubicBezTo>
                <a:cubicBezTo>
                  <a:pt x="423865" y="151502"/>
                  <a:pt x="423761" y="155510"/>
                  <a:pt x="418061" y="158844"/>
                </a:cubicBezTo>
                <a:cubicBezTo>
                  <a:pt x="412360" y="162178"/>
                  <a:pt x="407861" y="168058"/>
                  <a:pt x="404563" y="176482"/>
                </a:cubicBezTo>
                <a:cubicBezTo>
                  <a:pt x="401265" y="184907"/>
                  <a:pt x="402541" y="193372"/>
                  <a:pt x="408392" y="201875"/>
                </a:cubicBezTo>
                <a:cubicBezTo>
                  <a:pt x="414242" y="210379"/>
                  <a:pt x="414916" y="223163"/>
                  <a:pt x="410414" y="240228"/>
                </a:cubicBezTo>
                <a:cubicBezTo>
                  <a:pt x="447139" y="251227"/>
                  <a:pt x="480200" y="258953"/>
                  <a:pt x="509598" y="263406"/>
                </a:cubicBezTo>
                <a:cubicBezTo>
                  <a:pt x="538995" y="267858"/>
                  <a:pt x="562147" y="270084"/>
                  <a:pt x="579054" y="270084"/>
                </a:cubicBezTo>
                <a:cubicBezTo>
                  <a:pt x="596851" y="270084"/>
                  <a:pt x="615264" y="268281"/>
                  <a:pt x="634293" y="264675"/>
                </a:cubicBezTo>
                <a:cubicBezTo>
                  <a:pt x="653322" y="261068"/>
                  <a:pt x="653430" y="265535"/>
                  <a:pt x="634616" y="278076"/>
                </a:cubicBezTo>
                <a:cubicBezTo>
                  <a:pt x="615801" y="290616"/>
                  <a:pt x="600034" y="298966"/>
                  <a:pt x="587314" y="303124"/>
                </a:cubicBezTo>
                <a:cubicBezTo>
                  <a:pt x="574595" y="307283"/>
                  <a:pt x="559451" y="306415"/>
                  <a:pt x="541885" y="300522"/>
                </a:cubicBezTo>
                <a:cubicBezTo>
                  <a:pt x="524318" y="294628"/>
                  <a:pt x="502320" y="287407"/>
                  <a:pt x="475891" y="278861"/>
                </a:cubicBezTo>
                <a:cubicBezTo>
                  <a:pt x="449462" y="270314"/>
                  <a:pt x="429744" y="264262"/>
                  <a:pt x="416738" y="260706"/>
                </a:cubicBezTo>
                <a:cubicBezTo>
                  <a:pt x="403731" y="257150"/>
                  <a:pt x="393105" y="257368"/>
                  <a:pt x="384859" y="261362"/>
                </a:cubicBezTo>
                <a:cubicBezTo>
                  <a:pt x="376614" y="265356"/>
                  <a:pt x="369218" y="268281"/>
                  <a:pt x="362671" y="270138"/>
                </a:cubicBezTo>
                <a:cubicBezTo>
                  <a:pt x="356125" y="271995"/>
                  <a:pt x="348471" y="268851"/>
                  <a:pt x="339709" y="260706"/>
                </a:cubicBezTo>
                <a:cubicBezTo>
                  <a:pt x="330947" y="252561"/>
                  <a:pt x="332446" y="248488"/>
                  <a:pt x="344205" y="248488"/>
                </a:cubicBezTo>
                <a:cubicBezTo>
                  <a:pt x="353641" y="248488"/>
                  <a:pt x="369852" y="245620"/>
                  <a:pt x="392840" y="239884"/>
                </a:cubicBezTo>
                <a:cubicBezTo>
                  <a:pt x="393657" y="229172"/>
                  <a:pt x="391366" y="218592"/>
                  <a:pt x="385967" y="208146"/>
                </a:cubicBezTo>
                <a:cubicBezTo>
                  <a:pt x="380568" y="197699"/>
                  <a:pt x="378994" y="188320"/>
                  <a:pt x="381246" y="180010"/>
                </a:cubicBezTo>
                <a:cubicBezTo>
                  <a:pt x="383497" y="171700"/>
                  <a:pt x="384512" y="166437"/>
                  <a:pt x="384289" y="164222"/>
                </a:cubicBezTo>
                <a:cubicBezTo>
                  <a:pt x="384067" y="162006"/>
                  <a:pt x="382737" y="161759"/>
                  <a:pt x="380299" y="163479"/>
                </a:cubicBezTo>
                <a:cubicBezTo>
                  <a:pt x="377861" y="165200"/>
                  <a:pt x="373778" y="166774"/>
                  <a:pt x="368049" y="168201"/>
                </a:cubicBezTo>
                <a:cubicBezTo>
                  <a:pt x="362320" y="169628"/>
                  <a:pt x="356226" y="167269"/>
                  <a:pt x="349765" y="161124"/>
                </a:cubicBezTo>
                <a:cubicBezTo>
                  <a:pt x="343305" y="154979"/>
                  <a:pt x="344352" y="151599"/>
                  <a:pt x="352906" y="150982"/>
                </a:cubicBezTo>
                <a:cubicBezTo>
                  <a:pt x="361460" y="150365"/>
                  <a:pt x="367945" y="149057"/>
                  <a:pt x="372362" y="147056"/>
                </a:cubicBezTo>
                <a:cubicBezTo>
                  <a:pt x="376779" y="145056"/>
                  <a:pt x="381106" y="141661"/>
                  <a:pt x="385343" y="136871"/>
                </a:cubicBezTo>
                <a:cubicBezTo>
                  <a:pt x="387462" y="134476"/>
                  <a:pt x="389819" y="133101"/>
                  <a:pt x="392415" y="132747"/>
                </a:cubicBezTo>
                <a:close/>
                <a:moveTo>
                  <a:pt x="4051684" y="132733"/>
                </a:moveTo>
                <a:cubicBezTo>
                  <a:pt x="4055324" y="133366"/>
                  <a:pt x="4058278" y="135014"/>
                  <a:pt x="4060543" y="137678"/>
                </a:cubicBezTo>
                <a:cubicBezTo>
                  <a:pt x="4065075" y="143005"/>
                  <a:pt x="4062171" y="147049"/>
                  <a:pt x="4051832" y="149810"/>
                </a:cubicBezTo>
                <a:cubicBezTo>
                  <a:pt x="4041492" y="152570"/>
                  <a:pt x="4027310" y="155284"/>
                  <a:pt x="4009284" y="157951"/>
                </a:cubicBezTo>
                <a:cubicBezTo>
                  <a:pt x="4015594" y="160102"/>
                  <a:pt x="4018749" y="163752"/>
                  <a:pt x="4018749" y="168900"/>
                </a:cubicBezTo>
                <a:lnTo>
                  <a:pt x="4018749" y="180967"/>
                </a:lnTo>
                <a:cubicBezTo>
                  <a:pt x="4021258" y="181111"/>
                  <a:pt x="4026234" y="179347"/>
                  <a:pt x="4033677" y="175676"/>
                </a:cubicBezTo>
                <a:cubicBezTo>
                  <a:pt x="4041119" y="172005"/>
                  <a:pt x="4047913" y="172994"/>
                  <a:pt x="4054058" y="178644"/>
                </a:cubicBezTo>
                <a:cubicBezTo>
                  <a:pt x="4060203" y="184294"/>
                  <a:pt x="4058643" y="188596"/>
                  <a:pt x="4049379" y="191550"/>
                </a:cubicBezTo>
                <a:cubicBezTo>
                  <a:pt x="4040116" y="194504"/>
                  <a:pt x="4029783" y="195981"/>
                  <a:pt x="4018383" y="195981"/>
                </a:cubicBezTo>
                <a:lnTo>
                  <a:pt x="4016038" y="224225"/>
                </a:lnTo>
                <a:lnTo>
                  <a:pt x="4059820" y="241902"/>
                </a:lnTo>
                <a:lnTo>
                  <a:pt x="4059758" y="241968"/>
                </a:lnTo>
                <a:lnTo>
                  <a:pt x="4059943" y="241951"/>
                </a:lnTo>
                <a:lnTo>
                  <a:pt x="4091424" y="254662"/>
                </a:lnTo>
                <a:cubicBezTo>
                  <a:pt x="4111560" y="261868"/>
                  <a:pt x="4126702" y="266134"/>
                  <a:pt x="4136851" y="267460"/>
                </a:cubicBezTo>
                <a:cubicBezTo>
                  <a:pt x="4157150" y="270113"/>
                  <a:pt x="4176240" y="271440"/>
                  <a:pt x="4194122" y="271440"/>
                </a:cubicBezTo>
                <a:cubicBezTo>
                  <a:pt x="4214872" y="271440"/>
                  <a:pt x="4223556" y="273644"/>
                  <a:pt x="4220171" y="278054"/>
                </a:cubicBezTo>
                <a:cubicBezTo>
                  <a:pt x="4216787" y="282464"/>
                  <a:pt x="4205429" y="287658"/>
                  <a:pt x="4186099" y="293638"/>
                </a:cubicBezTo>
                <a:cubicBezTo>
                  <a:pt x="4166768" y="299618"/>
                  <a:pt x="4151446" y="302608"/>
                  <a:pt x="4140131" y="302608"/>
                </a:cubicBezTo>
                <a:cubicBezTo>
                  <a:pt x="4128616" y="302608"/>
                  <a:pt x="4113010" y="297801"/>
                  <a:pt x="4093314" y="288185"/>
                </a:cubicBezTo>
                <a:cubicBezTo>
                  <a:pt x="4073618" y="278570"/>
                  <a:pt x="4051473" y="266607"/>
                  <a:pt x="4026880" y="252295"/>
                </a:cubicBezTo>
                <a:cubicBezTo>
                  <a:pt x="4002286" y="237984"/>
                  <a:pt x="3982611" y="227759"/>
                  <a:pt x="3967855" y="221622"/>
                </a:cubicBezTo>
                <a:cubicBezTo>
                  <a:pt x="3964285" y="228720"/>
                  <a:pt x="3957699" y="237988"/>
                  <a:pt x="3948098" y="249424"/>
                </a:cubicBezTo>
                <a:cubicBezTo>
                  <a:pt x="3938497" y="260860"/>
                  <a:pt x="3926473" y="270110"/>
                  <a:pt x="3912025" y="277172"/>
                </a:cubicBezTo>
                <a:cubicBezTo>
                  <a:pt x="3897578" y="284235"/>
                  <a:pt x="3897595" y="279707"/>
                  <a:pt x="3912079" y="263588"/>
                </a:cubicBezTo>
                <a:cubicBezTo>
                  <a:pt x="3926563" y="247470"/>
                  <a:pt x="3937135" y="231266"/>
                  <a:pt x="3943796" y="214975"/>
                </a:cubicBezTo>
                <a:cubicBezTo>
                  <a:pt x="3950457" y="198685"/>
                  <a:pt x="3953339" y="188044"/>
                  <a:pt x="3952443" y="183054"/>
                </a:cubicBezTo>
                <a:cubicBezTo>
                  <a:pt x="3951547" y="178063"/>
                  <a:pt x="3956749" y="177612"/>
                  <a:pt x="3968049" y="181699"/>
                </a:cubicBezTo>
                <a:cubicBezTo>
                  <a:pt x="3979349" y="185786"/>
                  <a:pt x="3984465" y="189740"/>
                  <a:pt x="3983396" y="193562"/>
                </a:cubicBezTo>
                <a:cubicBezTo>
                  <a:pt x="3982328" y="197383"/>
                  <a:pt x="3978811" y="202435"/>
                  <a:pt x="3972846" y="208716"/>
                </a:cubicBezTo>
                <a:cubicBezTo>
                  <a:pt x="3985766" y="213892"/>
                  <a:pt x="3992915" y="216796"/>
                  <a:pt x="3994291" y="217427"/>
                </a:cubicBezTo>
                <a:cubicBezTo>
                  <a:pt x="3994291" y="195415"/>
                  <a:pt x="3993861" y="181426"/>
                  <a:pt x="3993001" y="175461"/>
                </a:cubicBezTo>
                <a:cubicBezTo>
                  <a:pt x="3992140" y="169495"/>
                  <a:pt x="3991129" y="165537"/>
                  <a:pt x="3989968" y="163587"/>
                </a:cubicBezTo>
                <a:cubicBezTo>
                  <a:pt x="3961187" y="171603"/>
                  <a:pt x="3943129" y="176533"/>
                  <a:pt x="3935794" y="178375"/>
                </a:cubicBezTo>
                <a:cubicBezTo>
                  <a:pt x="3928459" y="180218"/>
                  <a:pt x="3920400" y="177604"/>
                  <a:pt x="3911617" y="170535"/>
                </a:cubicBezTo>
                <a:cubicBezTo>
                  <a:pt x="3902833" y="163465"/>
                  <a:pt x="3904177" y="159629"/>
                  <a:pt x="3915650" y="159027"/>
                </a:cubicBezTo>
                <a:cubicBezTo>
                  <a:pt x="3927122" y="158424"/>
                  <a:pt x="3947990" y="154782"/>
                  <a:pt x="3978256" y="148100"/>
                </a:cubicBezTo>
                <a:cubicBezTo>
                  <a:pt x="4008521" y="141417"/>
                  <a:pt x="4028668" y="136678"/>
                  <a:pt x="4038699" y="133881"/>
                </a:cubicBezTo>
                <a:cubicBezTo>
                  <a:pt x="4043715" y="132483"/>
                  <a:pt x="4048043" y="132100"/>
                  <a:pt x="4051684" y="132733"/>
                </a:cubicBezTo>
                <a:close/>
                <a:moveTo>
                  <a:pt x="1138114" y="129160"/>
                </a:moveTo>
                <a:cubicBezTo>
                  <a:pt x="1133188" y="129597"/>
                  <a:pt x="1120652" y="131823"/>
                  <a:pt x="1100503" y="135839"/>
                </a:cubicBezTo>
                <a:lnTo>
                  <a:pt x="1101687" y="174235"/>
                </a:lnTo>
                <a:cubicBezTo>
                  <a:pt x="1109617" y="173489"/>
                  <a:pt x="1116217" y="171725"/>
                  <a:pt x="1121487" y="168943"/>
                </a:cubicBezTo>
                <a:cubicBezTo>
                  <a:pt x="1126757" y="166161"/>
                  <a:pt x="1132450" y="167778"/>
                  <a:pt x="1138566" y="173794"/>
                </a:cubicBezTo>
                <a:cubicBezTo>
                  <a:pt x="1144682" y="179809"/>
                  <a:pt x="1142925" y="184785"/>
                  <a:pt x="1133296" y="188722"/>
                </a:cubicBezTo>
                <a:cubicBezTo>
                  <a:pt x="1123666" y="192658"/>
                  <a:pt x="1113187" y="194626"/>
                  <a:pt x="1101859" y="194626"/>
                </a:cubicBezTo>
                <a:lnTo>
                  <a:pt x="1103020" y="229559"/>
                </a:lnTo>
                <a:cubicBezTo>
                  <a:pt x="1107552" y="229688"/>
                  <a:pt x="1114306" y="227921"/>
                  <a:pt x="1123283" y="224257"/>
                </a:cubicBezTo>
                <a:cubicBezTo>
                  <a:pt x="1132260" y="220593"/>
                  <a:pt x="1138279" y="220786"/>
                  <a:pt x="1141341" y="224838"/>
                </a:cubicBezTo>
                <a:cubicBezTo>
                  <a:pt x="1144402" y="228889"/>
                  <a:pt x="1146657" y="228631"/>
                  <a:pt x="1148106" y="224063"/>
                </a:cubicBezTo>
                <a:cubicBezTo>
                  <a:pt x="1149554" y="219496"/>
                  <a:pt x="1150504" y="203980"/>
                  <a:pt x="1150956" y="177515"/>
                </a:cubicBezTo>
                <a:cubicBezTo>
                  <a:pt x="1151408" y="151050"/>
                  <a:pt x="1150612" y="136265"/>
                  <a:pt x="1148568" y="133161"/>
                </a:cubicBezTo>
                <a:cubicBezTo>
                  <a:pt x="1146525" y="130056"/>
                  <a:pt x="1143040" y="128722"/>
                  <a:pt x="1138114" y="129160"/>
                </a:cubicBezTo>
                <a:close/>
                <a:moveTo>
                  <a:pt x="2182963" y="121749"/>
                </a:moveTo>
                <a:lnTo>
                  <a:pt x="2169992" y="123965"/>
                </a:lnTo>
                <a:cubicBezTo>
                  <a:pt x="2169992" y="135165"/>
                  <a:pt x="2169819" y="145874"/>
                  <a:pt x="2169473" y="156093"/>
                </a:cubicBezTo>
                <a:lnTo>
                  <a:pt x="2169414" y="157200"/>
                </a:lnTo>
                <a:lnTo>
                  <a:pt x="2169941" y="156771"/>
                </a:lnTo>
                <a:cubicBezTo>
                  <a:pt x="2173797" y="155213"/>
                  <a:pt x="2179163" y="154008"/>
                  <a:pt x="2186039" y="153154"/>
                </a:cubicBezTo>
                <a:cubicBezTo>
                  <a:pt x="2186039" y="140779"/>
                  <a:pt x="2185013" y="130310"/>
                  <a:pt x="2182963" y="121749"/>
                </a:cubicBezTo>
                <a:close/>
                <a:moveTo>
                  <a:pt x="4117847" y="121663"/>
                </a:moveTo>
                <a:cubicBezTo>
                  <a:pt x="4123726" y="122624"/>
                  <a:pt x="4129150" y="124291"/>
                  <a:pt x="4134119" y="126664"/>
                </a:cubicBezTo>
                <a:cubicBezTo>
                  <a:pt x="4139088" y="129038"/>
                  <a:pt x="4140644" y="132171"/>
                  <a:pt x="4138787" y="136064"/>
                </a:cubicBezTo>
                <a:cubicBezTo>
                  <a:pt x="4136930" y="139958"/>
                  <a:pt x="4135338" y="147454"/>
                  <a:pt x="4134012" y="158554"/>
                </a:cubicBezTo>
                <a:cubicBezTo>
                  <a:pt x="4132685" y="169653"/>
                  <a:pt x="4129900" y="180863"/>
                  <a:pt x="4125655" y="192185"/>
                </a:cubicBezTo>
                <a:cubicBezTo>
                  <a:pt x="4121410" y="203507"/>
                  <a:pt x="4114806" y="213412"/>
                  <a:pt x="4105844" y="221901"/>
                </a:cubicBezTo>
                <a:cubicBezTo>
                  <a:pt x="4096881" y="230391"/>
                  <a:pt x="4085269" y="236744"/>
                  <a:pt x="4071008" y="240960"/>
                </a:cubicBezTo>
                <a:lnTo>
                  <a:pt x="4059943" y="241951"/>
                </a:lnTo>
                <a:lnTo>
                  <a:pt x="4059820" y="241902"/>
                </a:lnTo>
                <a:lnTo>
                  <a:pt x="4068792" y="232345"/>
                </a:lnTo>
                <a:cubicBezTo>
                  <a:pt x="4081577" y="222385"/>
                  <a:pt x="4091027" y="211508"/>
                  <a:pt x="4097143" y="199714"/>
                </a:cubicBezTo>
                <a:cubicBezTo>
                  <a:pt x="4103259" y="187919"/>
                  <a:pt x="4107443" y="175013"/>
                  <a:pt x="4109694" y="160995"/>
                </a:cubicBezTo>
                <a:cubicBezTo>
                  <a:pt x="4111946" y="146977"/>
                  <a:pt x="4111720" y="136455"/>
                  <a:pt x="4109017" y="129429"/>
                </a:cubicBezTo>
                <a:cubicBezTo>
                  <a:pt x="4106314" y="122402"/>
                  <a:pt x="4109257" y="119813"/>
                  <a:pt x="4117847" y="121663"/>
                </a:cubicBezTo>
                <a:close/>
                <a:moveTo>
                  <a:pt x="2328534" y="121007"/>
                </a:moveTo>
                <a:cubicBezTo>
                  <a:pt x="2336242" y="122420"/>
                  <a:pt x="2343240" y="124506"/>
                  <a:pt x="2349528" y="127267"/>
                </a:cubicBezTo>
                <a:cubicBezTo>
                  <a:pt x="2355816" y="130027"/>
                  <a:pt x="2358060" y="133541"/>
                  <a:pt x="2356261" y="137807"/>
                </a:cubicBezTo>
                <a:cubicBezTo>
                  <a:pt x="2354461" y="142073"/>
                  <a:pt x="2353561" y="147017"/>
                  <a:pt x="2353561" y="152638"/>
                </a:cubicBezTo>
                <a:cubicBezTo>
                  <a:pt x="2359025" y="152739"/>
                  <a:pt x="2364750" y="151864"/>
                  <a:pt x="2370737" y="150014"/>
                </a:cubicBezTo>
                <a:cubicBezTo>
                  <a:pt x="2376724" y="148164"/>
                  <a:pt x="2383457" y="149677"/>
                  <a:pt x="2390935" y="154553"/>
                </a:cubicBezTo>
                <a:cubicBezTo>
                  <a:pt x="2398414" y="159428"/>
                  <a:pt x="2398701" y="163494"/>
                  <a:pt x="2391796" y="166749"/>
                </a:cubicBezTo>
                <a:cubicBezTo>
                  <a:pt x="2384891" y="170004"/>
                  <a:pt x="2372146" y="172844"/>
                  <a:pt x="2353561" y="175267"/>
                </a:cubicBezTo>
                <a:lnTo>
                  <a:pt x="2353561" y="195831"/>
                </a:lnTo>
                <a:cubicBezTo>
                  <a:pt x="2371773" y="194999"/>
                  <a:pt x="2386429" y="193440"/>
                  <a:pt x="2397528" y="191152"/>
                </a:cubicBezTo>
                <a:cubicBezTo>
                  <a:pt x="2408628" y="188865"/>
                  <a:pt x="2418250" y="191744"/>
                  <a:pt x="2426395" y="199789"/>
                </a:cubicBezTo>
                <a:cubicBezTo>
                  <a:pt x="2434541" y="207834"/>
                  <a:pt x="2430514" y="212136"/>
                  <a:pt x="2414317" y="212695"/>
                </a:cubicBezTo>
                <a:cubicBezTo>
                  <a:pt x="2398120" y="213254"/>
                  <a:pt x="2377868" y="213943"/>
                  <a:pt x="2353561" y="214760"/>
                </a:cubicBezTo>
                <a:cubicBezTo>
                  <a:pt x="2353561" y="241261"/>
                  <a:pt x="2352837" y="266127"/>
                  <a:pt x="2351389" y="289358"/>
                </a:cubicBezTo>
                <a:cubicBezTo>
                  <a:pt x="2349940" y="312589"/>
                  <a:pt x="2346140" y="324204"/>
                  <a:pt x="2339988" y="324204"/>
                </a:cubicBezTo>
                <a:cubicBezTo>
                  <a:pt x="2333693" y="324204"/>
                  <a:pt x="2330305" y="313618"/>
                  <a:pt x="2329825" y="292444"/>
                </a:cubicBezTo>
                <a:cubicBezTo>
                  <a:pt x="2329344" y="271271"/>
                  <a:pt x="2329104" y="245864"/>
                  <a:pt x="2329104" y="216223"/>
                </a:cubicBezTo>
                <a:cubicBezTo>
                  <a:pt x="2304539" y="218904"/>
                  <a:pt x="2289084" y="221152"/>
                  <a:pt x="2282739" y="222966"/>
                </a:cubicBezTo>
                <a:cubicBezTo>
                  <a:pt x="2276393" y="224780"/>
                  <a:pt x="2268814" y="222063"/>
                  <a:pt x="2260002" y="214814"/>
                </a:cubicBezTo>
                <a:cubicBezTo>
                  <a:pt x="2251190" y="207565"/>
                  <a:pt x="2253560" y="203940"/>
                  <a:pt x="2267111" y="203940"/>
                </a:cubicBezTo>
                <a:cubicBezTo>
                  <a:pt x="2278712" y="203940"/>
                  <a:pt x="2299377" y="202291"/>
                  <a:pt x="2329104" y="198993"/>
                </a:cubicBezTo>
                <a:lnTo>
                  <a:pt x="2329104" y="177095"/>
                </a:lnTo>
                <a:cubicBezTo>
                  <a:pt x="2314147" y="178888"/>
                  <a:pt x="2304202" y="177985"/>
                  <a:pt x="2299269" y="174385"/>
                </a:cubicBezTo>
                <a:cubicBezTo>
                  <a:pt x="2292457" y="184309"/>
                  <a:pt x="2284029" y="192414"/>
                  <a:pt x="2273984" y="198703"/>
                </a:cubicBezTo>
                <a:cubicBezTo>
                  <a:pt x="2263939" y="204991"/>
                  <a:pt x="2261648" y="202352"/>
                  <a:pt x="2267111" y="190787"/>
                </a:cubicBezTo>
                <a:cubicBezTo>
                  <a:pt x="2272575" y="179221"/>
                  <a:pt x="2276852" y="169596"/>
                  <a:pt x="2279942" y="161909"/>
                </a:cubicBezTo>
                <a:cubicBezTo>
                  <a:pt x="2283032" y="154223"/>
                  <a:pt x="2283678" y="147605"/>
                  <a:pt x="2281878" y="142055"/>
                </a:cubicBezTo>
                <a:cubicBezTo>
                  <a:pt x="2280078" y="136505"/>
                  <a:pt x="2282828" y="134211"/>
                  <a:pt x="2290127" y="135172"/>
                </a:cubicBezTo>
                <a:cubicBezTo>
                  <a:pt x="2297426" y="136133"/>
                  <a:pt x="2303976" y="138366"/>
                  <a:pt x="2309777" y="141872"/>
                </a:cubicBezTo>
                <a:cubicBezTo>
                  <a:pt x="2315578" y="145378"/>
                  <a:pt x="2316972" y="148956"/>
                  <a:pt x="2313961" y="152606"/>
                </a:cubicBezTo>
                <a:cubicBezTo>
                  <a:pt x="2310949" y="156256"/>
                  <a:pt x="2307952" y="158962"/>
                  <a:pt x="2304969" y="160726"/>
                </a:cubicBezTo>
                <a:cubicBezTo>
                  <a:pt x="2310619" y="160798"/>
                  <a:pt x="2318664" y="159722"/>
                  <a:pt x="2329104" y="157500"/>
                </a:cubicBezTo>
                <a:cubicBezTo>
                  <a:pt x="2328258" y="146285"/>
                  <a:pt x="2326024" y="137047"/>
                  <a:pt x="2322404" y="129783"/>
                </a:cubicBezTo>
                <a:cubicBezTo>
                  <a:pt x="2318783" y="122520"/>
                  <a:pt x="2320826" y="119595"/>
                  <a:pt x="2328534" y="121007"/>
                </a:cubicBezTo>
                <a:close/>
                <a:moveTo>
                  <a:pt x="2675825" y="116576"/>
                </a:moveTo>
                <a:cubicBezTo>
                  <a:pt x="2674663" y="115522"/>
                  <a:pt x="2668038" y="116924"/>
                  <a:pt x="2655949" y="120781"/>
                </a:cubicBezTo>
                <a:cubicBezTo>
                  <a:pt x="2655118" y="143525"/>
                  <a:pt x="2653827" y="159091"/>
                  <a:pt x="2652077" y="167480"/>
                </a:cubicBezTo>
                <a:cubicBezTo>
                  <a:pt x="2656824" y="167552"/>
                  <a:pt x="2664453" y="166462"/>
                  <a:pt x="2674964" y="164211"/>
                </a:cubicBezTo>
                <a:cubicBezTo>
                  <a:pt x="2675796" y="148365"/>
                  <a:pt x="2676438" y="136728"/>
                  <a:pt x="2676889" y="129299"/>
                </a:cubicBezTo>
                <a:cubicBezTo>
                  <a:pt x="2677341" y="121871"/>
                  <a:pt x="2676986" y="117630"/>
                  <a:pt x="2675825" y="116576"/>
                </a:cubicBezTo>
                <a:close/>
                <a:moveTo>
                  <a:pt x="2224553" y="115995"/>
                </a:moveTo>
                <a:cubicBezTo>
                  <a:pt x="2221377" y="115329"/>
                  <a:pt x="2213988" y="115762"/>
                  <a:pt x="2202387" y="117297"/>
                </a:cubicBezTo>
                <a:cubicBezTo>
                  <a:pt x="2209585" y="119634"/>
                  <a:pt x="2212511" y="123485"/>
                  <a:pt x="2211163" y="128848"/>
                </a:cubicBezTo>
                <a:cubicBezTo>
                  <a:pt x="2209815" y="134211"/>
                  <a:pt x="2209141" y="141245"/>
                  <a:pt x="2209141" y="149949"/>
                </a:cubicBezTo>
                <a:cubicBezTo>
                  <a:pt x="2207779" y="149949"/>
                  <a:pt x="2209998" y="149046"/>
                  <a:pt x="2215798" y="147239"/>
                </a:cubicBezTo>
                <a:cubicBezTo>
                  <a:pt x="2221599" y="145432"/>
                  <a:pt x="2226213" y="147418"/>
                  <a:pt x="2229640" y="153197"/>
                </a:cubicBezTo>
                <a:lnTo>
                  <a:pt x="2230116" y="156014"/>
                </a:lnTo>
                <a:lnTo>
                  <a:pt x="2229752" y="146377"/>
                </a:lnTo>
                <a:cubicBezTo>
                  <a:pt x="2228668" y="126623"/>
                  <a:pt x="2226935" y="116495"/>
                  <a:pt x="2224553" y="115995"/>
                </a:cubicBezTo>
                <a:close/>
                <a:moveTo>
                  <a:pt x="3724940" y="111392"/>
                </a:moveTo>
                <a:cubicBezTo>
                  <a:pt x="3727850" y="111062"/>
                  <a:pt x="3730758" y="111381"/>
                  <a:pt x="3733665" y="112349"/>
                </a:cubicBezTo>
                <a:cubicBezTo>
                  <a:pt x="3739481" y="114285"/>
                  <a:pt x="3747242" y="118444"/>
                  <a:pt x="3756950" y="124825"/>
                </a:cubicBezTo>
                <a:cubicBezTo>
                  <a:pt x="3766659" y="131207"/>
                  <a:pt x="3767752" y="137032"/>
                  <a:pt x="3760231" y="142302"/>
                </a:cubicBezTo>
                <a:cubicBezTo>
                  <a:pt x="3752710" y="147573"/>
                  <a:pt x="3745571" y="157392"/>
                  <a:pt x="3738817" y="171761"/>
                </a:cubicBezTo>
                <a:lnTo>
                  <a:pt x="3737785" y="173912"/>
                </a:lnTo>
                <a:cubicBezTo>
                  <a:pt x="3747679" y="186331"/>
                  <a:pt x="3747371" y="193103"/>
                  <a:pt x="3736860" y="194228"/>
                </a:cubicBezTo>
                <a:cubicBezTo>
                  <a:pt x="3726349" y="195354"/>
                  <a:pt x="3715185" y="196828"/>
                  <a:pt x="3703368" y="198649"/>
                </a:cubicBezTo>
                <a:cubicBezTo>
                  <a:pt x="3691552" y="200470"/>
                  <a:pt x="3680173" y="202162"/>
                  <a:pt x="3669231" y="203725"/>
                </a:cubicBezTo>
                <a:lnTo>
                  <a:pt x="3665058" y="216223"/>
                </a:lnTo>
                <a:cubicBezTo>
                  <a:pt x="3656354" y="216223"/>
                  <a:pt x="3649657" y="205446"/>
                  <a:pt x="3644968" y="183893"/>
                </a:cubicBezTo>
                <a:cubicBezTo>
                  <a:pt x="3640278" y="162339"/>
                  <a:pt x="3636550" y="149028"/>
                  <a:pt x="3633782" y="143959"/>
                </a:cubicBezTo>
                <a:cubicBezTo>
                  <a:pt x="3631015" y="138890"/>
                  <a:pt x="3629631" y="134605"/>
                  <a:pt x="3629631" y="131106"/>
                </a:cubicBezTo>
                <a:cubicBezTo>
                  <a:pt x="3629631" y="125657"/>
                  <a:pt x="3634385" y="124058"/>
                  <a:pt x="3643892" y="126310"/>
                </a:cubicBezTo>
                <a:cubicBezTo>
                  <a:pt x="3653400" y="128561"/>
                  <a:pt x="3666374" y="127941"/>
                  <a:pt x="3682815" y="124449"/>
                </a:cubicBezTo>
                <a:cubicBezTo>
                  <a:pt x="3699256" y="120957"/>
                  <a:pt x="3710388" y="117584"/>
                  <a:pt x="3716210" y="114328"/>
                </a:cubicBezTo>
                <a:cubicBezTo>
                  <a:pt x="3719121" y="112701"/>
                  <a:pt x="3722031" y="111722"/>
                  <a:pt x="3724940" y="111392"/>
                </a:cubicBezTo>
                <a:close/>
                <a:moveTo>
                  <a:pt x="1792726" y="108975"/>
                </a:moveTo>
                <a:cubicBezTo>
                  <a:pt x="1795133" y="109106"/>
                  <a:pt x="1798043" y="109592"/>
                  <a:pt x="1801456" y="110435"/>
                </a:cubicBezTo>
                <a:cubicBezTo>
                  <a:pt x="1815108" y="113805"/>
                  <a:pt x="1823905" y="119039"/>
                  <a:pt x="1827849" y="126137"/>
                </a:cubicBezTo>
                <a:cubicBezTo>
                  <a:pt x="1831793" y="133236"/>
                  <a:pt x="1831703" y="140578"/>
                  <a:pt x="1827580" y="148164"/>
                </a:cubicBezTo>
                <a:cubicBezTo>
                  <a:pt x="1823457" y="155750"/>
                  <a:pt x="1813581" y="153162"/>
                  <a:pt x="1797950" y="140399"/>
                </a:cubicBezTo>
                <a:cubicBezTo>
                  <a:pt x="1791525" y="133085"/>
                  <a:pt x="1787091" y="125420"/>
                  <a:pt x="1784646" y="117404"/>
                </a:cubicBezTo>
                <a:cubicBezTo>
                  <a:pt x="1782812" y="111392"/>
                  <a:pt x="1785505" y="108582"/>
                  <a:pt x="1792726" y="108975"/>
                </a:cubicBezTo>
                <a:close/>
                <a:moveTo>
                  <a:pt x="2922307" y="100032"/>
                </a:moveTo>
                <a:cubicBezTo>
                  <a:pt x="2924725" y="99819"/>
                  <a:pt x="2927870" y="100132"/>
                  <a:pt x="2931744" y="100970"/>
                </a:cubicBezTo>
                <a:cubicBezTo>
                  <a:pt x="2947238" y="104326"/>
                  <a:pt x="2956491" y="109037"/>
                  <a:pt x="2959503" y="115103"/>
                </a:cubicBezTo>
                <a:cubicBezTo>
                  <a:pt x="2962514" y="121169"/>
                  <a:pt x="2963396" y="127840"/>
                  <a:pt x="2962149" y="135118"/>
                </a:cubicBezTo>
                <a:cubicBezTo>
                  <a:pt x="2960901" y="142396"/>
                  <a:pt x="2955477" y="143400"/>
                  <a:pt x="2945876" y="138129"/>
                </a:cubicBezTo>
                <a:cubicBezTo>
                  <a:pt x="2936275" y="132859"/>
                  <a:pt x="2927718" y="125535"/>
                  <a:pt x="2920203" y="116157"/>
                </a:cubicBezTo>
                <a:cubicBezTo>
                  <a:pt x="2914353" y="106047"/>
                  <a:pt x="2915054" y="100672"/>
                  <a:pt x="2922307" y="100032"/>
                </a:cubicBezTo>
                <a:close/>
                <a:moveTo>
                  <a:pt x="3450204" y="95764"/>
                </a:moveTo>
                <a:cubicBezTo>
                  <a:pt x="3460404" y="95327"/>
                  <a:pt x="3468900" y="98325"/>
                  <a:pt x="3475692" y="104756"/>
                </a:cubicBezTo>
                <a:cubicBezTo>
                  <a:pt x="3484748" y="113332"/>
                  <a:pt x="3484899" y="118530"/>
                  <a:pt x="3476144" y="120351"/>
                </a:cubicBezTo>
                <a:cubicBezTo>
                  <a:pt x="3467389" y="122172"/>
                  <a:pt x="3455795" y="123305"/>
                  <a:pt x="3441362" y="123750"/>
                </a:cubicBezTo>
                <a:cubicBezTo>
                  <a:pt x="3426928" y="124194"/>
                  <a:pt x="3410061" y="125363"/>
                  <a:pt x="3390759" y="127256"/>
                </a:cubicBezTo>
                <a:cubicBezTo>
                  <a:pt x="3400653" y="131157"/>
                  <a:pt x="3404468" y="136276"/>
                  <a:pt x="3402202" y="142614"/>
                </a:cubicBezTo>
                <a:cubicBezTo>
                  <a:pt x="3399937" y="148953"/>
                  <a:pt x="3399026" y="163461"/>
                  <a:pt x="3399470" y="186141"/>
                </a:cubicBezTo>
                <a:cubicBezTo>
                  <a:pt x="3399915" y="208820"/>
                  <a:pt x="3400371" y="228014"/>
                  <a:pt x="3400836" y="243724"/>
                </a:cubicBezTo>
                <a:cubicBezTo>
                  <a:pt x="3401303" y="259433"/>
                  <a:pt x="3397047" y="273401"/>
                  <a:pt x="3388070" y="285626"/>
                </a:cubicBezTo>
                <a:cubicBezTo>
                  <a:pt x="3379093" y="297851"/>
                  <a:pt x="3372410" y="298277"/>
                  <a:pt x="3368022" y="286906"/>
                </a:cubicBezTo>
                <a:cubicBezTo>
                  <a:pt x="3363634" y="275534"/>
                  <a:pt x="3356400" y="264485"/>
                  <a:pt x="3346318" y="253758"/>
                </a:cubicBezTo>
                <a:cubicBezTo>
                  <a:pt x="3336238" y="243032"/>
                  <a:pt x="3336356" y="239267"/>
                  <a:pt x="3346673" y="242465"/>
                </a:cubicBezTo>
                <a:cubicBezTo>
                  <a:pt x="3356991" y="245663"/>
                  <a:pt x="3363599" y="247689"/>
                  <a:pt x="3366495" y="248542"/>
                </a:cubicBezTo>
                <a:cubicBezTo>
                  <a:pt x="3369392" y="249395"/>
                  <a:pt x="3371432" y="245262"/>
                  <a:pt x="3372615" y="236141"/>
                </a:cubicBezTo>
                <a:cubicBezTo>
                  <a:pt x="3373798" y="227021"/>
                  <a:pt x="3374615" y="209687"/>
                  <a:pt x="3375067" y="184140"/>
                </a:cubicBezTo>
                <a:cubicBezTo>
                  <a:pt x="3375519" y="158593"/>
                  <a:pt x="3372784" y="140944"/>
                  <a:pt x="3366861" y="131192"/>
                </a:cubicBezTo>
                <a:cubicBezTo>
                  <a:pt x="3350986" y="132956"/>
                  <a:pt x="3339206" y="134749"/>
                  <a:pt x="3331519" y="136570"/>
                </a:cubicBezTo>
                <a:cubicBezTo>
                  <a:pt x="3323833" y="138391"/>
                  <a:pt x="3314211" y="135530"/>
                  <a:pt x="3302652" y="127987"/>
                </a:cubicBezTo>
                <a:cubicBezTo>
                  <a:pt x="3291094" y="120444"/>
                  <a:pt x="3293285" y="116383"/>
                  <a:pt x="3309224" y="115802"/>
                </a:cubicBezTo>
                <a:cubicBezTo>
                  <a:pt x="3325163" y="115221"/>
                  <a:pt x="3348498" y="112672"/>
                  <a:pt x="3379229" y="108155"/>
                </a:cubicBezTo>
                <a:cubicBezTo>
                  <a:pt x="3404253" y="104584"/>
                  <a:pt x="3424322" y="100981"/>
                  <a:pt x="3439437" y="97346"/>
                </a:cubicBezTo>
                <a:cubicBezTo>
                  <a:pt x="3443215" y="96437"/>
                  <a:pt x="3446805" y="95910"/>
                  <a:pt x="3450204" y="95764"/>
                </a:cubicBezTo>
                <a:close/>
                <a:moveTo>
                  <a:pt x="815324" y="94754"/>
                </a:moveTo>
                <a:lnTo>
                  <a:pt x="775360" y="101966"/>
                </a:lnTo>
                <a:lnTo>
                  <a:pt x="783693" y="104079"/>
                </a:lnTo>
                <a:cubicBezTo>
                  <a:pt x="797696" y="108603"/>
                  <a:pt x="803776" y="113303"/>
                  <a:pt x="801934" y="118179"/>
                </a:cubicBezTo>
                <a:cubicBezTo>
                  <a:pt x="800091" y="123054"/>
                  <a:pt x="798739" y="129127"/>
                  <a:pt x="797879" y="136398"/>
                </a:cubicBezTo>
                <a:cubicBezTo>
                  <a:pt x="797018" y="143668"/>
                  <a:pt x="796588" y="152703"/>
                  <a:pt x="796588" y="163501"/>
                </a:cubicBezTo>
                <a:cubicBezTo>
                  <a:pt x="796588" y="169251"/>
                  <a:pt x="795990" y="174480"/>
                  <a:pt x="794792" y="179187"/>
                </a:cubicBezTo>
                <a:lnTo>
                  <a:pt x="792224" y="185173"/>
                </a:lnTo>
                <a:lnTo>
                  <a:pt x="792859" y="184307"/>
                </a:lnTo>
                <a:cubicBezTo>
                  <a:pt x="800744" y="172652"/>
                  <a:pt x="808232" y="159729"/>
                  <a:pt x="815324" y="145540"/>
                </a:cubicBezTo>
                <a:close/>
                <a:moveTo>
                  <a:pt x="857505" y="90710"/>
                </a:moveTo>
                <a:cubicBezTo>
                  <a:pt x="866726" y="92617"/>
                  <a:pt x="873502" y="95019"/>
                  <a:pt x="877833" y="97916"/>
                </a:cubicBezTo>
                <a:cubicBezTo>
                  <a:pt x="882163" y="100813"/>
                  <a:pt x="883407" y="104132"/>
                  <a:pt x="881565" y="107875"/>
                </a:cubicBezTo>
                <a:cubicBezTo>
                  <a:pt x="879722" y="111618"/>
                  <a:pt x="878392" y="117541"/>
                  <a:pt x="877575" y="125643"/>
                </a:cubicBezTo>
                <a:cubicBezTo>
                  <a:pt x="888272" y="116881"/>
                  <a:pt x="893621" y="109704"/>
                  <a:pt x="893621" y="104111"/>
                </a:cubicBezTo>
                <a:cubicBezTo>
                  <a:pt x="893621" y="94159"/>
                  <a:pt x="897981" y="91151"/>
                  <a:pt x="906700" y="95087"/>
                </a:cubicBezTo>
                <a:cubicBezTo>
                  <a:pt x="915418" y="99024"/>
                  <a:pt x="921517" y="103731"/>
                  <a:pt x="924994" y="109209"/>
                </a:cubicBezTo>
                <a:cubicBezTo>
                  <a:pt x="928472" y="114687"/>
                  <a:pt x="927310" y="118326"/>
                  <a:pt x="921509" y="120125"/>
                </a:cubicBezTo>
                <a:cubicBezTo>
                  <a:pt x="915709" y="121925"/>
                  <a:pt x="900985" y="128317"/>
                  <a:pt x="877338" y="139302"/>
                </a:cubicBezTo>
                <a:cubicBezTo>
                  <a:pt x="876592" y="149670"/>
                  <a:pt x="877255" y="156062"/>
                  <a:pt x="879328" y="158478"/>
                </a:cubicBezTo>
                <a:cubicBezTo>
                  <a:pt x="881400" y="160895"/>
                  <a:pt x="885290" y="162103"/>
                  <a:pt x="890997" y="162103"/>
                </a:cubicBezTo>
                <a:cubicBezTo>
                  <a:pt x="897737" y="162103"/>
                  <a:pt x="903362" y="161540"/>
                  <a:pt x="907872" y="160414"/>
                </a:cubicBezTo>
                <a:cubicBezTo>
                  <a:pt x="912382" y="159288"/>
                  <a:pt x="915418" y="156962"/>
                  <a:pt x="916981" y="153434"/>
                </a:cubicBezTo>
                <a:cubicBezTo>
                  <a:pt x="918545" y="149906"/>
                  <a:pt x="921083" y="143041"/>
                  <a:pt x="924596" y="132838"/>
                </a:cubicBezTo>
                <a:cubicBezTo>
                  <a:pt x="928110" y="122635"/>
                  <a:pt x="931031" y="123965"/>
                  <a:pt x="933362" y="136828"/>
                </a:cubicBezTo>
                <a:cubicBezTo>
                  <a:pt x="935692" y="149691"/>
                  <a:pt x="938675" y="158808"/>
                  <a:pt x="942310" y="164178"/>
                </a:cubicBezTo>
                <a:cubicBezTo>
                  <a:pt x="945945" y="169549"/>
                  <a:pt x="941786" y="174844"/>
                  <a:pt x="929834" y="180064"/>
                </a:cubicBezTo>
                <a:cubicBezTo>
                  <a:pt x="917881" y="185284"/>
                  <a:pt x="904674" y="187187"/>
                  <a:pt x="890212" y="185775"/>
                </a:cubicBezTo>
                <a:cubicBezTo>
                  <a:pt x="875750" y="184362"/>
                  <a:pt x="865952" y="180293"/>
                  <a:pt x="860818" y="173568"/>
                </a:cubicBezTo>
                <a:cubicBezTo>
                  <a:pt x="855684" y="166842"/>
                  <a:pt x="853569" y="158500"/>
                  <a:pt x="854472" y="148540"/>
                </a:cubicBezTo>
                <a:cubicBezTo>
                  <a:pt x="855376" y="138581"/>
                  <a:pt x="855828" y="129170"/>
                  <a:pt x="855828" y="120308"/>
                </a:cubicBezTo>
                <a:cubicBezTo>
                  <a:pt x="855828" y="111503"/>
                  <a:pt x="853802" y="103892"/>
                  <a:pt x="849751" y="97475"/>
                </a:cubicBezTo>
                <a:cubicBezTo>
                  <a:pt x="845700" y="91058"/>
                  <a:pt x="848285" y="88803"/>
                  <a:pt x="857505" y="90710"/>
                </a:cubicBezTo>
                <a:close/>
                <a:moveTo>
                  <a:pt x="2980054" y="84957"/>
                </a:moveTo>
                <a:cubicBezTo>
                  <a:pt x="2983016" y="85421"/>
                  <a:pt x="2986641" y="86460"/>
                  <a:pt x="2990929" y="88075"/>
                </a:cubicBezTo>
                <a:cubicBezTo>
                  <a:pt x="3008080" y="94535"/>
                  <a:pt x="3014605" y="101092"/>
                  <a:pt x="3010504" y="107746"/>
                </a:cubicBezTo>
                <a:cubicBezTo>
                  <a:pt x="3006402" y="114400"/>
                  <a:pt x="3003911" y="123714"/>
                  <a:pt x="3003029" y="135688"/>
                </a:cubicBezTo>
                <a:cubicBezTo>
                  <a:pt x="3002147" y="147662"/>
                  <a:pt x="3000387" y="161407"/>
                  <a:pt x="2997748" y="176923"/>
                </a:cubicBezTo>
                <a:cubicBezTo>
                  <a:pt x="3019359" y="173424"/>
                  <a:pt x="3041783" y="169850"/>
                  <a:pt x="3065022" y="166200"/>
                </a:cubicBezTo>
                <a:cubicBezTo>
                  <a:pt x="3088260" y="162551"/>
                  <a:pt x="3103554" y="167276"/>
                  <a:pt x="3110903" y="180376"/>
                </a:cubicBezTo>
                <a:cubicBezTo>
                  <a:pt x="3118252" y="193476"/>
                  <a:pt x="3111753" y="198677"/>
                  <a:pt x="3091404" y="195981"/>
                </a:cubicBezTo>
                <a:cubicBezTo>
                  <a:pt x="3071055" y="193286"/>
                  <a:pt x="3038675" y="194096"/>
                  <a:pt x="2994263" y="198412"/>
                </a:cubicBezTo>
                <a:cubicBezTo>
                  <a:pt x="2986405" y="232456"/>
                  <a:pt x="2972018" y="257845"/>
                  <a:pt x="2951103" y="274580"/>
                </a:cubicBezTo>
                <a:cubicBezTo>
                  <a:pt x="2930188" y="291315"/>
                  <a:pt x="2907061" y="301970"/>
                  <a:pt x="2881721" y="306544"/>
                </a:cubicBezTo>
                <a:cubicBezTo>
                  <a:pt x="2856382" y="311119"/>
                  <a:pt x="2853632" y="308319"/>
                  <a:pt x="2873473" y="298145"/>
                </a:cubicBezTo>
                <a:cubicBezTo>
                  <a:pt x="2893312" y="287970"/>
                  <a:pt x="2911796" y="275638"/>
                  <a:pt x="2928926" y="261147"/>
                </a:cubicBezTo>
                <a:cubicBezTo>
                  <a:pt x="2946055" y="246656"/>
                  <a:pt x="2958599" y="226734"/>
                  <a:pt x="2966558" y="201381"/>
                </a:cubicBezTo>
                <a:cubicBezTo>
                  <a:pt x="2922935" y="208579"/>
                  <a:pt x="2895004" y="213530"/>
                  <a:pt x="2882765" y="216233"/>
                </a:cubicBezTo>
                <a:cubicBezTo>
                  <a:pt x="2870526" y="218937"/>
                  <a:pt x="2859383" y="215764"/>
                  <a:pt x="2849338" y="206715"/>
                </a:cubicBezTo>
                <a:cubicBezTo>
                  <a:pt x="2839293" y="197666"/>
                  <a:pt x="2842845" y="193142"/>
                  <a:pt x="2859996" y="193142"/>
                </a:cubicBezTo>
                <a:cubicBezTo>
                  <a:pt x="2874293" y="193142"/>
                  <a:pt x="2890939" y="192042"/>
                  <a:pt x="2909933" y="189840"/>
                </a:cubicBezTo>
                <a:cubicBezTo>
                  <a:pt x="2928926" y="187639"/>
                  <a:pt x="2948884" y="184861"/>
                  <a:pt x="2969806" y="181505"/>
                </a:cubicBezTo>
                <a:cubicBezTo>
                  <a:pt x="2972129" y="172915"/>
                  <a:pt x="2973969" y="159565"/>
                  <a:pt x="2975324" y="141453"/>
                </a:cubicBezTo>
                <a:cubicBezTo>
                  <a:pt x="2976679" y="123341"/>
                  <a:pt x="2975331" y="108302"/>
                  <a:pt x="2971280" y="96335"/>
                </a:cubicBezTo>
                <a:cubicBezTo>
                  <a:pt x="2968241" y="87360"/>
                  <a:pt x="2971166" y="83567"/>
                  <a:pt x="2980054" y="84957"/>
                </a:cubicBezTo>
                <a:close/>
                <a:moveTo>
                  <a:pt x="2512279" y="74843"/>
                </a:moveTo>
                <a:cubicBezTo>
                  <a:pt x="2514640" y="74270"/>
                  <a:pt x="2517946" y="74393"/>
                  <a:pt x="2522198" y="75212"/>
                </a:cubicBezTo>
                <a:cubicBezTo>
                  <a:pt x="2539205" y="78489"/>
                  <a:pt x="2551158" y="83353"/>
                  <a:pt x="2558056" y="89807"/>
                </a:cubicBezTo>
                <a:cubicBezTo>
                  <a:pt x="2564953" y="96260"/>
                  <a:pt x="2567294" y="104771"/>
                  <a:pt x="2565079" y="115339"/>
                </a:cubicBezTo>
                <a:cubicBezTo>
                  <a:pt x="2562863" y="125908"/>
                  <a:pt x="2557679" y="129249"/>
                  <a:pt x="2549527" y="125363"/>
                </a:cubicBezTo>
                <a:cubicBezTo>
                  <a:pt x="2541374" y="121477"/>
                  <a:pt x="2530386" y="112622"/>
                  <a:pt x="2516562" y="98798"/>
                </a:cubicBezTo>
                <a:cubicBezTo>
                  <a:pt x="2506625" y="84547"/>
                  <a:pt x="2505197" y="76562"/>
                  <a:pt x="2512279" y="74843"/>
                </a:cubicBezTo>
                <a:close/>
                <a:moveTo>
                  <a:pt x="1671749" y="72317"/>
                </a:moveTo>
                <a:cubicBezTo>
                  <a:pt x="1684206" y="71565"/>
                  <a:pt x="1694876" y="74792"/>
                  <a:pt x="1703760" y="81998"/>
                </a:cubicBezTo>
                <a:cubicBezTo>
                  <a:pt x="1715605" y="91606"/>
                  <a:pt x="1714393" y="97256"/>
                  <a:pt x="1700125" y="98948"/>
                </a:cubicBezTo>
                <a:cubicBezTo>
                  <a:pt x="1685856" y="100641"/>
                  <a:pt x="1667533" y="101935"/>
                  <a:pt x="1645155" y="102831"/>
                </a:cubicBezTo>
                <a:cubicBezTo>
                  <a:pt x="1622777" y="103727"/>
                  <a:pt x="1596495" y="106312"/>
                  <a:pt x="1566309" y="110586"/>
                </a:cubicBezTo>
                <a:cubicBezTo>
                  <a:pt x="1578011" y="114974"/>
                  <a:pt x="1582198" y="119616"/>
                  <a:pt x="1578871" y="124513"/>
                </a:cubicBezTo>
                <a:cubicBezTo>
                  <a:pt x="1575544" y="129411"/>
                  <a:pt x="1571809" y="136118"/>
                  <a:pt x="1567664" y="144636"/>
                </a:cubicBezTo>
                <a:cubicBezTo>
                  <a:pt x="1570690" y="144565"/>
                  <a:pt x="1576132" y="144335"/>
                  <a:pt x="1583991" y="143948"/>
                </a:cubicBezTo>
                <a:cubicBezTo>
                  <a:pt x="1591849" y="143561"/>
                  <a:pt x="1598711" y="141987"/>
                  <a:pt x="1604576" y="139227"/>
                </a:cubicBezTo>
                <a:cubicBezTo>
                  <a:pt x="1610441" y="136466"/>
                  <a:pt x="1617145" y="136753"/>
                  <a:pt x="1624688" y="140087"/>
                </a:cubicBezTo>
                <a:cubicBezTo>
                  <a:pt x="1632231" y="143421"/>
                  <a:pt x="1639459" y="147469"/>
                  <a:pt x="1646371" y="152229"/>
                </a:cubicBezTo>
                <a:cubicBezTo>
                  <a:pt x="1653283" y="156990"/>
                  <a:pt x="1654638" y="161977"/>
                  <a:pt x="1650436" y="167190"/>
                </a:cubicBezTo>
                <a:cubicBezTo>
                  <a:pt x="1646234" y="172403"/>
                  <a:pt x="1641681" y="184158"/>
                  <a:pt x="1636777" y="202456"/>
                </a:cubicBezTo>
                <a:cubicBezTo>
                  <a:pt x="1631873" y="220754"/>
                  <a:pt x="1627144" y="235378"/>
                  <a:pt x="1622591" y="246326"/>
                </a:cubicBezTo>
                <a:cubicBezTo>
                  <a:pt x="1618038" y="257275"/>
                  <a:pt x="1612198" y="267493"/>
                  <a:pt x="1605071" y="276979"/>
                </a:cubicBezTo>
                <a:cubicBezTo>
                  <a:pt x="1597944" y="286465"/>
                  <a:pt x="1589132" y="292885"/>
                  <a:pt x="1578635" y="296241"/>
                </a:cubicBezTo>
                <a:cubicBezTo>
                  <a:pt x="1568138" y="299597"/>
                  <a:pt x="1562122" y="296657"/>
                  <a:pt x="1560588" y="287422"/>
                </a:cubicBezTo>
                <a:cubicBezTo>
                  <a:pt x="1559053" y="278187"/>
                  <a:pt x="1552173" y="267134"/>
                  <a:pt x="1539948" y="254264"/>
                </a:cubicBezTo>
                <a:cubicBezTo>
                  <a:pt x="1527723" y="241393"/>
                  <a:pt x="1529681" y="238565"/>
                  <a:pt x="1545821" y="245778"/>
                </a:cubicBezTo>
                <a:cubicBezTo>
                  <a:pt x="1561961" y="252991"/>
                  <a:pt x="1572361" y="256598"/>
                  <a:pt x="1577021" y="256598"/>
                </a:cubicBezTo>
                <a:cubicBezTo>
                  <a:pt x="1581395" y="256598"/>
                  <a:pt x="1585851" y="252281"/>
                  <a:pt x="1590390" y="243648"/>
                </a:cubicBezTo>
                <a:cubicBezTo>
                  <a:pt x="1594929" y="235016"/>
                  <a:pt x="1599672" y="222808"/>
                  <a:pt x="1604619" y="207027"/>
                </a:cubicBezTo>
                <a:cubicBezTo>
                  <a:pt x="1609566" y="191246"/>
                  <a:pt x="1612040" y="179892"/>
                  <a:pt x="1612040" y="172965"/>
                </a:cubicBezTo>
                <a:cubicBezTo>
                  <a:pt x="1612040" y="167416"/>
                  <a:pt x="1610545" y="163791"/>
                  <a:pt x="1607555" y="162092"/>
                </a:cubicBezTo>
                <a:cubicBezTo>
                  <a:pt x="1604565" y="160393"/>
                  <a:pt x="1600572" y="159769"/>
                  <a:pt x="1595574" y="160221"/>
                </a:cubicBezTo>
                <a:cubicBezTo>
                  <a:pt x="1590576" y="160672"/>
                  <a:pt x="1584844" y="160898"/>
                  <a:pt x="1578376" y="160898"/>
                </a:cubicBezTo>
                <a:cubicBezTo>
                  <a:pt x="1572440" y="160898"/>
                  <a:pt x="1566876" y="159543"/>
                  <a:pt x="1561684" y="156833"/>
                </a:cubicBezTo>
                <a:cubicBezTo>
                  <a:pt x="1554514" y="174328"/>
                  <a:pt x="1545204" y="190866"/>
                  <a:pt x="1533753" y="206446"/>
                </a:cubicBezTo>
                <a:cubicBezTo>
                  <a:pt x="1522303" y="222027"/>
                  <a:pt x="1508794" y="236453"/>
                  <a:pt x="1493228" y="249725"/>
                </a:cubicBezTo>
                <a:cubicBezTo>
                  <a:pt x="1477662" y="262997"/>
                  <a:pt x="1459152" y="274007"/>
                  <a:pt x="1437699" y="282754"/>
                </a:cubicBezTo>
                <a:cubicBezTo>
                  <a:pt x="1416246" y="291502"/>
                  <a:pt x="1414181" y="288648"/>
                  <a:pt x="1431504" y="274193"/>
                </a:cubicBezTo>
                <a:cubicBezTo>
                  <a:pt x="1448827" y="259738"/>
                  <a:pt x="1463522" y="246473"/>
                  <a:pt x="1475590" y="234399"/>
                </a:cubicBezTo>
                <a:cubicBezTo>
                  <a:pt x="1487657" y="222324"/>
                  <a:pt x="1499287" y="208457"/>
                  <a:pt x="1510479" y="192798"/>
                </a:cubicBezTo>
                <a:cubicBezTo>
                  <a:pt x="1521672" y="177138"/>
                  <a:pt x="1530147" y="161773"/>
                  <a:pt x="1535904" y="146701"/>
                </a:cubicBezTo>
                <a:cubicBezTo>
                  <a:pt x="1541662" y="131630"/>
                  <a:pt x="1544992" y="120609"/>
                  <a:pt x="1545896" y="113640"/>
                </a:cubicBezTo>
                <a:cubicBezTo>
                  <a:pt x="1523884" y="116336"/>
                  <a:pt x="1504553" y="119484"/>
                  <a:pt x="1487904" y="123083"/>
                </a:cubicBezTo>
                <a:cubicBezTo>
                  <a:pt x="1471255" y="126682"/>
                  <a:pt x="1459980" y="128708"/>
                  <a:pt x="1454079" y="129160"/>
                </a:cubicBezTo>
                <a:cubicBezTo>
                  <a:pt x="1448178" y="129611"/>
                  <a:pt x="1439510" y="125990"/>
                  <a:pt x="1428073" y="118297"/>
                </a:cubicBezTo>
                <a:cubicBezTo>
                  <a:pt x="1416637" y="110603"/>
                  <a:pt x="1418146" y="106757"/>
                  <a:pt x="1432601" y="106757"/>
                </a:cubicBezTo>
                <a:cubicBezTo>
                  <a:pt x="1444948" y="106757"/>
                  <a:pt x="1459862" y="105416"/>
                  <a:pt x="1477343" y="102734"/>
                </a:cubicBezTo>
                <a:cubicBezTo>
                  <a:pt x="1494823" y="100053"/>
                  <a:pt x="1524870" y="95794"/>
                  <a:pt x="1567482" y="89957"/>
                </a:cubicBezTo>
                <a:cubicBezTo>
                  <a:pt x="1610094" y="84121"/>
                  <a:pt x="1640498" y="78933"/>
                  <a:pt x="1658696" y="74394"/>
                </a:cubicBezTo>
                <a:cubicBezTo>
                  <a:pt x="1663245" y="73260"/>
                  <a:pt x="1667596" y="72567"/>
                  <a:pt x="1671749" y="72317"/>
                </a:cubicBezTo>
                <a:close/>
                <a:moveTo>
                  <a:pt x="2218124" y="66301"/>
                </a:moveTo>
                <a:cubicBezTo>
                  <a:pt x="2216774" y="65918"/>
                  <a:pt x="2214425" y="65952"/>
                  <a:pt x="2211077" y="66403"/>
                </a:cubicBezTo>
                <a:cubicBezTo>
                  <a:pt x="2204380" y="67307"/>
                  <a:pt x="2197124" y="67307"/>
                  <a:pt x="2189308" y="66403"/>
                </a:cubicBezTo>
                <a:cubicBezTo>
                  <a:pt x="2183787" y="73674"/>
                  <a:pt x="2175567" y="82540"/>
                  <a:pt x="2164647" y="93001"/>
                </a:cubicBezTo>
                <a:lnTo>
                  <a:pt x="2148350" y="106757"/>
                </a:lnTo>
                <a:lnTo>
                  <a:pt x="2160356" y="106746"/>
                </a:lnTo>
                <a:cubicBezTo>
                  <a:pt x="2164801" y="106739"/>
                  <a:pt x="2175635" y="105961"/>
                  <a:pt x="2192858" y="104412"/>
                </a:cubicBezTo>
                <a:cubicBezTo>
                  <a:pt x="2209105" y="83045"/>
                  <a:pt x="2217878" y="71143"/>
                  <a:pt x="2219176" y="68705"/>
                </a:cubicBezTo>
                <a:cubicBezTo>
                  <a:pt x="2219824" y="67486"/>
                  <a:pt x="2219474" y="66685"/>
                  <a:pt x="2218124" y="66301"/>
                </a:cubicBezTo>
                <a:close/>
                <a:moveTo>
                  <a:pt x="3579770" y="66274"/>
                </a:moveTo>
                <a:cubicBezTo>
                  <a:pt x="3584330" y="66274"/>
                  <a:pt x="3590503" y="68712"/>
                  <a:pt x="3598290" y="73588"/>
                </a:cubicBezTo>
                <a:cubicBezTo>
                  <a:pt x="3606694" y="77875"/>
                  <a:pt x="3610433" y="82572"/>
                  <a:pt x="3609508" y="87677"/>
                </a:cubicBezTo>
                <a:cubicBezTo>
                  <a:pt x="3608583" y="92782"/>
                  <a:pt x="3607683" y="100981"/>
                  <a:pt x="3606808" y="112274"/>
                </a:cubicBezTo>
                <a:cubicBezTo>
                  <a:pt x="3605934" y="123567"/>
                  <a:pt x="3605496" y="150093"/>
                  <a:pt x="3605496" y="191851"/>
                </a:cubicBezTo>
                <a:cubicBezTo>
                  <a:pt x="3605496" y="232621"/>
                  <a:pt x="3604331" y="259523"/>
                  <a:pt x="3602001" y="272558"/>
                </a:cubicBezTo>
                <a:cubicBezTo>
                  <a:pt x="3599671" y="285593"/>
                  <a:pt x="3595975" y="294538"/>
                  <a:pt x="3590912" y="299392"/>
                </a:cubicBezTo>
                <a:cubicBezTo>
                  <a:pt x="3585850" y="304246"/>
                  <a:pt x="3581365" y="300152"/>
                  <a:pt x="3577457" y="287110"/>
                </a:cubicBezTo>
                <a:cubicBezTo>
                  <a:pt x="3573550" y="274068"/>
                  <a:pt x="3572725" y="263642"/>
                  <a:pt x="3574984" y="255834"/>
                </a:cubicBezTo>
                <a:cubicBezTo>
                  <a:pt x="3577242" y="248026"/>
                  <a:pt x="3579268" y="231585"/>
                  <a:pt x="3581060" y="206511"/>
                </a:cubicBezTo>
                <a:cubicBezTo>
                  <a:pt x="3582853" y="181437"/>
                  <a:pt x="3583301" y="156019"/>
                  <a:pt x="3582405" y="130257"/>
                </a:cubicBezTo>
                <a:cubicBezTo>
                  <a:pt x="3581509" y="104495"/>
                  <a:pt x="3579483" y="87390"/>
                  <a:pt x="3576328" y="78944"/>
                </a:cubicBezTo>
                <a:cubicBezTo>
                  <a:pt x="3573174" y="70497"/>
                  <a:pt x="3574321" y="66274"/>
                  <a:pt x="3579770" y="66274"/>
                </a:cubicBezTo>
                <a:close/>
                <a:moveTo>
                  <a:pt x="3265612" y="56218"/>
                </a:moveTo>
                <a:cubicBezTo>
                  <a:pt x="3262385" y="57530"/>
                  <a:pt x="3255058" y="59706"/>
                  <a:pt x="3243628" y="62747"/>
                </a:cubicBezTo>
                <a:cubicBezTo>
                  <a:pt x="3243847" y="75563"/>
                  <a:pt x="3244031" y="87799"/>
                  <a:pt x="3244181" y="99455"/>
                </a:cubicBezTo>
                <a:lnTo>
                  <a:pt x="3244525" y="132572"/>
                </a:lnTo>
                <a:lnTo>
                  <a:pt x="3259202" y="130547"/>
                </a:lnTo>
                <a:cubicBezTo>
                  <a:pt x="3264852" y="130146"/>
                  <a:pt x="3268139" y="129239"/>
                  <a:pt x="3269064" y="127826"/>
                </a:cubicBezTo>
                <a:cubicBezTo>
                  <a:pt x="3269989" y="126414"/>
                  <a:pt x="3269104" y="121265"/>
                  <a:pt x="3266408" y="112382"/>
                </a:cubicBezTo>
                <a:cubicBezTo>
                  <a:pt x="3263712" y="103498"/>
                  <a:pt x="3263712" y="91588"/>
                  <a:pt x="3266408" y="76653"/>
                </a:cubicBezTo>
                <a:cubicBezTo>
                  <a:pt x="3269104" y="61718"/>
                  <a:pt x="3268838" y="54906"/>
                  <a:pt x="3265612" y="56218"/>
                </a:cubicBezTo>
                <a:close/>
                <a:moveTo>
                  <a:pt x="380252" y="50258"/>
                </a:moveTo>
                <a:cubicBezTo>
                  <a:pt x="382248" y="50096"/>
                  <a:pt x="384745" y="50312"/>
                  <a:pt x="387742" y="50905"/>
                </a:cubicBezTo>
                <a:cubicBezTo>
                  <a:pt x="399730" y="53278"/>
                  <a:pt x="409431" y="57469"/>
                  <a:pt x="416845" y="63478"/>
                </a:cubicBezTo>
                <a:cubicBezTo>
                  <a:pt x="424259" y="69486"/>
                  <a:pt x="426575" y="77327"/>
                  <a:pt x="423793" y="86999"/>
                </a:cubicBezTo>
                <a:cubicBezTo>
                  <a:pt x="421011" y="96672"/>
                  <a:pt x="415816" y="99787"/>
                  <a:pt x="408209" y="96346"/>
                </a:cubicBezTo>
                <a:cubicBezTo>
                  <a:pt x="400601" y="92904"/>
                  <a:pt x="394127" y="87544"/>
                  <a:pt x="388785" y="80267"/>
                </a:cubicBezTo>
                <a:cubicBezTo>
                  <a:pt x="383443" y="72989"/>
                  <a:pt x="379116" y="66869"/>
                  <a:pt x="375803" y="61908"/>
                </a:cubicBezTo>
                <a:cubicBezTo>
                  <a:pt x="372781" y="54626"/>
                  <a:pt x="374264" y="50743"/>
                  <a:pt x="380252" y="50258"/>
                </a:cubicBezTo>
                <a:close/>
                <a:moveTo>
                  <a:pt x="4019528" y="48442"/>
                </a:moveTo>
                <a:cubicBezTo>
                  <a:pt x="4017220" y="48500"/>
                  <a:pt x="4014167" y="48865"/>
                  <a:pt x="4010370" y="49539"/>
                </a:cubicBezTo>
                <a:cubicBezTo>
                  <a:pt x="4002777" y="50887"/>
                  <a:pt x="3993869" y="52952"/>
                  <a:pt x="3983644" y="55734"/>
                </a:cubicBezTo>
                <a:cubicBezTo>
                  <a:pt x="3984490" y="57082"/>
                  <a:pt x="3985687" y="63736"/>
                  <a:pt x="3987236" y="75696"/>
                </a:cubicBezTo>
                <a:cubicBezTo>
                  <a:pt x="3990061" y="75825"/>
                  <a:pt x="3994793" y="74283"/>
                  <a:pt x="4001433" y="71071"/>
                </a:cubicBezTo>
                <a:cubicBezTo>
                  <a:pt x="4008072" y="67859"/>
                  <a:pt x="4013966" y="69121"/>
                  <a:pt x="4019114" y="74857"/>
                </a:cubicBezTo>
                <a:cubicBezTo>
                  <a:pt x="4024263" y="80593"/>
                  <a:pt x="4021972" y="84891"/>
                  <a:pt x="4012242" y="87752"/>
                </a:cubicBezTo>
                <a:cubicBezTo>
                  <a:pt x="4002512" y="90613"/>
                  <a:pt x="3994779" y="92044"/>
                  <a:pt x="3989043" y="92044"/>
                </a:cubicBezTo>
                <a:lnTo>
                  <a:pt x="3991388" y="113489"/>
                </a:lnTo>
                <a:cubicBezTo>
                  <a:pt x="4008496" y="111095"/>
                  <a:pt x="4017533" y="109087"/>
                  <a:pt x="4018501" y="107467"/>
                </a:cubicBezTo>
                <a:cubicBezTo>
                  <a:pt x="4019469" y="105846"/>
                  <a:pt x="4021075" y="96009"/>
                  <a:pt x="4023320" y="77954"/>
                </a:cubicBezTo>
                <a:cubicBezTo>
                  <a:pt x="4025564" y="59900"/>
                  <a:pt x="4025865" y="50314"/>
                  <a:pt x="4024223" y="49195"/>
                </a:cubicBezTo>
                <a:cubicBezTo>
                  <a:pt x="4023402" y="48636"/>
                  <a:pt x="4021837" y="48385"/>
                  <a:pt x="4019528" y="48442"/>
                </a:cubicBezTo>
                <a:close/>
                <a:moveTo>
                  <a:pt x="1833356" y="46087"/>
                </a:moveTo>
                <a:cubicBezTo>
                  <a:pt x="1843078" y="47040"/>
                  <a:pt x="1851876" y="50980"/>
                  <a:pt x="1859749" y="57907"/>
                </a:cubicBezTo>
                <a:cubicBezTo>
                  <a:pt x="1867622" y="64833"/>
                  <a:pt x="1870687" y="74054"/>
                  <a:pt x="1868944" y="85569"/>
                </a:cubicBezTo>
                <a:cubicBezTo>
                  <a:pt x="1867202" y="97084"/>
                  <a:pt x="1858422" y="96525"/>
                  <a:pt x="1842605" y="83891"/>
                </a:cubicBezTo>
                <a:cubicBezTo>
                  <a:pt x="1833470" y="76578"/>
                  <a:pt x="1827214" y="68210"/>
                  <a:pt x="1823837" y="58789"/>
                </a:cubicBezTo>
                <a:cubicBezTo>
                  <a:pt x="1820460" y="49367"/>
                  <a:pt x="1823633" y="45133"/>
                  <a:pt x="1833356" y="46087"/>
                </a:cubicBezTo>
                <a:close/>
                <a:moveTo>
                  <a:pt x="3059015" y="45367"/>
                </a:moveTo>
                <a:cubicBezTo>
                  <a:pt x="3066506" y="45965"/>
                  <a:pt x="3075707" y="50583"/>
                  <a:pt x="3086618" y="59219"/>
                </a:cubicBezTo>
                <a:cubicBezTo>
                  <a:pt x="3101166" y="70734"/>
                  <a:pt x="3107824" y="78822"/>
                  <a:pt x="3106590" y="83483"/>
                </a:cubicBezTo>
                <a:cubicBezTo>
                  <a:pt x="3105357" y="88143"/>
                  <a:pt x="3099252" y="90947"/>
                  <a:pt x="3088275" y="91893"/>
                </a:cubicBezTo>
                <a:cubicBezTo>
                  <a:pt x="3077297" y="92840"/>
                  <a:pt x="3065065" y="96701"/>
                  <a:pt x="3051578" y="103476"/>
                </a:cubicBezTo>
                <a:cubicBezTo>
                  <a:pt x="3038091" y="110252"/>
                  <a:pt x="3034947" y="107380"/>
                  <a:pt x="3042145" y="94861"/>
                </a:cubicBezTo>
                <a:cubicBezTo>
                  <a:pt x="3049344" y="82342"/>
                  <a:pt x="3052309" y="75115"/>
                  <a:pt x="3051040" y="73179"/>
                </a:cubicBezTo>
                <a:cubicBezTo>
                  <a:pt x="3049771" y="71243"/>
                  <a:pt x="3046896" y="70082"/>
                  <a:pt x="3042415" y="69694"/>
                </a:cubicBezTo>
                <a:cubicBezTo>
                  <a:pt x="3037933" y="69307"/>
                  <a:pt x="3013558" y="72035"/>
                  <a:pt x="2969290" y="77879"/>
                </a:cubicBezTo>
                <a:cubicBezTo>
                  <a:pt x="2925022" y="83723"/>
                  <a:pt x="2902149" y="86200"/>
                  <a:pt x="2900672" y="85311"/>
                </a:cubicBezTo>
                <a:cubicBezTo>
                  <a:pt x="2894807" y="107710"/>
                  <a:pt x="2887379" y="121409"/>
                  <a:pt x="2878387" y="126406"/>
                </a:cubicBezTo>
                <a:cubicBezTo>
                  <a:pt x="2869396" y="131404"/>
                  <a:pt x="2864069" y="128418"/>
                  <a:pt x="2862405" y="117447"/>
                </a:cubicBezTo>
                <a:cubicBezTo>
                  <a:pt x="2860742" y="106477"/>
                  <a:pt x="2861957" y="98464"/>
                  <a:pt x="2866051" y="93410"/>
                </a:cubicBezTo>
                <a:cubicBezTo>
                  <a:pt x="2870145" y="88355"/>
                  <a:pt x="2875222" y="78514"/>
                  <a:pt x="2881281" y="63887"/>
                </a:cubicBezTo>
                <a:cubicBezTo>
                  <a:pt x="2887339" y="49260"/>
                  <a:pt x="2892294" y="44836"/>
                  <a:pt x="2896144" y="50615"/>
                </a:cubicBezTo>
                <a:cubicBezTo>
                  <a:pt x="2899995" y="56394"/>
                  <a:pt x="2901920" y="62503"/>
                  <a:pt x="2901920" y="68942"/>
                </a:cubicBezTo>
                <a:cubicBezTo>
                  <a:pt x="2911169" y="69013"/>
                  <a:pt x="2932213" y="66801"/>
                  <a:pt x="2965052" y="62306"/>
                </a:cubicBezTo>
                <a:cubicBezTo>
                  <a:pt x="2997891" y="57810"/>
                  <a:pt x="3018491" y="54680"/>
                  <a:pt x="3026852" y="52916"/>
                </a:cubicBezTo>
                <a:cubicBezTo>
                  <a:pt x="3035212" y="51153"/>
                  <a:pt x="3043626" y="48883"/>
                  <a:pt x="3052094" y="46108"/>
                </a:cubicBezTo>
                <a:cubicBezTo>
                  <a:pt x="3054211" y="45415"/>
                  <a:pt x="3056518" y="45168"/>
                  <a:pt x="3059015" y="45367"/>
                </a:cubicBezTo>
                <a:close/>
                <a:moveTo>
                  <a:pt x="3420056" y="38241"/>
                </a:moveTo>
                <a:cubicBezTo>
                  <a:pt x="3425512" y="38847"/>
                  <a:pt x="3430675" y="40914"/>
                  <a:pt x="3435543" y="44441"/>
                </a:cubicBezTo>
                <a:cubicBezTo>
                  <a:pt x="3445280" y="51497"/>
                  <a:pt x="3439691" y="57362"/>
                  <a:pt x="3418776" y="62037"/>
                </a:cubicBezTo>
                <a:cubicBezTo>
                  <a:pt x="3397861" y="66712"/>
                  <a:pt x="3381571" y="70182"/>
                  <a:pt x="3369904" y="72448"/>
                </a:cubicBezTo>
                <a:cubicBezTo>
                  <a:pt x="3358239" y="74713"/>
                  <a:pt x="3347071" y="72968"/>
                  <a:pt x="3336402" y="67210"/>
                </a:cubicBezTo>
                <a:cubicBezTo>
                  <a:pt x="3325733" y="61452"/>
                  <a:pt x="3325877" y="57620"/>
                  <a:pt x="3336832" y="55713"/>
                </a:cubicBezTo>
                <a:cubicBezTo>
                  <a:pt x="3347789" y="53805"/>
                  <a:pt x="3358880" y="51504"/>
                  <a:pt x="3370109" y="48808"/>
                </a:cubicBezTo>
                <a:cubicBezTo>
                  <a:pt x="3381337" y="46112"/>
                  <a:pt x="3392236" y="43445"/>
                  <a:pt x="3402804" y="40806"/>
                </a:cubicBezTo>
                <a:cubicBezTo>
                  <a:pt x="3408849" y="38490"/>
                  <a:pt x="3414599" y="37635"/>
                  <a:pt x="3420056" y="38241"/>
                </a:cubicBezTo>
                <a:close/>
                <a:moveTo>
                  <a:pt x="3282156" y="29196"/>
                </a:moveTo>
                <a:cubicBezTo>
                  <a:pt x="3286098" y="29766"/>
                  <a:pt x="3291051" y="31485"/>
                  <a:pt x="3297017" y="34353"/>
                </a:cubicBezTo>
                <a:cubicBezTo>
                  <a:pt x="3308217" y="41380"/>
                  <a:pt x="3310981" y="47342"/>
                  <a:pt x="3305309" y="52239"/>
                </a:cubicBezTo>
                <a:cubicBezTo>
                  <a:pt x="3299638" y="57136"/>
                  <a:pt x="3294013" y="65733"/>
                  <a:pt x="3288434" y="78030"/>
                </a:cubicBezTo>
                <a:cubicBezTo>
                  <a:pt x="3282856" y="90326"/>
                  <a:pt x="3281615" y="101035"/>
                  <a:pt x="3284713" y="110155"/>
                </a:cubicBezTo>
                <a:cubicBezTo>
                  <a:pt x="3287810" y="119276"/>
                  <a:pt x="3291177" y="127701"/>
                  <a:pt x="3294812" y="135430"/>
                </a:cubicBezTo>
                <a:cubicBezTo>
                  <a:pt x="3298447" y="143159"/>
                  <a:pt x="3299960" y="151810"/>
                  <a:pt x="3299351" y="161382"/>
                </a:cubicBezTo>
                <a:cubicBezTo>
                  <a:pt x="3298741" y="170954"/>
                  <a:pt x="3293629" y="172041"/>
                  <a:pt x="3284014" y="164641"/>
                </a:cubicBezTo>
                <a:cubicBezTo>
                  <a:pt x="3274399" y="157241"/>
                  <a:pt x="3264336" y="150290"/>
                  <a:pt x="3253824" y="143787"/>
                </a:cubicBezTo>
                <a:lnTo>
                  <a:pt x="3244546" y="136832"/>
                </a:lnTo>
                <a:lnTo>
                  <a:pt x="3244665" y="162425"/>
                </a:lnTo>
                <a:cubicBezTo>
                  <a:pt x="3244723" y="209096"/>
                  <a:pt x="3243919" y="241258"/>
                  <a:pt x="3242251" y="258910"/>
                </a:cubicBezTo>
                <a:cubicBezTo>
                  <a:pt x="3239584" y="287153"/>
                  <a:pt x="3233497" y="292993"/>
                  <a:pt x="3223989" y="276430"/>
                </a:cubicBezTo>
                <a:cubicBezTo>
                  <a:pt x="3214482" y="259867"/>
                  <a:pt x="3211302" y="247872"/>
                  <a:pt x="3214449" y="240443"/>
                </a:cubicBezTo>
                <a:cubicBezTo>
                  <a:pt x="3217597" y="233015"/>
                  <a:pt x="3219845" y="221235"/>
                  <a:pt x="3221193" y="205102"/>
                </a:cubicBezTo>
                <a:cubicBezTo>
                  <a:pt x="3222541" y="188969"/>
                  <a:pt x="3222993" y="162888"/>
                  <a:pt x="3222548" y="126858"/>
                </a:cubicBezTo>
                <a:cubicBezTo>
                  <a:pt x="3222104" y="90828"/>
                  <a:pt x="3219630" y="67669"/>
                  <a:pt x="3215127" y="57380"/>
                </a:cubicBezTo>
                <a:cubicBezTo>
                  <a:pt x="3210624" y="47091"/>
                  <a:pt x="3212180" y="42649"/>
                  <a:pt x="3219795" y="44054"/>
                </a:cubicBezTo>
                <a:cubicBezTo>
                  <a:pt x="3227409" y="45459"/>
                  <a:pt x="3232397" y="46359"/>
                  <a:pt x="3234755" y="46754"/>
                </a:cubicBezTo>
                <a:cubicBezTo>
                  <a:pt x="3237114" y="47148"/>
                  <a:pt x="3241266" y="46747"/>
                  <a:pt x="3247210" y="45549"/>
                </a:cubicBezTo>
                <a:cubicBezTo>
                  <a:pt x="3253154" y="44352"/>
                  <a:pt x="3258040" y="42480"/>
                  <a:pt x="3261869" y="39935"/>
                </a:cubicBezTo>
                <a:cubicBezTo>
                  <a:pt x="3265698" y="37390"/>
                  <a:pt x="3269530" y="34389"/>
                  <a:pt x="3273366" y="30933"/>
                </a:cubicBezTo>
                <a:cubicBezTo>
                  <a:pt x="3275284" y="29205"/>
                  <a:pt x="3278214" y="28626"/>
                  <a:pt x="3282156" y="29196"/>
                </a:cubicBezTo>
                <a:close/>
                <a:moveTo>
                  <a:pt x="3783679" y="28897"/>
                </a:moveTo>
                <a:cubicBezTo>
                  <a:pt x="3788926" y="29602"/>
                  <a:pt x="3795325" y="31808"/>
                  <a:pt x="3802875" y="35515"/>
                </a:cubicBezTo>
                <a:cubicBezTo>
                  <a:pt x="3817961" y="43043"/>
                  <a:pt x="3823704" y="49389"/>
                  <a:pt x="3820105" y="54551"/>
                </a:cubicBezTo>
                <a:cubicBezTo>
                  <a:pt x="3816505" y="59714"/>
                  <a:pt x="3814705" y="76685"/>
                  <a:pt x="3814705" y="105466"/>
                </a:cubicBezTo>
                <a:cubicBezTo>
                  <a:pt x="3814705" y="135953"/>
                  <a:pt x="3814921" y="159729"/>
                  <a:pt x="3815351" y="176794"/>
                </a:cubicBezTo>
                <a:cubicBezTo>
                  <a:pt x="3815781" y="193859"/>
                  <a:pt x="3817133" y="213555"/>
                  <a:pt x="3819405" y="235883"/>
                </a:cubicBezTo>
                <a:cubicBezTo>
                  <a:pt x="3821679" y="258211"/>
                  <a:pt x="3819054" y="278291"/>
                  <a:pt x="3811533" y="296123"/>
                </a:cubicBezTo>
                <a:cubicBezTo>
                  <a:pt x="3804012" y="313955"/>
                  <a:pt x="3797361" y="318117"/>
                  <a:pt x="3791582" y="308609"/>
                </a:cubicBezTo>
                <a:cubicBezTo>
                  <a:pt x="3785803" y="299102"/>
                  <a:pt x="3776037" y="287601"/>
                  <a:pt x="3762285" y="274107"/>
                </a:cubicBezTo>
                <a:cubicBezTo>
                  <a:pt x="3748533" y="260613"/>
                  <a:pt x="3745973" y="254809"/>
                  <a:pt x="3754606" y="256694"/>
                </a:cubicBezTo>
                <a:cubicBezTo>
                  <a:pt x="3763239" y="258580"/>
                  <a:pt x="3770563" y="260154"/>
                  <a:pt x="3776578" y="261416"/>
                </a:cubicBezTo>
                <a:cubicBezTo>
                  <a:pt x="3782594" y="262678"/>
                  <a:pt x="3786376" y="259903"/>
                  <a:pt x="3787925" y="253091"/>
                </a:cubicBezTo>
                <a:cubicBezTo>
                  <a:pt x="3789474" y="246280"/>
                  <a:pt x="3790248" y="230369"/>
                  <a:pt x="3790248" y="205360"/>
                </a:cubicBezTo>
                <a:cubicBezTo>
                  <a:pt x="3790248" y="179390"/>
                  <a:pt x="3789804" y="153402"/>
                  <a:pt x="3788915" y="127396"/>
                </a:cubicBezTo>
                <a:cubicBezTo>
                  <a:pt x="3788026" y="101390"/>
                  <a:pt x="3786721" y="83665"/>
                  <a:pt x="3785000" y="74222"/>
                </a:cubicBezTo>
                <a:cubicBezTo>
                  <a:pt x="3783279" y="64779"/>
                  <a:pt x="3781408" y="58642"/>
                  <a:pt x="3779386" y="55810"/>
                </a:cubicBezTo>
                <a:cubicBezTo>
                  <a:pt x="3777364" y="52977"/>
                  <a:pt x="3767437" y="53329"/>
                  <a:pt x="3749605" y="56864"/>
                </a:cubicBezTo>
                <a:cubicBezTo>
                  <a:pt x="3731772" y="60398"/>
                  <a:pt x="3718027" y="63546"/>
                  <a:pt x="3708369" y="66307"/>
                </a:cubicBezTo>
                <a:cubicBezTo>
                  <a:pt x="3698711" y="69067"/>
                  <a:pt x="3689472" y="66826"/>
                  <a:pt x="3680653" y="59585"/>
                </a:cubicBezTo>
                <a:cubicBezTo>
                  <a:pt x="3671834" y="52343"/>
                  <a:pt x="3672401" y="48722"/>
                  <a:pt x="3682353" y="48722"/>
                </a:cubicBezTo>
                <a:cubicBezTo>
                  <a:pt x="3689308" y="48722"/>
                  <a:pt x="3704415" y="46965"/>
                  <a:pt x="3727675" y="43452"/>
                </a:cubicBezTo>
                <a:cubicBezTo>
                  <a:pt x="3750935" y="39938"/>
                  <a:pt x="3765508" y="35884"/>
                  <a:pt x="3771394" y="31288"/>
                </a:cubicBezTo>
                <a:cubicBezTo>
                  <a:pt x="3774338" y="28990"/>
                  <a:pt x="3778433" y="28193"/>
                  <a:pt x="3783679" y="28897"/>
                </a:cubicBezTo>
                <a:close/>
                <a:moveTo>
                  <a:pt x="2371065" y="28728"/>
                </a:moveTo>
                <a:cubicBezTo>
                  <a:pt x="2373779" y="28646"/>
                  <a:pt x="2376628" y="29104"/>
                  <a:pt x="2379610" y="30105"/>
                </a:cubicBezTo>
                <a:cubicBezTo>
                  <a:pt x="2385576" y="32105"/>
                  <a:pt x="2391276" y="36102"/>
                  <a:pt x="2396711" y="42097"/>
                </a:cubicBezTo>
                <a:cubicBezTo>
                  <a:pt x="2402146" y="48091"/>
                  <a:pt x="2402512" y="52931"/>
                  <a:pt x="2397808" y="56616"/>
                </a:cubicBezTo>
                <a:cubicBezTo>
                  <a:pt x="2393104" y="60302"/>
                  <a:pt x="2389473" y="66848"/>
                  <a:pt x="2386913" y="76255"/>
                </a:cubicBezTo>
                <a:cubicBezTo>
                  <a:pt x="2384353" y="85662"/>
                  <a:pt x="2382109" y="93980"/>
                  <a:pt x="2380180" y="101207"/>
                </a:cubicBezTo>
                <a:cubicBezTo>
                  <a:pt x="2378251" y="108434"/>
                  <a:pt x="2372777" y="115013"/>
                  <a:pt x="2363757" y="120943"/>
                </a:cubicBezTo>
                <a:cubicBezTo>
                  <a:pt x="2354737" y="126872"/>
                  <a:pt x="2348854" y="126690"/>
                  <a:pt x="2346108" y="120394"/>
                </a:cubicBezTo>
                <a:cubicBezTo>
                  <a:pt x="2343362" y="114099"/>
                  <a:pt x="2338493" y="107549"/>
                  <a:pt x="2331502" y="100745"/>
                </a:cubicBezTo>
                <a:cubicBezTo>
                  <a:pt x="2324512" y="93940"/>
                  <a:pt x="2325325" y="90997"/>
                  <a:pt x="2333944" y="91915"/>
                </a:cubicBezTo>
                <a:cubicBezTo>
                  <a:pt x="2342562" y="92832"/>
                  <a:pt x="2347725" y="93284"/>
                  <a:pt x="2349431" y="93270"/>
                </a:cubicBezTo>
                <a:cubicBezTo>
                  <a:pt x="2350564" y="93270"/>
                  <a:pt x="2351976" y="92252"/>
                  <a:pt x="2353669" y="90215"/>
                </a:cubicBezTo>
                <a:cubicBezTo>
                  <a:pt x="2355361" y="88179"/>
                  <a:pt x="2357315" y="82378"/>
                  <a:pt x="2359530" y="72813"/>
                </a:cubicBezTo>
                <a:cubicBezTo>
                  <a:pt x="2361746" y="63248"/>
                  <a:pt x="2362585" y="57541"/>
                  <a:pt x="2362047" y="55691"/>
                </a:cubicBezTo>
                <a:cubicBezTo>
                  <a:pt x="2361509" y="53841"/>
                  <a:pt x="2359659" y="53128"/>
                  <a:pt x="2356497" y="53551"/>
                </a:cubicBezTo>
                <a:cubicBezTo>
                  <a:pt x="2353335" y="53974"/>
                  <a:pt x="2345609" y="55462"/>
                  <a:pt x="2333320" y="58014"/>
                </a:cubicBezTo>
                <a:cubicBezTo>
                  <a:pt x="2339615" y="63005"/>
                  <a:pt x="2341028" y="67439"/>
                  <a:pt x="2337558" y="71318"/>
                </a:cubicBezTo>
                <a:cubicBezTo>
                  <a:pt x="2334087" y="75197"/>
                  <a:pt x="2327598" y="84831"/>
                  <a:pt x="2318091" y="100218"/>
                </a:cubicBezTo>
                <a:cubicBezTo>
                  <a:pt x="2308583" y="115605"/>
                  <a:pt x="2295896" y="127539"/>
                  <a:pt x="2280028" y="136021"/>
                </a:cubicBezTo>
                <a:cubicBezTo>
                  <a:pt x="2264161" y="144504"/>
                  <a:pt x="2261458" y="142249"/>
                  <a:pt x="2271919" y="129256"/>
                </a:cubicBezTo>
                <a:cubicBezTo>
                  <a:pt x="2282380" y="116264"/>
                  <a:pt x="2290719" y="103552"/>
                  <a:pt x="2296935" y="91119"/>
                </a:cubicBezTo>
                <a:cubicBezTo>
                  <a:pt x="2303152" y="78686"/>
                  <a:pt x="2307127" y="69099"/>
                  <a:pt x="2308863" y="62359"/>
                </a:cubicBezTo>
                <a:cubicBezTo>
                  <a:pt x="2305751" y="64152"/>
                  <a:pt x="2302610" y="65274"/>
                  <a:pt x="2299441" y="65726"/>
                </a:cubicBezTo>
                <a:cubicBezTo>
                  <a:pt x="2296272" y="66177"/>
                  <a:pt x="2290751" y="63317"/>
                  <a:pt x="2282878" y="57143"/>
                </a:cubicBezTo>
                <a:cubicBezTo>
                  <a:pt x="2275006" y="50970"/>
                  <a:pt x="2276985" y="47589"/>
                  <a:pt x="2288815" y="47001"/>
                </a:cubicBezTo>
                <a:cubicBezTo>
                  <a:pt x="2300646" y="46413"/>
                  <a:pt x="2314800" y="44115"/>
                  <a:pt x="2331277" y="40107"/>
                </a:cubicBezTo>
                <a:cubicBezTo>
                  <a:pt x="2347753" y="36099"/>
                  <a:pt x="2358437" y="32930"/>
                  <a:pt x="2363327" y="30599"/>
                </a:cubicBezTo>
                <a:cubicBezTo>
                  <a:pt x="2365772" y="29434"/>
                  <a:pt x="2368351" y="28810"/>
                  <a:pt x="2371065" y="28728"/>
                </a:cubicBezTo>
                <a:close/>
                <a:moveTo>
                  <a:pt x="4164793" y="28502"/>
                </a:moveTo>
                <a:cubicBezTo>
                  <a:pt x="4173806" y="26667"/>
                  <a:pt x="4180736" y="28900"/>
                  <a:pt x="4185583" y="35203"/>
                </a:cubicBezTo>
                <a:cubicBezTo>
                  <a:pt x="4190430" y="41505"/>
                  <a:pt x="4187447" y="45954"/>
                  <a:pt x="4176634" y="48550"/>
                </a:cubicBezTo>
                <a:cubicBezTo>
                  <a:pt x="4165822" y="51145"/>
                  <a:pt x="4147832" y="54666"/>
                  <a:pt x="4122665" y="59111"/>
                </a:cubicBezTo>
                <a:cubicBezTo>
                  <a:pt x="4131671" y="62825"/>
                  <a:pt x="4134467" y="67163"/>
                  <a:pt x="4131054" y="72125"/>
                </a:cubicBezTo>
                <a:cubicBezTo>
                  <a:pt x="4127641" y="77087"/>
                  <a:pt x="4121245" y="85476"/>
                  <a:pt x="4111867" y="97292"/>
                </a:cubicBezTo>
                <a:cubicBezTo>
                  <a:pt x="4126766" y="93908"/>
                  <a:pt x="4137224" y="90588"/>
                  <a:pt x="4143240" y="87333"/>
                </a:cubicBezTo>
                <a:cubicBezTo>
                  <a:pt x="4149255" y="84078"/>
                  <a:pt x="4157454" y="85236"/>
                  <a:pt x="4167837" y="90807"/>
                </a:cubicBezTo>
                <a:cubicBezTo>
                  <a:pt x="4178219" y="96378"/>
                  <a:pt x="4182456" y="101598"/>
                  <a:pt x="4180549" y="106466"/>
                </a:cubicBezTo>
                <a:cubicBezTo>
                  <a:pt x="4178642" y="111335"/>
                  <a:pt x="4177065" y="115644"/>
                  <a:pt x="4175817" y="119394"/>
                </a:cubicBezTo>
                <a:cubicBezTo>
                  <a:pt x="4174569" y="123144"/>
                  <a:pt x="4174390" y="131945"/>
                  <a:pt x="4175279" y="145798"/>
                </a:cubicBezTo>
                <a:cubicBezTo>
                  <a:pt x="4176168" y="159651"/>
                  <a:pt x="4175494" y="173951"/>
                  <a:pt x="4173257" y="188700"/>
                </a:cubicBezTo>
                <a:cubicBezTo>
                  <a:pt x="4171020" y="203449"/>
                  <a:pt x="4166277" y="207174"/>
                  <a:pt x="4159028" y="199875"/>
                </a:cubicBezTo>
                <a:cubicBezTo>
                  <a:pt x="4151779" y="192576"/>
                  <a:pt x="4148606" y="186671"/>
                  <a:pt x="4149510" y="182161"/>
                </a:cubicBezTo>
                <a:cubicBezTo>
                  <a:pt x="4150413" y="177651"/>
                  <a:pt x="4151087" y="166537"/>
                  <a:pt x="4151532" y="148820"/>
                </a:cubicBezTo>
                <a:cubicBezTo>
                  <a:pt x="4151976" y="131103"/>
                  <a:pt x="4151492" y="119462"/>
                  <a:pt x="4150080" y="113898"/>
                </a:cubicBezTo>
                <a:cubicBezTo>
                  <a:pt x="4148667" y="108334"/>
                  <a:pt x="4143681" y="106814"/>
                  <a:pt x="4135119" y="109338"/>
                </a:cubicBezTo>
                <a:lnTo>
                  <a:pt x="4094336" y="116996"/>
                </a:lnTo>
                <a:cubicBezTo>
                  <a:pt x="4094336" y="130045"/>
                  <a:pt x="4093805" y="147823"/>
                  <a:pt x="4092744" y="170330"/>
                </a:cubicBezTo>
                <a:cubicBezTo>
                  <a:pt x="4091683" y="192837"/>
                  <a:pt x="4087155" y="200958"/>
                  <a:pt x="4079160" y="194691"/>
                </a:cubicBezTo>
                <a:cubicBezTo>
                  <a:pt x="4071166" y="188424"/>
                  <a:pt x="4067624" y="181777"/>
                  <a:pt x="4068534" y="174751"/>
                </a:cubicBezTo>
                <a:cubicBezTo>
                  <a:pt x="4069445" y="167724"/>
                  <a:pt x="4070345" y="157098"/>
                  <a:pt x="4071234" y="142873"/>
                </a:cubicBezTo>
                <a:cubicBezTo>
                  <a:pt x="4072123" y="128647"/>
                  <a:pt x="4070768" y="118171"/>
                  <a:pt x="4067168" y="111446"/>
                </a:cubicBezTo>
                <a:cubicBezTo>
                  <a:pt x="4063569" y="104720"/>
                  <a:pt x="4065397" y="101358"/>
                  <a:pt x="4072654" y="101358"/>
                </a:cubicBezTo>
                <a:cubicBezTo>
                  <a:pt x="4077587" y="101358"/>
                  <a:pt x="4081476" y="101580"/>
                  <a:pt x="4084323" y="102024"/>
                </a:cubicBezTo>
                <a:cubicBezTo>
                  <a:pt x="4087169" y="102469"/>
                  <a:pt x="4091031" y="102153"/>
                  <a:pt x="4095906" y="101078"/>
                </a:cubicBezTo>
                <a:cubicBezTo>
                  <a:pt x="4101943" y="79854"/>
                  <a:pt x="4104460" y="67400"/>
                  <a:pt x="4103456" y="63715"/>
                </a:cubicBezTo>
                <a:cubicBezTo>
                  <a:pt x="4097821" y="65478"/>
                  <a:pt x="4092475" y="66593"/>
                  <a:pt x="4087420" y="67059"/>
                </a:cubicBezTo>
                <a:cubicBezTo>
                  <a:pt x="4082365" y="67525"/>
                  <a:pt x="4075927" y="65045"/>
                  <a:pt x="4068104" y="59617"/>
                </a:cubicBezTo>
                <a:cubicBezTo>
                  <a:pt x="4060282" y="54189"/>
                  <a:pt x="4062300" y="50582"/>
                  <a:pt x="4074159" y="48797"/>
                </a:cubicBezTo>
                <a:cubicBezTo>
                  <a:pt x="4086019" y="47012"/>
                  <a:pt x="4097118" y="44768"/>
                  <a:pt x="4107457" y="42064"/>
                </a:cubicBezTo>
                <a:cubicBezTo>
                  <a:pt x="4117796" y="39361"/>
                  <a:pt x="4127684" y="36884"/>
                  <a:pt x="4137120" y="34633"/>
                </a:cubicBezTo>
                <a:cubicBezTo>
                  <a:pt x="4146556" y="32381"/>
                  <a:pt x="4155780" y="30338"/>
                  <a:pt x="4164793" y="28502"/>
                </a:cubicBezTo>
                <a:close/>
                <a:moveTo>
                  <a:pt x="199837" y="27214"/>
                </a:moveTo>
                <a:cubicBezTo>
                  <a:pt x="203677" y="27707"/>
                  <a:pt x="208070" y="29140"/>
                  <a:pt x="213018" y="31514"/>
                </a:cubicBezTo>
                <a:cubicBezTo>
                  <a:pt x="222912" y="36260"/>
                  <a:pt x="231255" y="41423"/>
                  <a:pt x="238045" y="47001"/>
                </a:cubicBezTo>
                <a:cubicBezTo>
                  <a:pt x="244835" y="52579"/>
                  <a:pt x="246402" y="58348"/>
                  <a:pt x="242745" y="64306"/>
                </a:cubicBezTo>
                <a:cubicBezTo>
                  <a:pt x="239088" y="70264"/>
                  <a:pt x="236840" y="77040"/>
                  <a:pt x="236001" y="84633"/>
                </a:cubicBezTo>
                <a:cubicBezTo>
                  <a:pt x="235162" y="92226"/>
                  <a:pt x="234743" y="109073"/>
                  <a:pt x="234743" y="135172"/>
                </a:cubicBezTo>
                <a:cubicBezTo>
                  <a:pt x="234743" y="161945"/>
                  <a:pt x="235399" y="187209"/>
                  <a:pt x="236711" y="210963"/>
                </a:cubicBezTo>
                <a:cubicBezTo>
                  <a:pt x="238023" y="234718"/>
                  <a:pt x="239371" y="251797"/>
                  <a:pt x="240755" y="262201"/>
                </a:cubicBezTo>
                <a:cubicBezTo>
                  <a:pt x="242139" y="272605"/>
                  <a:pt x="237923" y="285317"/>
                  <a:pt x="228107" y="300339"/>
                </a:cubicBezTo>
                <a:cubicBezTo>
                  <a:pt x="218291" y="315360"/>
                  <a:pt x="210956" y="316579"/>
                  <a:pt x="206102" y="303996"/>
                </a:cubicBezTo>
                <a:cubicBezTo>
                  <a:pt x="201248" y="291412"/>
                  <a:pt x="191959" y="280137"/>
                  <a:pt x="178235" y="270171"/>
                </a:cubicBezTo>
                <a:cubicBezTo>
                  <a:pt x="164512" y="260204"/>
                  <a:pt x="165595" y="257021"/>
                  <a:pt x="181483" y="260620"/>
                </a:cubicBezTo>
                <a:cubicBezTo>
                  <a:pt x="197372" y="264219"/>
                  <a:pt x="205919" y="261477"/>
                  <a:pt x="207124" y="252392"/>
                </a:cubicBezTo>
                <a:cubicBezTo>
                  <a:pt x="208328" y="243308"/>
                  <a:pt x="208931" y="231674"/>
                  <a:pt x="208931" y="217492"/>
                </a:cubicBezTo>
                <a:cubicBezTo>
                  <a:pt x="208931" y="202334"/>
                  <a:pt x="208264" y="173622"/>
                  <a:pt x="206930" y="131354"/>
                </a:cubicBezTo>
                <a:cubicBezTo>
                  <a:pt x="205596" y="89086"/>
                  <a:pt x="202603" y="65220"/>
                  <a:pt x="197950" y="59757"/>
                </a:cubicBezTo>
                <a:cubicBezTo>
                  <a:pt x="193296" y="54293"/>
                  <a:pt x="186456" y="51783"/>
                  <a:pt x="177429" y="52228"/>
                </a:cubicBezTo>
                <a:cubicBezTo>
                  <a:pt x="168401" y="52673"/>
                  <a:pt x="153312" y="54135"/>
                  <a:pt x="132160" y="56616"/>
                </a:cubicBezTo>
                <a:cubicBezTo>
                  <a:pt x="144751" y="60760"/>
                  <a:pt x="149472" y="66063"/>
                  <a:pt x="146325" y="72523"/>
                </a:cubicBezTo>
                <a:cubicBezTo>
                  <a:pt x="143177" y="78983"/>
                  <a:pt x="141603" y="89936"/>
                  <a:pt x="141603" y="105380"/>
                </a:cubicBezTo>
                <a:cubicBezTo>
                  <a:pt x="148501" y="104505"/>
                  <a:pt x="153871" y="104068"/>
                  <a:pt x="157714" y="104068"/>
                </a:cubicBezTo>
                <a:cubicBezTo>
                  <a:pt x="163479" y="104068"/>
                  <a:pt x="168760" y="106710"/>
                  <a:pt x="173557" y="111994"/>
                </a:cubicBezTo>
                <a:cubicBezTo>
                  <a:pt x="178354" y="117279"/>
                  <a:pt x="175106" y="121541"/>
                  <a:pt x="163813" y="124782"/>
                </a:cubicBezTo>
                <a:cubicBezTo>
                  <a:pt x="152520" y="128023"/>
                  <a:pt x="145059" y="130253"/>
                  <a:pt x="141431" y="131472"/>
                </a:cubicBezTo>
                <a:lnTo>
                  <a:pt x="140248" y="163436"/>
                </a:lnTo>
                <a:cubicBezTo>
                  <a:pt x="151175" y="160826"/>
                  <a:pt x="160120" y="159048"/>
                  <a:pt x="167082" y="158102"/>
                </a:cubicBezTo>
                <a:cubicBezTo>
                  <a:pt x="174044" y="157155"/>
                  <a:pt x="179411" y="159772"/>
                  <a:pt x="183183" y="165953"/>
                </a:cubicBezTo>
                <a:cubicBezTo>
                  <a:pt x="186954" y="172134"/>
                  <a:pt x="184287" y="176862"/>
                  <a:pt x="175181" y="180139"/>
                </a:cubicBezTo>
                <a:cubicBezTo>
                  <a:pt x="166075" y="183416"/>
                  <a:pt x="154431" y="187026"/>
                  <a:pt x="140248" y="190970"/>
                </a:cubicBezTo>
                <a:cubicBezTo>
                  <a:pt x="140248" y="211419"/>
                  <a:pt x="138825" y="232578"/>
                  <a:pt x="135978" y="254446"/>
                </a:cubicBezTo>
                <a:cubicBezTo>
                  <a:pt x="133132" y="276315"/>
                  <a:pt x="129113" y="287562"/>
                  <a:pt x="123922" y="288185"/>
                </a:cubicBezTo>
                <a:cubicBezTo>
                  <a:pt x="118731" y="288809"/>
                  <a:pt x="115630" y="282611"/>
                  <a:pt x="114618" y="269590"/>
                </a:cubicBezTo>
                <a:cubicBezTo>
                  <a:pt x="113607" y="256569"/>
                  <a:pt x="113554" y="231581"/>
                  <a:pt x="114457" y="194626"/>
                </a:cubicBezTo>
                <a:cubicBezTo>
                  <a:pt x="106843" y="196433"/>
                  <a:pt x="99665" y="197337"/>
                  <a:pt x="92925" y="197337"/>
                </a:cubicBezTo>
                <a:cubicBezTo>
                  <a:pt x="86931" y="197337"/>
                  <a:pt x="80023" y="195229"/>
                  <a:pt x="72200" y="191013"/>
                </a:cubicBezTo>
                <a:cubicBezTo>
                  <a:pt x="64378" y="186797"/>
                  <a:pt x="64345" y="183645"/>
                  <a:pt x="72103" y="181559"/>
                </a:cubicBezTo>
                <a:cubicBezTo>
                  <a:pt x="79861" y="179472"/>
                  <a:pt x="94424" y="175554"/>
                  <a:pt x="115791" y="169803"/>
                </a:cubicBezTo>
                <a:lnTo>
                  <a:pt x="115791" y="135236"/>
                </a:lnTo>
                <a:cubicBezTo>
                  <a:pt x="105710" y="137947"/>
                  <a:pt x="95991" y="136993"/>
                  <a:pt x="86634" y="132375"/>
                </a:cubicBezTo>
                <a:cubicBezTo>
                  <a:pt x="77277" y="127758"/>
                  <a:pt x="76287" y="124374"/>
                  <a:pt x="83665" y="122223"/>
                </a:cubicBezTo>
                <a:cubicBezTo>
                  <a:pt x="91043" y="120072"/>
                  <a:pt x="101752" y="117433"/>
                  <a:pt x="115791" y="114307"/>
                </a:cubicBezTo>
                <a:cubicBezTo>
                  <a:pt x="115791" y="94446"/>
                  <a:pt x="114636" y="76678"/>
                  <a:pt x="112328" y="61004"/>
                </a:cubicBezTo>
                <a:cubicBezTo>
                  <a:pt x="96998" y="62811"/>
                  <a:pt x="83325" y="64460"/>
                  <a:pt x="71307" y="65952"/>
                </a:cubicBezTo>
                <a:cubicBezTo>
                  <a:pt x="70433" y="127729"/>
                  <a:pt x="68863" y="168147"/>
                  <a:pt x="66597" y="187205"/>
                </a:cubicBezTo>
                <a:cubicBezTo>
                  <a:pt x="64331" y="206263"/>
                  <a:pt x="60197" y="225956"/>
                  <a:pt x="54196" y="246283"/>
                </a:cubicBezTo>
                <a:cubicBezTo>
                  <a:pt x="48195" y="266611"/>
                  <a:pt x="35815" y="282657"/>
                  <a:pt x="17058" y="294423"/>
                </a:cubicBezTo>
                <a:cubicBezTo>
                  <a:pt x="-1699" y="306190"/>
                  <a:pt x="-4986" y="303838"/>
                  <a:pt x="7196" y="287368"/>
                </a:cubicBezTo>
                <a:cubicBezTo>
                  <a:pt x="19378" y="270898"/>
                  <a:pt x="28602" y="248112"/>
                  <a:pt x="34869" y="219008"/>
                </a:cubicBezTo>
                <a:cubicBezTo>
                  <a:pt x="41136" y="189905"/>
                  <a:pt x="44269" y="165559"/>
                  <a:pt x="44269" y="145970"/>
                </a:cubicBezTo>
                <a:lnTo>
                  <a:pt x="44269" y="90624"/>
                </a:lnTo>
                <a:cubicBezTo>
                  <a:pt x="44269" y="74534"/>
                  <a:pt x="41792" y="62399"/>
                  <a:pt x="36837" y="54218"/>
                </a:cubicBezTo>
                <a:cubicBezTo>
                  <a:pt x="31883" y="46037"/>
                  <a:pt x="35536" y="43298"/>
                  <a:pt x="47797" y="46001"/>
                </a:cubicBezTo>
                <a:cubicBezTo>
                  <a:pt x="60058" y="48704"/>
                  <a:pt x="75025" y="48941"/>
                  <a:pt x="92699" y="46711"/>
                </a:cubicBezTo>
                <a:cubicBezTo>
                  <a:pt x="110374" y="44481"/>
                  <a:pt x="129640" y="41591"/>
                  <a:pt x="150498" y="38042"/>
                </a:cubicBezTo>
                <a:cubicBezTo>
                  <a:pt x="171356" y="34493"/>
                  <a:pt x="184516" y="31331"/>
                  <a:pt x="189980" y="28556"/>
                </a:cubicBezTo>
                <a:cubicBezTo>
                  <a:pt x="192712" y="27169"/>
                  <a:pt x="195997" y="26721"/>
                  <a:pt x="199837" y="27214"/>
                </a:cubicBezTo>
                <a:close/>
                <a:moveTo>
                  <a:pt x="3607744" y="26168"/>
                </a:moveTo>
                <a:cubicBezTo>
                  <a:pt x="3612943" y="24985"/>
                  <a:pt x="3620310" y="26724"/>
                  <a:pt x="3629846" y="31385"/>
                </a:cubicBezTo>
                <a:cubicBezTo>
                  <a:pt x="3639856" y="35385"/>
                  <a:pt x="3647972" y="41329"/>
                  <a:pt x="3654196" y="49217"/>
                </a:cubicBezTo>
                <a:cubicBezTo>
                  <a:pt x="3660420" y="57104"/>
                  <a:pt x="3661240" y="64865"/>
                  <a:pt x="3656658" y="72502"/>
                </a:cubicBezTo>
                <a:cubicBezTo>
                  <a:pt x="3652077" y="80138"/>
                  <a:pt x="3646158" y="81504"/>
                  <a:pt x="3638902" y="76599"/>
                </a:cubicBezTo>
                <a:cubicBezTo>
                  <a:pt x="3631646" y="71695"/>
                  <a:pt x="3623339" y="62359"/>
                  <a:pt x="3613982" y="48593"/>
                </a:cubicBezTo>
                <a:cubicBezTo>
                  <a:pt x="3604625" y="34826"/>
                  <a:pt x="3602546" y="27351"/>
                  <a:pt x="3607744" y="26168"/>
                </a:cubicBezTo>
                <a:close/>
                <a:moveTo>
                  <a:pt x="4027261" y="26007"/>
                </a:moveTo>
                <a:cubicBezTo>
                  <a:pt x="4029828" y="25663"/>
                  <a:pt x="4032329" y="25856"/>
                  <a:pt x="4034763" y="26588"/>
                </a:cubicBezTo>
                <a:cubicBezTo>
                  <a:pt x="4039632" y="28050"/>
                  <a:pt x="4046053" y="30944"/>
                  <a:pt x="4054026" y="35267"/>
                </a:cubicBezTo>
                <a:cubicBezTo>
                  <a:pt x="4061999" y="39591"/>
                  <a:pt x="4064329" y="43746"/>
                  <a:pt x="4061016" y="47732"/>
                </a:cubicBezTo>
                <a:cubicBezTo>
                  <a:pt x="4057704" y="51719"/>
                  <a:pt x="4055004" y="57459"/>
                  <a:pt x="4052918" y="64951"/>
                </a:cubicBezTo>
                <a:cubicBezTo>
                  <a:pt x="4050831" y="72444"/>
                  <a:pt x="4048171" y="83128"/>
                  <a:pt x="4044937" y="97002"/>
                </a:cubicBezTo>
                <a:cubicBezTo>
                  <a:pt x="4041704" y="110876"/>
                  <a:pt x="4037746" y="120717"/>
                  <a:pt x="4033064" y="126525"/>
                </a:cubicBezTo>
                <a:cubicBezTo>
                  <a:pt x="4028382" y="132332"/>
                  <a:pt x="4023646" y="131192"/>
                  <a:pt x="4018856" y="123105"/>
                </a:cubicBezTo>
                <a:lnTo>
                  <a:pt x="3991215" y="129192"/>
                </a:lnTo>
                <a:cubicBezTo>
                  <a:pt x="3990240" y="135028"/>
                  <a:pt x="3987243" y="137947"/>
                  <a:pt x="3982224" y="137947"/>
                </a:cubicBezTo>
                <a:cubicBezTo>
                  <a:pt x="3978051" y="137947"/>
                  <a:pt x="3974968" y="131988"/>
                  <a:pt x="3972975" y="120072"/>
                </a:cubicBezTo>
                <a:cubicBezTo>
                  <a:pt x="3970982" y="108155"/>
                  <a:pt x="3968224" y="95155"/>
                  <a:pt x="3964704" y="81073"/>
                </a:cubicBezTo>
                <a:cubicBezTo>
                  <a:pt x="3961184" y="66991"/>
                  <a:pt x="3957810" y="56953"/>
                  <a:pt x="3954583" y="50959"/>
                </a:cubicBezTo>
                <a:cubicBezTo>
                  <a:pt x="3951357" y="44965"/>
                  <a:pt x="3953816" y="41968"/>
                  <a:pt x="3961961" y="41968"/>
                </a:cubicBezTo>
                <a:lnTo>
                  <a:pt x="3975470" y="41968"/>
                </a:lnTo>
                <a:cubicBezTo>
                  <a:pt x="3978596" y="41968"/>
                  <a:pt x="3985343" y="40458"/>
                  <a:pt x="3995711" y="37440"/>
                </a:cubicBezTo>
                <a:cubicBezTo>
                  <a:pt x="4006079" y="34421"/>
                  <a:pt x="4013963" y="31492"/>
                  <a:pt x="4019362" y="28653"/>
                </a:cubicBezTo>
                <a:cubicBezTo>
                  <a:pt x="4022061" y="27233"/>
                  <a:pt x="4024695" y="26351"/>
                  <a:pt x="4027261" y="26007"/>
                </a:cubicBezTo>
                <a:close/>
                <a:moveTo>
                  <a:pt x="2622300" y="24203"/>
                </a:moveTo>
                <a:cubicBezTo>
                  <a:pt x="2623739" y="23968"/>
                  <a:pt x="2625605" y="24089"/>
                  <a:pt x="2627900" y="24566"/>
                </a:cubicBezTo>
                <a:cubicBezTo>
                  <a:pt x="2637078" y="26473"/>
                  <a:pt x="2645201" y="29226"/>
                  <a:pt x="2652271" y="32826"/>
                </a:cubicBezTo>
                <a:cubicBezTo>
                  <a:pt x="2659341" y="36425"/>
                  <a:pt x="2662184" y="41265"/>
                  <a:pt x="2660800" y="47345"/>
                </a:cubicBezTo>
                <a:cubicBezTo>
                  <a:pt x="2659416" y="53425"/>
                  <a:pt x="2658290" y="62288"/>
                  <a:pt x="2657423" y="73932"/>
                </a:cubicBezTo>
                <a:cubicBezTo>
                  <a:pt x="2656555" y="85576"/>
                  <a:pt x="2656121" y="93815"/>
                  <a:pt x="2656121" y="98647"/>
                </a:cubicBezTo>
                <a:cubicBezTo>
                  <a:pt x="2662732" y="97099"/>
                  <a:pt x="2668834" y="94460"/>
                  <a:pt x="2674427" y="90732"/>
                </a:cubicBezTo>
                <a:cubicBezTo>
                  <a:pt x="2680019" y="87003"/>
                  <a:pt x="2689617" y="89215"/>
                  <a:pt x="2703218" y="97367"/>
                </a:cubicBezTo>
                <a:cubicBezTo>
                  <a:pt x="2716820" y="105520"/>
                  <a:pt x="2721072" y="111994"/>
                  <a:pt x="2715974" y="116791"/>
                </a:cubicBezTo>
                <a:cubicBezTo>
                  <a:pt x="2710876" y="121588"/>
                  <a:pt x="2704878" y="136233"/>
                  <a:pt x="2697980" y="160726"/>
                </a:cubicBezTo>
                <a:cubicBezTo>
                  <a:pt x="2713296" y="159034"/>
                  <a:pt x="2724703" y="157037"/>
                  <a:pt x="2732203" y="154735"/>
                </a:cubicBezTo>
                <a:cubicBezTo>
                  <a:pt x="2739703" y="152434"/>
                  <a:pt x="2746881" y="152022"/>
                  <a:pt x="2753735" y="153499"/>
                </a:cubicBezTo>
                <a:cubicBezTo>
                  <a:pt x="2760590" y="154976"/>
                  <a:pt x="2766509" y="159726"/>
                  <a:pt x="2771492" y="167749"/>
                </a:cubicBezTo>
                <a:cubicBezTo>
                  <a:pt x="2776475" y="175773"/>
                  <a:pt x="2771739" y="179784"/>
                  <a:pt x="2757284" y="179784"/>
                </a:cubicBezTo>
                <a:cubicBezTo>
                  <a:pt x="2745884" y="179784"/>
                  <a:pt x="2730511" y="180910"/>
                  <a:pt x="2711166" y="183161"/>
                </a:cubicBezTo>
                <a:cubicBezTo>
                  <a:pt x="2691821" y="185413"/>
                  <a:pt x="2672125" y="187635"/>
                  <a:pt x="2652077" y="189830"/>
                </a:cubicBezTo>
                <a:cubicBezTo>
                  <a:pt x="2661614" y="201187"/>
                  <a:pt x="2673699" y="214627"/>
                  <a:pt x="2688333" y="230151"/>
                </a:cubicBezTo>
                <a:cubicBezTo>
                  <a:pt x="2702967" y="245674"/>
                  <a:pt x="2715558" y="256289"/>
                  <a:pt x="2726105" y="261997"/>
                </a:cubicBezTo>
                <a:cubicBezTo>
                  <a:pt x="2736652" y="267704"/>
                  <a:pt x="2747200" y="272623"/>
                  <a:pt x="2757747" y="276753"/>
                </a:cubicBezTo>
                <a:cubicBezTo>
                  <a:pt x="2768294" y="280883"/>
                  <a:pt x="2772503" y="284414"/>
                  <a:pt x="2770374" y="287347"/>
                </a:cubicBezTo>
                <a:cubicBezTo>
                  <a:pt x="2768244" y="290279"/>
                  <a:pt x="2761411" y="291982"/>
                  <a:pt x="2749874" y="292455"/>
                </a:cubicBezTo>
                <a:cubicBezTo>
                  <a:pt x="2738337" y="292928"/>
                  <a:pt x="2725919" y="292222"/>
                  <a:pt x="2712618" y="290336"/>
                </a:cubicBezTo>
                <a:cubicBezTo>
                  <a:pt x="2699318" y="288451"/>
                  <a:pt x="2688448" y="280703"/>
                  <a:pt x="2680008" y="267095"/>
                </a:cubicBezTo>
                <a:cubicBezTo>
                  <a:pt x="2671569" y="253486"/>
                  <a:pt x="2665163" y="243189"/>
                  <a:pt x="2660789" y="236206"/>
                </a:cubicBezTo>
                <a:lnTo>
                  <a:pt x="2645603" y="202736"/>
                </a:lnTo>
                <a:cubicBezTo>
                  <a:pt x="2641559" y="225651"/>
                  <a:pt x="2632335" y="245014"/>
                  <a:pt x="2617930" y="260824"/>
                </a:cubicBezTo>
                <a:cubicBezTo>
                  <a:pt x="2603525" y="276634"/>
                  <a:pt x="2586242" y="287777"/>
                  <a:pt x="2566079" y="294251"/>
                </a:cubicBezTo>
                <a:cubicBezTo>
                  <a:pt x="2545917" y="300726"/>
                  <a:pt x="2543393" y="298503"/>
                  <a:pt x="2558507" y="287583"/>
                </a:cubicBezTo>
                <a:cubicBezTo>
                  <a:pt x="2573622" y="276663"/>
                  <a:pt x="2587138" y="263703"/>
                  <a:pt x="2599054" y="248703"/>
                </a:cubicBezTo>
                <a:cubicBezTo>
                  <a:pt x="2610971" y="233703"/>
                  <a:pt x="2619597" y="215233"/>
                  <a:pt x="2624931" y="193293"/>
                </a:cubicBezTo>
                <a:cubicBezTo>
                  <a:pt x="2612713" y="195989"/>
                  <a:pt x="2601396" y="198462"/>
                  <a:pt x="2590977" y="200714"/>
                </a:cubicBezTo>
                <a:cubicBezTo>
                  <a:pt x="2580559" y="202965"/>
                  <a:pt x="2571238" y="199789"/>
                  <a:pt x="2563014" y="191185"/>
                </a:cubicBezTo>
                <a:lnTo>
                  <a:pt x="2558767" y="183639"/>
                </a:lnTo>
                <a:lnTo>
                  <a:pt x="2547128" y="207027"/>
                </a:lnTo>
                <a:cubicBezTo>
                  <a:pt x="2535025" y="229448"/>
                  <a:pt x="2527615" y="247162"/>
                  <a:pt x="2524898" y="260168"/>
                </a:cubicBezTo>
                <a:cubicBezTo>
                  <a:pt x="2522180" y="273175"/>
                  <a:pt x="2516673" y="275774"/>
                  <a:pt x="2508378" y="267966"/>
                </a:cubicBezTo>
                <a:cubicBezTo>
                  <a:pt x="2500082" y="260157"/>
                  <a:pt x="2494038" y="250786"/>
                  <a:pt x="2490244" y="239852"/>
                </a:cubicBezTo>
                <a:cubicBezTo>
                  <a:pt x="2486451" y="228917"/>
                  <a:pt x="2488588" y="222952"/>
                  <a:pt x="2496655" y="221955"/>
                </a:cubicBezTo>
                <a:cubicBezTo>
                  <a:pt x="2504721" y="220959"/>
                  <a:pt x="2515544" y="210272"/>
                  <a:pt x="2529124" y="189894"/>
                </a:cubicBezTo>
                <a:cubicBezTo>
                  <a:pt x="2561605" y="150659"/>
                  <a:pt x="2575751" y="138101"/>
                  <a:pt x="2571564" y="152219"/>
                </a:cubicBezTo>
                <a:cubicBezTo>
                  <a:pt x="2569470" y="159278"/>
                  <a:pt x="2566387" y="167375"/>
                  <a:pt x="2562315" y="176509"/>
                </a:cubicBezTo>
                <a:lnTo>
                  <a:pt x="2559922" y="181317"/>
                </a:lnTo>
                <a:lnTo>
                  <a:pt x="2566671" y="179655"/>
                </a:lnTo>
                <a:cubicBezTo>
                  <a:pt x="2577332" y="180573"/>
                  <a:pt x="2597692" y="178106"/>
                  <a:pt x="2627749" y="172256"/>
                </a:cubicBezTo>
                <a:cubicBezTo>
                  <a:pt x="2629470" y="148221"/>
                  <a:pt x="2630330" y="132734"/>
                  <a:pt x="2630330" y="125793"/>
                </a:cubicBezTo>
                <a:cubicBezTo>
                  <a:pt x="2629671" y="126697"/>
                  <a:pt x="2625068" y="128274"/>
                  <a:pt x="2616521" y="130526"/>
                </a:cubicBezTo>
                <a:cubicBezTo>
                  <a:pt x="2607974" y="132777"/>
                  <a:pt x="2600040" y="129826"/>
                  <a:pt x="2592720" y="121674"/>
                </a:cubicBezTo>
                <a:cubicBezTo>
                  <a:pt x="2585399" y="113522"/>
                  <a:pt x="2585711" y="109668"/>
                  <a:pt x="2593655" y="110112"/>
                </a:cubicBezTo>
                <a:cubicBezTo>
                  <a:pt x="2601600" y="110557"/>
                  <a:pt x="2613825" y="109273"/>
                  <a:pt x="2630330" y="106262"/>
                </a:cubicBezTo>
                <a:cubicBezTo>
                  <a:pt x="2630330" y="96955"/>
                  <a:pt x="2629889" y="85275"/>
                  <a:pt x="2629008" y="71222"/>
                </a:cubicBezTo>
                <a:cubicBezTo>
                  <a:pt x="2628126" y="57168"/>
                  <a:pt x="2625426" y="45402"/>
                  <a:pt x="2620909" y="35923"/>
                </a:cubicBezTo>
                <a:cubicBezTo>
                  <a:pt x="2617521" y="28814"/>
                  <a:pt x="2617985" y="24907"/>
                  <a:pt x="2622300" y="24203"/>
                </a:cubicBezTo>
                <a:close/>
                <a:moveTo>
                  <a:pt x="1554780" y="17432"/>
                </a:moveTo>
                <a:cubicBezTo>
                  <a:pt x="1558680" y="17635"/>
                  <a:pt x="1562695" y="18213"/>
                  <a:pt x="1566825" y="19167"/>
                </a:cubicBezTo>
                <a:cubicBezTo>
                  <a:pt x="1575085" y="21074"/>
                  <a:pt x="1582463" y="24795"/>
                  <a:pt x="1588960" y="30331"/>
                </a:cubicBezTo>
                <a:cubicBezTo>
                  <a:pt x="1595456" y="35866"/>
                  <a:pt x="1597869" y="44162"/>
                  <a:pt x="1596198" y="55218"/>
                </a:cubicBezTo>
                <a:cubicBezTo>
                  <a:pt x="1594527" y="66274"/>
                  <a:pt x="1587515" y="68257"/>
                  <a:pt x="1575161" y="61166"/>
                </a:cubicBezTo>
                <a:cubicBezTo>
                  <a:pt x="1562807" y="54074"/>
                  <a:pt x="1552629" y="46521"/>
                  <a:pt x="1544627" y="38504"/>
                </a:cubicBezTo>
                <a:cubicBezTo>
                  <a:pt x="1536482" y="25899"/>
                  <a:pt x="1536080" y="19048"/>
                  <a:pt x="1543422" y="17951"/>
                </a:cubicBezTo>
                <a:cubicBezTo>
                  <a:pt x="1547093" y="17403"/>
                  <a:pt x="1550879" y="17230"/>
                  <a:pt x="1554780" y="17432"/>
                </a:cubicBezTo>
                <a:close/>
                <a:moveTo>
                  <a:pt x="1246342" y="16067"/>
                </a:moveTo>
                <a:cubicBezTo>
                  <a:pt x="1248230" y="16009"/>
                  <a:pt x="1250565" y="16394"/>
                  <a:pt x="1253345" y="17220"/>
                </a:cubicBezTo>
                <a:cubicBezTo>
                  <a:pt x="1264466" y="20525"/>
                  <a:pt x="1272815" y="24372"/>
                  <a:pt x="1278394" y="28760"/>
                </a:cubicBezTo>
                <a:cubicBezTo>
                  <a:pt x="1283972" y="33148"/>
                  <a:pt x="1284628" y="37967"/>
                  <a:pt x="1280362" y="43215"/>
                </a:cubicBezTo>
                <a:cubicBezTo>
                  <a:pt x="1276096" y="48464"/>
                  <a:pt x="1271055" y="56896"/>
                  <a:pt x="1265240" y="68511"/>
                </a:cubicBezTo>
                <a:cubicBezTo>
                  <a:pt x="1259425" y="80127"/>
                  <a:pt x="1250853" y="91972"/>
                  <a:pt x="1239525" y="104046"/>
                </a:cubicBezTo>
                <a:cubicBezTo>
                  <a:pt x="1267875" y="103258"/>
                  <a:pt x="1285402" y="100361"/>
                  <a:pt x="1292107" y="95356"/>
                </a:cubicBezTo>
                <a:cubicBezTo>
                  <a:pt x="1298811" y="90351"/>
                  <a:pt x="1306579" y="89778"/>
                  <a:pt x="1315413" y="93635"/>
                </a:cubicBezTo>
                <a:cubicBezTo>
                  <a:pt x="1324247" y="97493"/>
                  <a:pt x="1331356" y="102315"/>
                  <a:pt x="1336740" y="108101"/>
                </a:cubicBezTo>
                <a:cubicBezTo>
                  <a:pt x="1342125" y="113887"/>
                  <a:pt x="1342530" y="119272"/>
                  <a:pt x="1337956" y="124255"/>
                </a:cubicBezTo>
                <a:cubicBezTo>
                  <a:pt x="1333381" y="129239"/>
                  <a:pt x="1330208" y="141055"/>
                  <a:pt x="1328437" y="159704"/>
                </a:cubicBezTo>
                <a:cubicBezTo>
                  <a:pt x="1326666" y="178354"/>
                  <a:pt x="1325107" y="197111"/>
                  <a:pt x="1323759" y="215975"/>
                </a:cubicBezTo>
                <a:cubicBezTo>
                  <a:pt x="1322411" y="234840"/>
                  <a:pt x="1318431" y="251112"/>
                  <a:pt x="1311821" y="264793"/>
                </a:cubicBezTo>
                <a:cubicBezTo>
                  <a:pt x="1305210" y="278474"/>
                  <a:pt x="1294953" y="288874"/>
                  <a:pt x="1281050" y="295994"/>
                </a:cubicBezTo>
                <a:cubicBezTo>
                  <a:pt x="1267148" y="303114"/>
                  <a:pt x="1259669" y="301325"/>
                  <a:pt x="1258615" y="290627"/>
                </a:cubicBezTo>
                <a:cubicBezTo>
                  <a:pt x="1257561" y="279929"/>
                  <a:pt x="1251839" y="267754"/>
                  <a:pt x="1241450" y="254102"/>
                </a:cubicBezTo>
                <a:cubicBezTo>
                  <a:pt x="1231060" y="240450"/>
                  <a:pt x="1232466" y="236822"/>
                  <a:pt x="1245666" y="243218"/>
                </a:cubicBezTo>
                <a:cubicBezTo>
                  <a:pt x="1258866" y="249614"/>
                  <a:pt x="1268083" y="253213"/>
                  <a:pt x="1273317" y="254016"/>
                </a:cubicBezTo>
                <a:cubicBezTo>
                  <a:pt x="1278551" y="254819"/>
                  <a:pt x="1283424" y="250012"/>
                  <a:pt x="1287933" y="239594"/>
                </a:cubicBezTo>
                <a:cubicBezTo>
                  <a:pt x="1292444" y="229175"/>
                  <a:pt x="1295598" y="213398"/>
                  <a:pt x="1297398" y="192260"/>
                </a:cubicBezTo>
                <a:cubicBezTo>
                  <a:pt x="1299198" y="171123"/>
                  <a:pt x="1300098" y="153441"/>
                  <a:pt x="1300098" y="139216"/>
                </a:cubicBezTo>
                <a:cubicBezTo>
                  <a:pt x="1300098" y="126381"/>
                  <a:pt x="1298861" y="119136"/>
                  <a:pt x="1296387" y="117480"/>
                </a:cubicBezTo>
                <a:cubicBezTo>
                  <a:pt x="1293913" y="115823"/>
                  <a:pt x="1287765" y="116228"/>
                  <a:pt x="1277942" y="118695"/>
                </a:cubicBezTo>
                <a:lnTo>
                  <a:pt x="1249807" y="125750"/>
                </a:lnTo>
                <a:cubicBezTo>
                  <a:pt x="1242981" y="126682"/>
                  <a:pt x="1236915" y="124445"/>
                  <a:pt x="1231609" y="119039"/>
                </a:cubicBezTo>
                <a:cubicBezTo>
                  <a:pt x="1217885" y="134627"/>
                  <a:pt x="1203599" y="146622"/>
                  <a:pt x="1188750" y="155026"/>
                </a:cubicBezTo>
                <a:cubicBezTo>
                  <a:pt x="1185037" y="157127"/>
                  <a:pt x="1182242" y="158405"/>
                  <a:pt x="1180364" y="158861"/>
                </a:cubicBezTo>
                <a:lnTo>
                  <a:pt x="1178702" y="158228"/>
                </a:lnTo>
                <a:lnTo>
                  <a:pt x="1178384" y="163791"/>
                </a:lnTo>
                <a:cubicBezTo>
                  <a:pt x="1178178" y="171123"/>
                  <a:pt x="1178299" y="180186"/>
                  <a:pt x="1178747" y="190980"/>
                </a:cubicBezTo>
                <a:cubicBezTo>
                  <a:pt x="1179643" y="212570"/>
                  <a:pt x="1178934" y="228917"/>
                  <a:pt x="1176618" y="240024"/>
                </a:cubicBezTo>
                <a:cubicBezTo>
                  <a:pt x="1174302" y="251130"/>
                  <a:pt x="1171190" y="260064"/>
                  <a:pt x="1167282" y="266826"/>
                </a:cubicBezTo>
                <a:cubicBezTo>
                  <a:pt x="1163375" y="273587"/>
                  <a:pt x="1159191" y="273687"/>
                  <a:pt x="1154731" y="267127"/>
                </a:cubicBezTo>
                <a:cubicBezTo>
                  <a:pt x="1150271" y="260566"/>
                  <a:pt x="1146858" y="255117"/>
                  <a:pt x="1144492" y="250779"/>
                </a:cubicBezTo>
                <a:cubicBezTo>
                  <a:pt x="1142126" y="246441"/>
                  <a:pt x="1139814" y="244096"/>
                  <a:pt x="1137555" y="243745"/>
                </a:cubicBezTo>
                <a:cubicBezTo>
                  <a:pt x="1135296" y="243394"/>
                  <a:pt x="1124072" y="244867"/>
                  <a:pt x="1103881" y="248165"/>
                </a:cubicBezTo>
                <a:cubicBezTo>
                  <a:pt x="1099177" y="268270"/>
                  <a:pt x="1093810" y="273770"/>
                  <a:pt x="1087780" y="264664"/>
                </a:cubicBezTo>
                <a:cubicBezTo>
                  <a:pt x="1081750" y="255558"/>
                  <a:pt x="1078735" y="243433"/>
                  <a:pt x="1078735" y="228290"/>
                </a:cubicBezTo>
                <a:cubicBezTo>
                  <a:pt x="1078735" y="214021"/>
                  <a:pt x="1078294" y="196293"/>
                  <a:pt x="1077412" y="175106"/>
                </a:cubicBezTo>
                <a:cubicBezTo>
                  <a:pt x="1076530" y="153918"/>
                  <a:pt x="1073383" y="138581"/>
                  <a:pt x="1067969" y="129095"/>
                </a:cubicBezTo>
                <a:cubicBezTo>
                  <a:pt x="1062556" y="119609"/>
                  <a:pt x="1063477" y="114866"/>
                  <a:pt x="1070733" y="114866"/>
                </a:cubicBezTo>
                <a:cubicBezTo>
                  <a:pt x="1075523" y="114866"/>
                  <a:pt x="1081123" y="115303"/>
                  <a:pt x="1087533" y="116178"/>
                </a:cubicBezTo>
                <a:cubicBezTo>
                  <a:pt x="1094416" y="107531"/>
                  <a:pt x="1102095" y="94159"/>
                  <a:pt x="1110570" y="76061"/>
                </a:cubicBezTo>
                <a:cubicBezTo>
                  <a:pt x="1119045" y="57964"/>
                  <a:pt x="1121709" y="43706"/>
                  <a:pt x="1118561" y="33288"/>
                </a:cubicBezTo>
                <a:cubicBezTo>
                  <a:pt x="1115414" y="22870"/>
                  <a:pt x="1123340" y="21784"/>
                  <a:pt x="1142341" y="30029"/>
                </a:cubicBezTo>
                <a:cubicBezTo>
                  <a:pt x="1158545" y="37859"/>
                  <a:pt x="1163554" y="44753"/>
                  <a:pt x="1157366" y="50712"/>
                </a:cubicBezTo>
                <a:cubicBezTo>
                  <a:pt x="1151178" y="56670"/>
                  <a:pt x="1144514" y="65005"/>
                  <a:pt x="1137372" y="75717"/>
                </a:cubicBezTo>
                <a:cubicBezTo>
                  <a:pt x="1130231" y="86429"/>
                  <a:pt x="1119289" y="99916"/>
                  <a:pt x="1104547" y="116178"/>
                </a:cubicBezTo>
                <a:cubicBezTo>
                  <a:pt x="1121899" y="113683"/>
                  <a:pt x="1133959" y="109460"/>
                  <a:pt x="1140728" y="103509"/>
                </a:cubicBezTo>
                <a:cubicBezTo>
                  <a:pt x="1147496" y="97557"/>
                  <a:pt x="1154824" y="96503"/>
                  <a:pt x="1162711" y="100347"/>
                </a:cubicBezTo>
                <a:cubicBezTo>
                  <a:pt x="1170598" y="104190"/>
                  <a:pt x="1177500" y="108191"/>
                  <a:pt x="1183415" y="112349"/>
                </a:cubicBezTo>
                <a:cubicBezTo>
                  <a:pt x="1189330" y="116508"/>
                  <a:pt x="1190667" y="121387"/>
                  <a:pt x="1187427" y="126987"/>
                </a:cubicBezTo>
                <a:cubicBezTo>
                  <a:pt x="1184186" y="132587"/>
                  <a:pt x="1181705" y="139255"/>
                  <a:pt x="1179984" y="146992"/>
                </a:cubicBezTo>
                <a:cubicBezTo>
                  <a:pt x="1179554" y="148926"/>
                  <a:pt x="1179205" y="151293"/>
                  <a:pt x="1178939" y="154093"/>
                </a:cubicBezTo>
                <a:lnTo>
                  <a:pt x="1178917" y="154465"/>
                </a:lnTo>
                <a:lnTo>
                  <a:pt x="1180106" y="151731"/>
                </a:lnTo>
                <a:cubicBezTo>
                  <a:pt x="1181898" y="148898"/>
                  <a:pt x="1184607" y="145242"/>
                  <a:pt x="1188233" y="140764"/>
                </a:cubicBezTo>
                <a:cubicBezTo>
                  <a:pt x="1202738" y="122854"/>
                  <a:pt x="1216010" y="102379"/>
                  <a:pt x="1228049" y="79342"/>
                </a:cubicBezTo>
                <a:cubicBezTo>
                  <a:pt x="1240087" y="56304"/>
                  <a:pt x="1244533" y="39365"/>
                  <a:pt x="1241385" y="28524"/>
                </a:cubicBezTo>
                <a:cubicBezTo>
                  <a:pt x="1239025" y="20393"/>
                  <a:pt x="1240677" y="16241"/>
                  <a:pt x="1246342" y="16067"/>
                </a:cubicBezTo>
                <a:close/>
                <a:moveTo>
                  <a:pt x="2188058" y="11038"/>
                </a:moveTo>
                <a:cubicBezTo>
                  <a:pt x="2191652" y="10736"/>
                  <a:pt x="2197267" y="12728"/>
                  <a:pt x="2204903" y="17016"/>
                </a:cubicBezTo>
                <a:cubicBezTo>
                  <a:pt x="2216734" y="24702"/>
                  <a:pt x="2220441" y="30811"/>
                  <a:pt x="2216024" y="35342"/>
                </a:cubicBezTo>
                <a:cubicBezTo>
                  <a:pt x="2211607" y="39874"/>
                  <a:pt x="2205262" y="45223"/>
                  <a:pt x="2196988" y="51389"/>
                </a:cubicBezTo>
                <a:cubicBezTo>
                  <a:pt x="2214683" y="49740"/>
                  <a:pt x="2225966" y="47306"/>
                  <a:pt x="2230834" y="44086"/>
                </a:cubicBezTo>
                <a:cubicBezTo>
                  <a:pt x="2235702" y="40867"/>
                  <a:pt x="2241413" y="40501"/>
                  <a:pt x="2247967" y="42989"/>
                </a:cubicBezTo>
                <a:cubicBezTo>
                  <a:pt x="2254520" y="45477"/>
                  <a:pt x="2260260" y="49898"/>
                  <a:pt x="2265186" y="56250"/>
                </a:cubicBezTo>
                <a:cubicBezTo>
                  <a:pt x="2270112" y="62603"/>
                  <a:pt x="2269474" y="66952"/>
                  <a:pt x="2263272" y="69296"/>
                </a:cubicBezTo>
                <a:cubicBezTo>
                  <a:pt x="2257069" y="71641"/>
                  <a:pt x="2250681" y="74570"/>
                  <a:pt x="2244106" y="78083"/>
                </a:cubicBezTo>
                <a:cubicBezTo>
                  <a:pt x="2237531" y="81597"/>
                  <a:pt x="2225424" y="89348"/>
                  <a:pt x="2207786" y="101336"/>
                </a:cubicBezTo>
                <a:cubicBezTo>
                  <a:pt x="2217552" y="99701"/>
                  <a:pt x="2224474" y="97945"/>
                  <a:pt x="2228554" y="96066"/>
                </a:cubicBezTo>
                <a:cubicBezTo>
                  <a:pt x="2232634" y="94188"/>
                  <a:pt x="2236911" y="94259"/>
                  <a:pt x="2241385" y="96281"/>
                </a:cubicBezTo>
                <a:cubicBezTo>
                  <a:pt x="2245859" y="98303"/>
                  <a:pt x="2250828" y="101745"/>
                  <a:pt x="2256292" y="106606"/>
                </a:cubicBezTo>
                <a:cubicBezTo>
                  <a:pt x="2261755" y="111467"/>
                  <a:pt x="2262666" y="115956"/>
                  <a:pt x="2259023" y="120072"/>
                </a:cubicBezTo>
                <a:cubicBezTo>
                  <a:pt x="2255381" y="124187"/>
                  <a:pt x="2253348" y="131795"/>
                  <a:pt x="2252925" y="142894"/>
                </a:cubicBezTo>
                <a:cubicBezTo>
                  <a:pt x="2252502" y="153993"/>
                  <a:pt x="2253190" y="174676"/>
                  <a:pt x="2254990" y="204941"/>
                </a:cubicBezTo>
                <a:cubicBezTo>
                  <a:pt x="2256790" y="235206"/>
                  <a:pt x="2256991" y="254784"/>
                  <a:pt x="2255593" y="263674"/>
                </a:cubicBezTo>
                <a:cubicBezTo>
                  <a:pt x="2254194" y="272565"/>
                  <a:pt x="2250204" y="281277"/>
                  <a:pt x="2243622" y="289809"/>
                </a:cubicBezTo>
                <a:cubicBezTo>
                  <a:pt x="2237040" y="298342"/>
                  <a:pt x="2231763" y="298320"/>
                  <a:pt x="2227790" y="289745"/>
                </a:cubicBezTo>
                <a:cubicBezTo>
                  <a:pt x="2223818" y="281170"/>
                  <a:pt x="2217214" y="272594"/>
                  <a:pt x="2207979" y="264019"/>
                </a:cubicBezTo>
                <a:cubicBezTo>
                  <a:pt x="2198744" y="255443"/>
                  <a:pt x="2199318" y="252281"/>
                  <a:pt x="2209700" y="254533"/>
                </a:cubicBezTo>
                <a:cubicBezTo>
                  <a:pt x="2220082" y="256784"/>
                  <a:pt x="2226166" y="257322"/>
                  <a:pt x="2227952" y="256146"/>
                </a:cubicBezTo>
                <a:cubicBezTo>
                  <a:pt x="2229737" y="254970"/>
                  <a:pt x="2230845" y="248933"/>
                  <a:pt x="2231275" y="238034"/>
                </a:cubicBezTo>
                <a:cubicBezTo>
                  <a:pt x="2231490" y="232585"/>
                  <a:pt x="2231543" y="224136"/>
                  <a:pt x="2231434" y="212687"/>
                </a:cubicBezTo>
                <a:lnTo>
                  <a:pt x="2231296" y="203316"/>
                </a:lnTo>
                <a:lnTo>
                  <a:pt x="2224876" y="206306"/>
                </a:lnTo>
                <a:cubicBezTo>
                  <a:pt x="2216465" y="207525"/>
                  <a:pt x="2211156" y="208350"/>
                  <a:pt x="2208947" y="208780"/>
                </a:cubicBezTo>
                <a:cubicBezTo>
                  <a:pt x="2208115" y="231352"/>
                  <a:pt x="2205119" y="247911"/>
                  <a:pt x="2199956" y="258458"/>
                </a:cubicBezTo>
                <a:cubicBezTo>
                  <a:pt x="2194794" y="269005"/>
                  <a:pt x="2191183" y="267833"/>
                  <a:pt x="2189126" y="254941"/>
                </a:cubicBezTo>
                <a:cubicBezTo>
                  <a:pt x="2187068" y="242049"/>
                  <a:pt x="2186039" y="227795"/>
                  <a:pt x="2186039" y="212179"/>
                </a:cubicBezTo>
                <a:cubicBezTo>
                  <a:pt x="2178266" y="213082"/>
                  <a:pt x="2171824" y="211662"/>
                  <a:pt x="2166712" y="207920"/>
                </a:cubicBezTo>
                <a:lnTo>
                  <a:pt x="2165418" y="200706"/>
                </a:lnTo>
                <a:lnTo>
                  <a:pt x="2158957" y="240605"/>
                </a:lnTo>
                <a:cubicBezTo>
                  <a:pt x="2154368" y="259010"/>
                  <a:pt x="2145137" y="274171"/>
                  <a:pt x="2131263" y="286088"/>
                </a:cubicBezTo>
                <a:cubicBezTo>
                  <a:pt x="2117389" y="298005"/>
                  <a:pt x="2114725" y="295779"/>
                  <a:pt x="2123272" y="279409"/>
                </a:cubicBezTo>
                <a:cubicBezTo>
                  <a:pt x="2131818" y="263040"/>
                  <a:pt x="2137892" y="242709"/>
                  <a:pt x="2141491" y="218417"/>
                </a:cubicBezTo>
                <a:cubicBezTo>
                  <a:pt x="2145090" y="194124"/>
                  <a:pt x="2146890" y="172671"/>
                  <a:pt x="2146890" y="154058"/>
                </a:cubicBezTo>
                <a:cubicBezTo>
                  <a:pt x="2146890" y="135043"/>
                  <a:pt x="2145542" y="122405"/>
                  <a:pt x="2142846" y="116146"/>
                </a:cubicBezTo>
                <a:lnTo>
                  <a:pt x="2142335" y="110616"/>
                </a:lnTo>
                <a:lnTo>
                  <a:pt x="2130703" y="117921"/>
                </a:lnTo>
                <a:cubicBezTo>
                  <a:pt x="2118995" y="124072"/>
                  <a:pt x="2117973" y="121276"/>
                  <a:pt x="2127638" y="109532"/>
                </a:cubicBezTo>
                <a:cubicBezTo>
                  <a:pt x="2137304" y="97787"/>
                  <a:pt x="2149227" y="82181"/>
                  <a:pt x="2163410" y="62714"/>
                </a:cubicBezTo>
                <a:cubicBezTo>
                  <a:pt x="2177592" y="43247"/>
                  <a:pt x="2184236" y="28620"/>
                  <a:pt x="2183339" y="18833"/>
                </a:cubicBezTo>
                <a:cubicBezTo>
                  <a:pt x="2182891" y="13940"/>
                  <a:pt x="2184464" y="11341"/>
                  <a:pt x="2188058" y="11038"/>
                </a:cubicBezTo>
                <a:close/>
                <a:moveTo>
                  <a:pt x="1928923" y="10682"/>
                </a:moveTo>
                <a:cubicBezTo>
                  <a:pt x="1930567" y="10450"/>
                  <a:pt x="1932655" y="10572"/>
                  <a:pt x="1935186" y="11047"/>
                </a:cubicBezTo>
                <a:cubicBezTo>
                  <a:pt x="1945310" y="12947"/>
                  <a:pt x="1954333" y="16729"/>
                  <a:pt x="1962256" y="22393"/>
                </a:cubicBezTo>
                <a:cubicBezTo>
                  <a:pt x="1970179" y="28058"/>
                  <a:pt x="1972101" y="34314"/>
                  <a:pt x="1968021" y="41161"/>
                </a:cubicBezTo>
                <a:cubicBezTo>
                  <a:pt x="1963941" y="48008"/>
                  <a:pt x="1961485" y="65371"/>
                  <a:pt x="1960654" y="93248"/>
                </a:cubicBezTo>
                <a:cubicBezTo>
                  <a:pt x="1969487" y="91599"/>
                  <a:pt x="1978378" y="89387"/>
                  <a:pt x="1987327" y="86612"/>
                </a:cubicBezTo>
                <a:cubicBezTo>
                  <a:pt x="1996275" y="83837"/>
                  <a:pt x="2004191" y="85680"/>
                  <a:pt x="2011074" y="92140"/>
                </a:cubicBezTo>
                <a:cubicBezTo>
                  <a:pt x="2017957" y="98601"/>
                  <a:pt x="2014996" y="104244"/>
                  <a:pt x="2002190" y="109069"/>
                </a:cubicBezTo>
                <a:cubicBezTo>
                  <a:pt x="1989384" y="113895"/>
                  <a:pt x="1975481" y="117490"/>
                  <a:pt x="1960482" y="119856"/>
                </a:cubicBezTo>
                <a:lnTo>
                  <a:pt x="1959299" y="159371"/>
                </a:lnTo>
                <a:cubicBezTo>
                  <a:pt x="1992969" y="154925"/>
                  <a:pt x="2015598" y="151566"/>
                  <a:pt x="2027185" y="149293"/>
                </a:cubicBezTo>
                <a:cubicBezTo>
                  <a:pt x="2038772" y="147020"/>
                  <a:pt x="2048864" y="147361"/>
                  <a:pt x="2057461" y="150315"/>
                </a:cubicBezTo>
                <a:cubicBezTo>
                  <a:pt x="2066058" y="153269"/>
                  <a:pt x="2072095" y="158471"/>
                  <a:pt x="2075573" y="165921"/>
                </a:cubicBezTo>
                <a:cubicBezTo>
                  <a:pt x="2079050" y="173371"/>
                  <a:pt x="2074486" y="176870"/>
                  <a:pt x="2061881" y="176418"/>
                </a:cubicBezTo>
                <a:cubicBezTo>
                  <a:pt x="2049276" y="175966"/>
                  <a:pt x="2033803" y="176414"/>
                  <a:pt x="2015462" y="177762"/>
                </a:cubicBezTo>
                <a:cubicBezTo>
                  <a:pt x="1997121" y="179110"/>
                  <a:pt x="1972549" y="181304"/>
                  <a:pt x="1941746" y="184344"/>
                </a:cubicBezTo>
                <a:cubicBezTo>
                  <a:pt x="1951655" y="192633"/>
                  <a:pt x="1954563" y="198520"/>
                  <a:pt x="1950469" y="202004"/>
                </a:cubicBezTo>
                <a:cubicBezTo>
                  <a:pt x="1946374" y="205489"/>
                  <a:pt x="1941079" y="210913"/>
                  <a:pt x="1934583" y="218277"/>
                </a:cubicBezTo>
                <a:cubicBezTo>
                  <a:pt x="1928087" y="225641"/>
                  <a:pt x="1922935" y="230939"/>
                  <a:pt x="1919128" y="234173"/>
                </a:cubicBezTo>
                <a:cubicBezTo>
                  <a:pt x="1915321" y="237407"/>
                  <a:pt x="1915504" y="238816"/>
                  <a:pt x="1919677" y="238400"/>
                </a:cubicBezTo>
                <a:cubicBezTo>
                  <a:pt x="1923850" y="237984"/>
                  <a:pt x="1946450" y="235704"/>
                  <a:pt x="1987477" y="231560"/>
                </a:cubicBezTo>
                <a:cubicBezTo>
                  <a:pt x="1982085" y="223658"/>
                  <a:pt x="1977364" y="215276"/>
                  <a:pt x="1973313" y="206414"/>
                </a:cubicBezTo>
                <a:cubicBezTo>
                  <a:pt x="1969261" y="197552"/>
                  <a:pt x="1971506" y="194580"/>
                  <a:pt x="1980045" y="197498"/>
                </a:cubicBezTo>
                <a:cubicBezTo>
                  <a:pt x="1988585" y="200416"/>
                  <a:pt x="1997056" y="205611"/>
                  <a:pt x="2005460" y="213082"/>
                </a:cubicBezTo>
                <a:cubicBezTo>
                  <a:pt x="2013863" y="220553"/>
                  <a:pt x="2021320" y="229430"/>
                  <a:pt x="2027831" y="239712"/>
                </a:cubicBezTo>
                <a:cubicBezTo>
                  <a:pt x="2034341" y="249994"/>
                  <a:pt x="2035897" y="261025"/>
                  <a:pt x="2032498" y="272806"/>
                </a:cubicBezTo>
                <a:cubicBezTo>
                  <a:pt x="2029100" y="284586"/>
                  <a:pt x="2023804" y="287293"/>
                  <a:pt x="2016613" y="280926"/>
                </a:cubicBezTo>
                <a:cubicBezTo>
                  <a:pt x="2009421" y="274559"/>
                  <a:pt x="2001695" y="263345"/>
                  <a:pt x="1993435" y="247284"/>
                </a:cubicBezTo>
                <a:cubicBezTo>
                  <a:pt x="1949540" y="255357"/>
                  <a:pt x="1920580" y="261807"/>
                  <a:pt x="1906555" y="266632"/>
                </a:cubicBezTo>
                <a:cubicBezTo>
                  <a:pt x="1892531" y="271458"/>
                  <a:pt x="1880915" y="276412"/>
                  <a:pt x="1871709" y="281496"/>
                </a:cubicBezTo>
                <a:cubicBezTo>
                  <a:pt x="1862502" y="286579"/>
                  <a:pt x="1857899" y="282345"/>
                  <a:pt x="1857899" y="268794"/>
                </a:cubicBezTo>
                <a:cubicBezTo>
                  <a:pt x="1857899" y="255988"/>
                  <a:pt x="1861567" y="248363"/>
                  <a:pt x="1868901" y="245918"/>
                </a:cubicBezTo>
                <a:cubicBezTo>
                  <a:pt x="1876236" y="243473"/>
                  <a:pt x="1882209" y="240572"/>
                  <a:pt x="1886820" y="237217"/>
                </a:cubicBezTo>
                <a:cubicBezTo>
                  <a:pt x="1891430" y="233861"/>
                  <a:pt x="1897894" y="227146"/>
                  <a:pt x="1906211" y="217072"/>
                </a:cubicBezTo>
                <a:cubicBezTo>
                  <a:pt x="1914528" y="206998"/>
                  <a:pt x="1919576" y="196820"/>
                  <a:pt x="1921354" y="186538"/>
                </a:cubicBezTo>
                <a:cubicBezTo>
                  <a:pt x="1905035" y="190052"/>
                  <a:pt x="1892509" y="192956"/>
                  <a:pt x="1883776" y="195250"/>
                </a:cubicBezTo>
                <a:cubicBezTo>
                  <a:pt x="1875043" y="197545"/>
                  <a:pt x="1866073" y="194619"/>
                  <a:pt x="1856866" y="186474"/>
                </a:cubicBezTo>
                <a:cubicBezTo>
                  <a:pt x="1847660" y="178329"/>
                  <a:pt x="1849833" y="174256"/>
                  <a:pt x="1863384" y="174256"/>
                </a:cubicBezTo>
                <a:cubicBezTo>
                  <a:pt x="1874756" y="174256"/>
                  <a:pt x="1898123" y="170463"/>
                  <a:pt x="1933486" y="162877"/>
                </a:cubicBezTo>
                <a:lnTo>
                  <a:pt x="1933486" y="124438"/>
                </a:lnTo>
                <a:cubicBezTo>
                  <a:pt x="1921469" y="126245"/>
                  <a:pt x="1910592" y="124582"/>
                  <a:pt x="1900855" y="119448"/>
                </a:cubicBezTo>
                <a:cubicBezTo>
                  <a:pt x="1891118" y="114314"/>
                  <a:pt x="1891254" y="110489"/>
                  <a:pt x="1901264" y="107972"/>
                </a:cubicBezTo>
                <a:cubicBezTo>
                  <a:pt x="1911273" y="105455"/>
                  <a:pt x="1922014" y="102670"/>
                  <a:pt x="1933486" y="99615"/>
                </a:cubicBezTo>
                <a:cubicBezTo>
                  <a:pt x="1933486" y="84744"/>
                  <a:pt x="1933271" y="70497"/>
                  <a:pt x="1932841" y="56874"/>
                </a:cubicBezTo>
                <a:cubicBezTo>
                  <a:pt x="1932411" y="43251"/>
                  <a:pt x="1930163" y="31732"/>
                  <a:pt x="1926098" y="22318"/>
                </a:cubicBezTo>
                <a:cubicBezTo>
                  <a:pt x="1923048" y="15257"/>
                  <a:pt x="1923990" y="11379"/>
                  <a:pt x="1928923" y="10682"/>
                </a:cubicBezTo>
                <a:close/>
                <a:moveTo>
                  <a:pt x="2951016" y="7653"/>
                </a:moveTo>
                <a:cubicBezTo>
                  <a:pt x="2953087" y="7454"/>
                  <a:pt x="2955740" y="7711"/>
                  <a:pt x="2958976" y="8422"/>
                </a:cubicBezTo>
                <a:cubicBezTo>
                  <a:pt x="2971918" y="11269"/>
                  <a:pt x="2981615" y="15456"/>
                  <a:pt x="2988068" y="20984"/>
                </a:cubicBezTo>
                <a:cubicBezTo>
                  <a:pt x="2994522" y="26512"/>
                  <a:pt x="2996353" y="34790"/>
                  <a:pt x="2993565" y="45818"/>
                </a:cubicBezTo>
                <a:cubicBezTo>
                  <a:pt x="2990775" y="56846"/>
                  <a:pt x="2983186" y="58459"/>
                  <a:pt x="2970796" y="50658"/>
                </a:cubicBezTo>
                <a:cubicBezTo>
                  <a:pt x="2961360" y="43101"/>
                  <a:pt x="2953795" y="33460"/>
                  <a:pt x="2948102" y="21737"/>
                </a:cubicBezTo>
                <a:cubicBezTo>
                  <a:pt x="2943832" y="12945"/>
                  <a:pt x="2944804" y="8250"/>
                  <a:pt x="2951016" y="7653"/>
                </a:cubicBezTo>
                <a:close/>
                <a:moveTo>
                  <a:pt x="498084" y="3554"/>
                </a:moveTo>
                <a:cubicBezTo>
                  <a:pt x="499642" y="3414"/>
                  <a:pt x="501590" y="3703"/>
                  <a:pt x="503930" y="4421"/>
                </a:cubicBezTo>
                <a:cubicBezTo>
                  <a:pt x="513287" y="7297"/>
                  <a:pt x="520962" y="11104"/>
                  <a:pt x="526956" y="15843"/>
                </a:cubicBezTo>
                <a:cubicBezTo>
                  <a:pt x="532951" y="20583"/>
                  <a:pt x="534256" y="25616"/>
                  <a:pt x="530871" y="30944"/>
                </a:cubicBezTo>
                <a:cubicBezTo>
                  <a:pt x="527487" y="36271"/>
                  <a:pt x="521529" y="45338"/>
                  <a:pt x="512996" y="58143"/>
                </a:cubicBezTo>
                <a:cubicBezTo>
                  <a:pt x="526576" y="56451"/>
                  <a:pt x="539131" y="53780"/>
                  <a:pt x="550661" y="50131"/>
                </a:cubicBezTo>
                <a:cubicBezTo>
                  <a:pt x="562190" y="46481"/>
                  <a:pt x="572071" y="48496"/>
                  <a:pt x="580302" y="56175"/>
                </a:cubicBezTo>
                <a:cubicBezTo>
                  <a:pt x="588533" y="63854"/>
                  <a:pt x="582844" y="69504"/>
                  <a:pt x="563234" y="73125"/>
                </a:cubicBezTo>
                <a:cubicBezTo>
                  <a:pt x="543623" y="76746"/>
                  <a:pt x="524239" y="80220"/>
                  <a:pt x="505081" y="83547"/>
                </a:cubicBezTo>
                <a:cubicBezTo>
                  <a:pt x="497566" y="101903"/>
                  <a:pt x="491160" y="114629"/>
                  <a:pt x="485861" y="121728"/>
                </a:cubicBezTo>
                <a:cubicBezTo>
                  <a:pt x="480562" y="128826"/>
                  <a:pt x="480752" y="132160"/>
                  <a:pt x="486431" y="131730"/>
                </a:cubicBezTo>
                <a:cubicBezTo>
                  <a:pt x="492110" y="131300"/>
                  <a:pt x="500915" y="129966"/>
                  <a:pt x="512846" y="127729"/>
                </a:cubicBezTo>
                <a:cubicBezTo>
                  <a:pt x="512846" y="117390"/>
                  <a:pt x="510594" y="107933"/>
                  <a:pt x="506091" y="99357"/>
                </a:cubicBezTo>
                <a:cubicBezTo>
                  <a:pt x="501589" y="90782"/>
                  <a:pt x="503385" y="87197"/>
                  <a:pt x="511480" y="88602"/>
                </a:cubicBezTo>
                <a:cubicBezTo>
                  <a:pt x="519575" y="90007"/>
                  <a:pt x="527028" y="92087"/>
                  <a:pt x="533840" y="94840"/>
                </a:cubicBezTo>
                <a:cubicBezTo>
                  <a:pt x="540651" y="97593"/>
                  <a:pt x="543136" y="101153"/>
                  <a:pt x="541293" y="105520"/>
                </a:cubicBezTo>
                <a:cubicBezTo>
                  <a:pt x="539450" y="109886"/>
                  <a:pt x="538120" y="115691"/>
                  <a:pt x="537303" y="122932"/>
                </a:cubicBezTo>
                <a:cubicBezTo>
                  <a:pt x="546495" y="122115"/>
                  <a:pt x="555260" y="120563"/>
                  <a:pt x="563599" y="118275"/>
                </a:cubicBezTo>
                <a:cubicBezTo>
                  <a:pt x="571938" y="115988"/>
                  <a:pt x="579764" y="118283"/>
                  <a:pt x="587078" y="125159"/>
                </a:cubicBezTo>
                <a:cubicBezTo>
                  <a:pt x="594391" y="132035"/>
                  <a:pt x="591821" y="136330"/>
                  <a:pt x="579366" y="138043"/>
                </a:cubicBezTo>
                <a:cubicBezTo>
                  <a:pt x="566912" y="139757"/>
                  <a:pt x="552891" y="142177"/>
                  <a:pt x="537303" y="145303"/>
                </a:cubicBezTo>
                <a:lnTo>
                  <a:pt x="537303" y="172879"/>
                </a:lnTo>
                <a:cubicBezTo>
                  <a:pt x="562255" y="168377"/>
                  <a:pt x="578015" y="165695"/>
                  <a:pt x="584583" y="164835"/>
                </a:cubicBezTo>
                <a:cubicBezTo>
                  <a:pt x="591150" y="163974"/>
                  <a:pt x="597987" y="163074"/>
                  <a:pt x="605093" y="162135"/>
                </a:cubicBezTo>
                <a:cubicBezTo>
                  <a:pt x="612198" y="161196"/>
                  <a:pt x="619773" y="164691"/>
                  <a:pt x="627818" y="172621"/>
                </a:cubicBezTo>
                <a:cubicBezTo>
                  <a:pt x="635863" y="180551"/>
                  <a:pt x="629579" y="185302"/>
                  <a:pt x="608964" y="186872"/>
                </a:cubicBezTo>
                <a:cubicBezTo>
                  <a:pt x="588351" y="188442"/>
                  <a:pt x="564463" y="190468"/>
                  <a:pt x="537303" y="192949"/>
                </a:cubicBezTo>
                <a:cubicBezTo>
                  <a:pt x="537303" y="216854"/>
                  <a:pt x="535084" y="235707"/>
                  <a:pt x="530645" y="249510"/>
                </a:cubicBezTo>
                <a:cubicBezTo>
                  <a:pt x="526207" y="263312"/>
                  <a:pt x="521905" y="264911"/>
                  <a:pt x="517739" y="254307"/>
                </a:cubicBezTo>
                <a:cubicBezTo>
                  <a:pt x="513573" y="243702"/>
                  <a:pt x="511942" y="223809"/>
                  <a:pt x="512846" y="194626"/>
                </a:cubicBezTo>
                <a:cubicBezTo>
                  <a:pt x="482889" y="199100"/>
                  <a:pt x="463799" y="202470"/>
                  <a:pt x="455574" y="204736"/>
                </a:cubicBezTo>
                <a:cubicBezTo>
                  <a:pt x="447350" y="207002"/>
                  <a:pt x="438868" y="204141"/>
                  <a:pt x="430128" y="196154"/>
                </a:cubicBezTo>
                <a:cubicBezTo>
                  <a:pt x="421387" y="188166"/>
                  <a:pt x="422825" y="183875"/>
                  <a:pt x="434441" y="183280"/>
                </a:cubicBezTo>
                <a:cubicBezTo>
                  <a:pt x="446056" y="182685"/>
                  <a:pt x="458062" y="181946"/>
                  <a:pt x="470460" y="181064"/>
                </a:cubicBezTo>
                <a:cubicBezTo>
                  <a:pt x="482857" y="180182"/>
                  <a:pt x="496985" y="178551"/>
                  <a:pt x="512846" y="176170"/>
                </a:cubicBezTo>
                <a:lnTo>
                  <a:pt x="512846" y="148745"/>
                </a:lnTo>
                <a:cubicBezTo>
                  <a:pt x="485800" y="153176"/>
                  <a:pt x="468664" y="156757"/>
                  <a:pt x="461436" y="159489"/>
                </a:cubicBezTo>
                <a:cubicBezTo>
                  <a:pt x="454209" y="162221"/>
                  <a:pt x="449498" y="158697"/>
                  <a:pt x="447304" y="148917"/>
                </a:cubicBezTo>
                <a:cubicBezTo>
                  <a:pt x="445110" y="139137"/>
                  <a:pt x="447454" y="132150"/>
                  <a:pt x="454338" y="127955"/>
                </a:cubicBezTo>
                <a:cubicBezTo>
                  <a:pt x="461221" y="123761"/>
                  <a:pt x="469926" y="109546"/>
                  <a:pt x="480451" y="85311"/>
                </a:cubicBezTo>
                <a:cubicBezTo>
                  <a:pt x="475360" y="86200"/>
                  <a:pt x="469990" y="86645"/>
                  <a:pt x="464340" y="86645"/>
                </a:cubicBezTo>
                <a:cubicBezTo>
                  <a:pt x="459005" y="86645"/>
                  <a:pt x="452932" y="83863"/>
                  <a:pt x="446121" y="78299"/>
                </a:cubicBezTo>
                <a:cubicBezTo>
                  <a:pt x="439309" y="72735"/>
                  <a:pt x="441381" y="69354"/>
                  <a:pt x="452337" y="68156"/>
                </a:cubicBezTo>
                <a:cubicBezTo>
                  <a:pt x="463293" y="66959"/>
                  <a:pt x="474708" y="64783"/>
                  <a:pt x="486582" y="61628"/>
                </a:cubicBezTo>
                <a:cubicBezTo>
                  <a:pt x="495085" y="42369"/>
                  <a:pt x="497763" y="27301"/>
                  <a:pt x="494616" y="16424"/>
                </a:cubicBezTo>
                <a:cubicBezTo>
                  <a:pt x="492255" y="8266"/>
                  <a:pt x="493411" y="3976"/>
                  <a:pt x="498084" y="3554"/>
                </a:cubicBezTo>
                <a:close/>
                <a:moveTo>
                  <a:pt x="847890" y="208"/>
                </a:moveTo>
                <a:cubicBezTo>
                  <a:pt x="850902" y="-410"/>
                  <a:pt x="854888" y="352"/>
                  <a:pt x="859850" y="2496"/>
                </a:cubicBezTo>
                <a:cubicBezTo>
                  <a:pt x="869774" y="6784"/>
                  <a:pt x="877682" y="11989"/>
                  <a:pt x="883576" y="18113"/>
                </a:cubicBezTo>
                <a:cubicBezTo>
                  <a:pt x="889470" y="24236"/>
                  <a:pt x="887867" y="28176"/>
                  <a:pt x="878768" y="29933"/>
                </a:cubicBezTo>
                <a:cubicBezTo>
                  <a:pt x="869670" y="31689"/>
                  <a:pt x="853074" y="36863"/>
                  <a:pt x="828983" y="45452"/>
                </a:cubicBezTo>
                <a:cubicBezTo>
                  <a:pt x="841588" y="49754"/>
                  <a:pt x="846965" y="53852"/>
                  <a:pt x="845116" y="57745"/>
                </a:cubicBezTo>
                <a:cubicBezTo>
                  <a:pt x="843266" y="61639"/>
                  <a:pt x="841939" y="66274"/>
                  <a:pt x="841136" y="71652"/>
                </a:cubicBezTo>
                <a:cubicBezTo>
                  <a:pt x="881834" y="65428"/>
                  <a:pt x="906481" y="60947"/>
                  <a:pt x="915078" y="58208"/>
                </a:cubicBezTo>
                <a:cubicBezTo>
                  <a:pt x="923675" y="55469"/>
                  <a:pt x="932103" y="56340"/>
                  <a:pt x="940363" y="60821"/>
                </a:cubicBezTo>
                <a:cubicBezTo>
                  <a:pt x="948623" y="65303"/>
                  <a:pt x="953273" y="70010"/>
                  <a:pt x="954313" y="74943"/>
                </a:cubicBezTo>
                <a:cubicBezTo>
                  <a:pt x="955352" y="79876"/>
                  <a:pt x="946092" y="82830"/>
                  <a:pt x="926532" y="83805"/>
                </a:cubicBezTo>
                <a:cubicBezTo>
                  <a:pt x="906972" y="84780"/>
                  <a:pt x="878442" y="87397"/>
                  <a:pt x="840943" y="91656"/>
                </a:cubicBezTo>
                <a:cubicBezTo>
                  <a:pt x="840168" y="111446"/>
                  <a:pt x="839781" y="133358"/>
                  <a:pt x="839781" y="157392"/>
                </a:cubicBezTo>
                <a:cubicBezTo>
                  <a:pt x="873308" y="190919"/>
                  <a:pt x="900436" y="213638"/>
                  <a:pt x="921165" y="225547"/>
                </a:cubicBezTo>
                <a:cubicBezTo>
                  <a:pt x="941894" y="237457"/>
                  <a:pt x="962533" y="245950"/>
                  <a:pt x="983083" y="251026"/>
                </a:cubicBezTo>
                <a:cubicBezTo>
                  <a:pt x="1003632" y="256103"/>
                  <a:pt x="1005905" y="260792"/>
                  <a:pt x="989902" y="265094"/>
                </a:cubicBezTo>
                <a:cubicBezTo>
                  <a:pt x="973898" y="269396"/>
                  <a:pt x="958066" y="271777"/>
                  <a:pt x="942407" y="272236"/>
                </a:cubicBezTo>
                <a:cubicBezTo>
                  <a:pt x="926747" y="272694"/>
                  <a:pt x="916024" y="270038"/>
                  <a:pt x="910238" y="264266"/>
                </a:cubicBezTo>
                <a:cubicBezTo>
                  <a:pt x="904452" y="258494"/>
                  <a:pt x="895113" y="247782"/>
                  <a:pt x="882221" y="232130"/>
                </a:cubicBezTo>
                <a:cubicBezTo>
                  <a:pt x="869329" y="216477"/>
                  <a:pt x="855182" y="197229"/>
                  <a:pt x="839781" y="174385"/>
                </a:cubicBezTo>
                <a:cubicBezTo>
                  <a:pt x="839781" y="201273"/>
                  <a:pt x="839541" y="227189"/>
                  <a:pt x="839060" y="252134"/>
                </a:cubicBezTo>
                <a:cubicBezTo>
                  <a:pt x="838580" y="277079"/>
                  <a:pt x="836601" y="297352"/>
                  <a:pt x="833124" y="312955"/>
                </a:cubicBezTo>
                <a:cubicBezTo>
                  <a:pt x="829646" y="328557"/>
                  <a:pt x="823784" y="329213"/>
                  <a:pt x="815539" y="314923"/>
                </a:cubicBezTo>
                <a:cubicBezTo>
                  <a:pt x="807293" y="300633"/>
                  <a:pt x="804970" y="288404"/>
                  <a:pt x="808569" y="278237"/>
                </a:cubicBezTo>
                <a:cubicBezTo>
                  <a:pt x="812169" y="268070"/>
                  <a:pt x="814420" y="237052"/>
                  <a:pt x="815324" y="185183"/>
                </a:cubicBezTo>
                <a:cubicBezTo>
                  <a:pt x="809344" y="202291"/>
                  <a:pt x="797678" y="219066"/>
                  <a:pt x="780326" y="235507"/>
                </a:cubicBezTo>
                <a:cubicBezTo>
                  <a:pt x="762975" y="251948"/>
                  <a:pt x="742648" y="264542"/>
                  <a:pt x="719345" y="273290"/>
                </a:cubicBezTo>
                <a:cubicBezTo>
                  <a:pt x="696042" y="282037"/>
                  <a:pt x="693988" y="279148"/>
                  <a:pt x="713182" y="264621"/>
                </a:cubicBezTo>
                <a:cubicBezTo>
                  <a:pt x="732376" y="250094"/>
                  <a:pt x="750653" y="233711"/>
                  <a:pt x="768012" y="215470"/>
                </a:cubicBezTo>
                <a:cubicBezTo>
                  <a:pt x="772351" y="210910"/>
                  <a:pt x="776592" y="206033"/>
                  <a:pt x="780733" y="200839"/>
                </a:cubicBezTo>
                <a:lnTo>
                  <a:pt x="782108" y="198965"/>
                </a:lnTo>
                <a:lnTo>
                  <a:pt x="779861" y="199435"/>
                </a:lnTo>
                <a:cubicBezTo>
                  <a:pt x="778938" y="199312"/>
                  <a:pt x="778061" y="198864"/>
                  <a:pt x="777229" y="198089"/>
                </a:cubicBezTo>
                <a:cubicBezTo>
                  <a:pt x="773902" y="194992"/>
                  <a:pt x="771930" y="189342"/>
                  <a:pt x="771314" y="181139"/>
                </a:cubicBezTo>
                <a:cubicBezTo>
                  <a:pt x="760716" y="187980"/>
                  <a:pt x="752112" y="193737"/>
                  <a:pt x="745501" y="198412"/>
                </a:cubicBezTo>
                <a:cubicBezTo>
                  <a:pt x="738890" y="203087"/>
                  <a:pt x="731104" y="200904"/>
                  <a:pt x="722141" y="191862"/>
                </a:cubicBezTo>
                <a:cubicBezTo>
                  <a:pt x="713178" y="182821"/>
                  <a:pt x="714569" y="178300"/>
                  <a:pt x="726314" y="178300"/>
                </a:cubicBezTo>
                <a:cubicBezTo>
                  <a:pt x="735607" y="178300"/>
                  <a:pt x="750879" y="174213"/>
                  <a:pt x="772131" y="166039"/>
                </a:cubicBezTo>
                <a:lnTo>
                  <a:pt x="772131" y="146035"/>
                </a:lnTo>
                <a:cubicBezTo>
                  <a:pt x="763756" y="150509"/>
                  <a:pt x="755898" y="153205"/>
                  <a:pt x="748556" y="154122"/>
                </a:cubicBezTo>
                <a:cubicBezTo>
                  <a:pt x="741214" y="155040"/>
                  <a:pt x="734083" y="152803"/>
                  <a:pt x="727164" y="147411"/>
                </a:cubicBezTo>
                <a:cubicBezTo>
                  <a:pt x="720245" y="142019"/>
                  <a:pt x="721600" y="138409"/>
                  <a:pt x="731229" y="136581"/>
                </a:cubicBezTo>
                <a:cubicBezTo>
                  <a:pt x="740859" y="134752"/>
                  <a:pt x="749205" y="132695"/>
                  <a:pt x="756267" y="130407"/>
                </a:cubicBezTo>
                <a:cubicBezTo>
                  <a:pt x="763330" y="128120"/>
                  <a:pt x="768618" y="127880"/>
                  <a:pt x="772131" y="129687"/>
                </a:cubicBezTo>
                <a:cubicBezTo>
                  <a:pt x="772131" y="123320"/>
                  <a:pt x="770557" y="116329"/>
                  <a:pt x="767409" y="108714"/>
                </a:cubicBezTo>
                <a:cubicBezTo>
                  <a:pt x="766623" y="106810"/>
                  <a:pt x="766372" y="105286"/>
                  <a:pt x="766657" y="104141"/>
                </a:cubicBezTo>
                <a:lnTo>
                  <a:pt x="767460" y="103392"/>
                </a:lnTo>
                <a:lnTo>
                  <a:pt x="765769" y="103697"/>
                </a:lnTo>
                <a:cubicBezTo>
                  <a:pt x="753275" y="106059"/>
                  <a:pt x="744806" y="107804"/>
                  <a:pt x="740360" y="108929"/>
                </a:cubicBezTo>
                <a:cubicBezTo>
                  <a:pt x="731469" y="111181"/>
                  <a:pt x="721944" y="108542"/>
                  <a:pt x="711784" y="101013"/>
                </a:cubicBezTo>
                <a:cubicBezTo>
                  <a:pt x="701624" y="93485"/>
                  <a:pt x="702954" y="89423"/>
                  <a:pt x="715774" y="88828"/>
                </a:cubicBezTo>
                <a:cubicBezTo>
                  <a:pt x="728594" y="88233"/>
                  <a:pt x="744003" y="86813"/>
                  <a:pt x="762000" y="84569"/>
                </a:cubicBezTo>
                <a:cubicBezTo>
                  <a:pt x="779997" y="82325"/>
                  <a:pt x="797771" y="79611"/>
                  <a:pt x="815324" y="76427"/>
                </a:cubicBezTo>
                <a:cubicBezTo>
                  <a:pt x="814478" y="62861"/>
                  <a:pt x="813151" y="55024"/>
                  <a:pt x="811344" y="52916"/>
                </a:cubicBezTo>
                <a:cubicBezTo>
                  <a:pt x="801148" y="55584"/>
                  <a:pt x="790716" y="57373"/>
                  <a:pt x="780047" y="58283"/>
                </a:cubicBezTo>
                <a:cubicBezTo>
                  <a:pt x="769378" y="59194"/>
                  <a:pt x="769733" y="56344"/>
                  <a:pt x="781112" y="49733"/>
                </a:cubicBezTo>
                <a:cubicBezTo>
                  <a:pt x="792491" y="43122"/>
                  <a:pt x="804916" y="35905"/>
                  <a:pt x="818389" y="28083"/>
                </a:cubicBezTo>
                <a:cubicBezTo>
                  <a:pt x="831862" y="20260"/>
                  <a:pt x="839659" y="12968"/>
                  <a:pt x="841781" y="6207"/>
                </a:cubicBezTo>
                <a:cubicBezTo>
                  <a:pt x="842843" y="2826"/>
                  <a:pt x="844879" y="826"/>
                  <a:pt x="847890" y="20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668081" y="3912804"/>
            <a:ext cx="6120680" cy="136191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、先分析各种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数量关系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,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理清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思路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；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、列出正确的算式；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3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、按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从左到右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的顺序依次进行计算。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2536" y="2437805"/>
            <a:ext cx="6337244" cy="1480002"/>
          </a:xfrm>
          <a:prstGeom prst="rect">
            <a:avLst/>
          </a:prstGeom>
        </p:spPr>
      </p:pic>
      <p:grpSp>
        <p:nvGrpSpPr>
          <p:cNvPr id="26" name="组合 25"/>
          <p:cNvGrpSpPr/>
          <p:nvPr/>
        </p:nvGrpSpPr>
        <p:grpSpPr>
          <a:xfrm>
            <a:off x="1451779" y="764704"/>
            <a:ext cx="10740221" cy="5925264"/>
            <a:chOff x="1516344" y="1196751"/>
            <a:chExt cx="10740221" cy="5925264"/>
          </a:xfrm>
        </p:grpSpPr>
        <p:grpSp>
          <p:nvGrpSpPr>
            <p:cNvPr id="27" name="组合 26"/>
            <p:cNvGrpSpPr/>
            <p:nvPr/>
          </p:nvGrpSpPr>
          <p:grpSpPr>
            <a:xfrm>
              <a:off x="1516344" y="1196751"/>
              <a:ext cx="10740221" cy="5925264"/>
              <a:chOff x="1516344" y="1280656"/>
              <a:chExt cx="10740221" cy="5925264"/>
            </a:xfrm>
          </p:grpSpPr>
          <p:pic>
            <p:nvPicPr>
              <p:cNvPr id="29" name="图片 28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9596" b="37904"/>
              <a:stretch>
                <a:fillRect/>
              </a:stretch>
            </p:blipFill>
            <p:spPr>
              <a:xfrm>
                <a:off x="5042837" y="1280656"/>
                <a:ext cx="2166271" cy="921041"/>
              </a:xfrm>
              <a:prstGeom prst="rect">
                <a:avLst/>
              </a:prstGeom>
            </p:spPr>
          </p:pic>
          <p:sp>
            <p:nvSpPr>
              <p:cNvPr id="30" name="矩形: 圆角 29"/>
              <p:cNvSpPr/>
              <p:nvPr/>
            </p:nvSpPr>
            <p:spPr>
              <a:xfrm>
                <a:off x="1516344" y="2056006"/>
                <a:ext cx="9145016" cy="4049185"/>
              </a:xfrm>
              <a:prstGeom prst="roundRect">
                <a:avLst/>
              </a:prstGeom>
              <a:noFill/>
              <a:ln w="57150">
                <a:solidFill>
                  <a:srgbClr val="F1604B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pic>
            <p:nvPicPr>
              <p:cNvPr id="31" name="图片 30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80376" y="4357405"/>
                <a:ext cx="2776189" cy="2848515"/>
              </a:xfrm>
              <a:prstGeom prst="rect">
                <a:avLst/>
              </a:prstGeom>
            </p:spPr>
          </p:pic>
        </p:grpSp>
        <p:sp>
          <p:nvSpPr>
            <p:cNvPr id="28" name="Rectangle 5"/>
            <p:cNvSpPr>
              <a:spLocks noChangeArrowheads="1"/>
            </p:cNvSpPr>
            <p:nvPr/>
          </p:nvSpPr>
          <p:spPr bwMode="auto">
            <a:xfrm>
              <a:off x="5404049" y="1437981"/>
              <a:ext cx="1401666" cy="438582"/>
            </a:xfrm>
            <a:prstGeom prst="rect">
              <a:avLst/>
            </a:prstGeom>
            <a:noFill/>
            <a:effectLst>
              <a:softEdge rad="0"/>
            </a:effectLst>
          </p:spPr>
          <p:txBody>
            <a:bodyPr wrap="none" lIns="68580" tIns="34290" rIns="68580" bIns="3429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9000">
                        <a:srgbClr val="0194A3"/>
                      </a:gs>
                      <a:gs pos="42000">
                        <a:srgbClr val="FF9A05"/>
                      </a:gs>
                      <a:gs pos="67000">
                        <a:srgbClr val="71B96F"/>
                      </a:gs>
                      <a:gs pos="92000">
                        <a:srgbClr val="D3443C"/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  <a:effectLst/>
                  <a:uLnTx/>
                  <a:uFillTx/>
                  <a:cs typeface="+mn-ea"/>
                  <a:sym typeface="+mn-lt"/>
                </a:rPr>
                <a:t>课堂小结</a:t>
              </a:r>
            </a:p>
          </p:txBody>
        </p:sp>
      </p:grpSp>
      <p:sp>
        <p:nvSpPr>
          <p:cNvPr id="11" name="TextBox 12_1_1"/>
          <p:cNvSpPr txBox="1"/>
          <p:nvPr/>
        </p:nvSpPr>
        <p:spPr>
          <a:xfrm>
            <a:off x="828096" y="315134"/>
            <a:ext cx="3917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rPr>
              <a:t>课堂小结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9680473" y="463152"/>
            <a:ext cx="3280450" cy="1131095"/>
            <a:chOff x="7343313" y="1131154"/>
            <a:chExt cx="5427414" cy="1871365"/>
          </a:xfrm>
        </p:grpSpPr>
        <p:sp>
          <p:nvSpPr>
            <p:cNvPr id="11" name="矩形: 圆角 10"/>
            <p:cNvSpPr/>
            <p:nvPr/>
          </p:nvSpPr>
          <p:spPr>
            <a:xfrm>
              <a:off x="7343313" y="1592819"/>
              <a:ext cx="4616133" cy="14097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" name="矩形: 圆角 3"/>
            <p:cNvSpPr/>
            <p:nvPr/>
          </p:nvSpPr>
          <p:spPr>
            <a:xfrm>
              <a:off x="8154594" y="1131154"/>
              <a:ext cx="4616133" cy="14097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人教版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329234" y="2662939"/>
            <a:ext cx="6991464" cy="2119718"/>
            <a:chOff x="5317787" y="2004781"/>
            <a:chExt cx="6991464" cy="2119718"/>
          </a:xfrm>
        </p:grpSpPr>
        <p:sp>
          <p:nvSpPr>
            <p:cNvPr id="14" name="矩形 13"/>
            <p:cNvSpPr/>
            <p:nvPr/>
          </p:nvSpPr>
          <p:spPr>
            <a:xfrm>
              <a:off x="5317787" y="2004781"/>
              <a:ext cx="6886111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/>
              <a:r>
                <a:rPr kumimoji="1" lang="zh-CN" altLang="en-US" sz="4800" dirty="0">
                  <a:solidFill>
                    <a:srgbClr val="009254"/>
                  </a:solidFill>
                  <a:cs typeface="+mn-ea"/>
                  <a:sym typeface="+mn-lt"/>
                </a:rPr>
                <a:t>感谢各位的仔细聆听</a:t>
              </a:r>
              <a:endParaRPr kumimoji="1" lang="zh-CN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92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矩形: 圆角 15"/>
            <p:cNvSpPr/>
            <p:nvPr/>
          </p:nvSpPr>
          <p:spPr>
            <a:xfrm>
              <a:off x="7740656" y="3691707"/>
              <a:ext cx="2251078" cy="43279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400">
                  <a:solidFill>
                    <a:srgbClr val="FFFFFF"/>
                  </a:solidFill>
                  <a:cs typeface="+mn-ea"/>
                  <a:sym typeface="+mn-lt"/>
                </a:rPr>
                <a:t>老师：</a:t>
              </a:r>
              <a:r>
                <a:rPr lang="en-US" altLang="zh-CN" sz="1400">
                  <a:solidFill>
                    <a:srgbClr val="FFFFFF"/>
                  </a:solidFill>
                  <a:cs typeface="+mn-ea"/>
                  <a:sym typeface="+mn-lt"/>
                </a:rPr>
                <a:t>xippt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5423140" y="2883206"/>
              <a:ext cx="688611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/>
              <a:r>
                <a:rPr lang="en-US" altLang="zh-CN" sz="1400" dirty="0">
                  <a:solidFill>
                    <a:srgbClr val="000000">
                      <a:lumMod val="65000"/>
                      <a:lumOff val="35000"/>
                    </a:srgbClr>
                  </a:solidFill>
                  <a:cs typeface="+mn-ea"/>
                  <a:sym typeface="+mn-lt"/>
                </a:rPr>
                <a:t>THE THIRD GRADE MATHEMATICS COURSEWARE OF PRIMARY SCHOOL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-10264697" y="-638983"/>
            <a:ext cx="13922889" cy="7716866"/>
            <a:chOff x="-3626019" y="868680"/>
            <a:chExt cx="8482592" cy="4701540"/>
          </a:xfrm>
        </p:grpSpPr>
        <p:sp>
          <p:nvSpPr>
            <p:cNvPr id="12" name="矩形: 圆角 11"/>
            <p:cNvSpPr/>
            <p:nvPr/>
          </p:nvSpPr>
          <p:spPr>
            <a:xfrm>
              <a:off x="-3583415" y="925617"/>
              <a:ext cx="8277138" cy="4587666"/>
            </a:xfrm>
            <a:prstGeom prst="roundRect">
              <a:avLst>
                <a:gd name="adj" fmla="val 50000"/>
              </a:avLst>
            </a:prstGeom>
            <a:noFill/>
            <a:ln w="12700" cap="flat" cmpd="sng" algn="ctr">
              <a:gradFill>
                <a:gsLst>
                  <a:gs pos="76000">
                    <a:schemeClr val="bg1">
                      <a:lumMod val="75000"/>
                      <a:alpha val="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0" scaled="0"/>
              </a:gra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矩形: 圆角 9"/>
            <p:cNvSpPr/>
            <p:nvPr/>
          </p:nvSpPr>
          <p:spPr>
            <a:xfrm>
              <a:off x="-3306889" y="1028700"/>
              <a:ext cx="7905169" cy="43815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" name="矩形: 圆角 2"/>
            <p:cNvSpPr/>
            <p:nvPr/>
          </p:nvSpPr>
          <p:spPr>
            <a:xfrm flipH="1">
              <a:off x="-2817432" y="1203960"/>
              <a:ext cx="6964075" cy="3962400"/>
            </a:xfrm>
            <a:prstGeom prst="roundRect">
              <a:avLst>
                <a:gd name="adj" fmla="val 50000"/>
              </a:avLst>
            </a:prstGeom>
            <a:blipFill dpi="0" rotWithShape="1">
              <a:blip r:embed="rId3"/>
              <a:srcRect/>
              <a:stretch>
                <a:fillRect l="-56485" t="-15000" r="56485" b="-20000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矩形: 圆角 17"/>
            <p:cNvSpPr/>
            <p:nvPr/>
          </p:nvSpPr>
          <p:spPr>
            <a:xfrm>
              <a:off x="-3626019" y="868680"/>
              <a:ext cx="8482592" cy="4701540"/>
            </a:xfrm>
            <a:prstGeom prst="roundRect">
              <a:avLst>
                <a:gd name="adj" fmla="val 50000"/>
              </a:avLst>
            </a:prstGeom>
            <a:noFill/>
            <a:ln w="12700" cap="flat" cmpd="sng" algn="ctr">
              <a:gradFill>
                <a:gsLst>
                  <a:gs pos="76000">
                    <a:schemeClr val="bg1">
                      <a:lumMod val="75000"/>
                      <a:alpha val="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0" scaled="0"/>
              </a:gra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cxnSp>
        <p:nvCxnSpPr>
          <p:cNvPr id="20" name="直接连接符 19"/>
          <p:cNvCxnSpPr/>
          <p:nvPr/>
        </p:nvCxnSpPr>
        <p:spPr>
          <a:xfrm flipH="1">
            <a:off x="5704698" y="5283381"/>
            <a:ext cx="5327106" cy="0"/>
          </a:xfrm>
          <a:prstGeom prst="line">
            <a:avLst/>
          </a:prstGeom>
          <a:ln>
            <a:gradFill>
              <a:gsLst>
                <a:gs pos="100000">
                  <a:schemeClr val="accent1">
                    <a:lumMod val="5000"/>
                    <a:lumOff val="95000"/>
                    <a:alpha val="0"/>
                  </a:schemeClr>
                </a:gs>
                <a:gs pos="31000">
                  <a:schemeClr val="accent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-1" y="878864"/>
            <a:ext cx="11816863" cy="251436"/>
            <a:chOff x="-1" y="878864"/>
            <a:chExt cx="11816863" cy="251436"/>
          </a:xfrm>
        </p:grpSpPr>
        <p:sp>
          <p:nvSpPr>
            <p:cNvPr id="3" name="矩形: 圆角 2"/>
            <p:cNvSpPr/>
            <p:nvPr/>
          </p:nvSpPr>
          <p:spPr>
            <a:xfrm>
              <a:off x="-1" y="878864"/>
              <a:ext cx="5087815" cy="251436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6" name="直接连接符 5"/>
            <p:cNvCxnSpPr>
              <a:stCxn id="3" idx="3"/>
            </p:cNvCxnSpPr>
            <p:nvPr/>
          </p:nvCxnSpPr>
          <p:spPr>
            <a:xfrm>
              <a:off x="5087814" y="1004582"/>
              <a:ext cx="6729048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组合 17"/>
          <p:cNvGrpSpPr/>
          <p:nvPr/>
        </p:nvGrpSpPr>
        <p:grpSpPr>
          <a:xfrm>
            <a:off x="375137" y="6008382"/>
            <a:ext cx="11816863" cy="251436"/>
            <a:chOff x="375137" y="6008382"/>
            <a:chExt cx="11816863" cy="251436"/>
          </a:xfrm>
        </p:grpSpPr>
        <p:sp>
          <p:nvSpPr>
            <p:cNvPr id="4" name="矩形: 圆角 3"/>
            <p:cNvSpPr/>
            <p:nvPr/>
          </p:nvSpPr>
          <p:spPr>
            <a:xfrm>
              <a:off x="7104185" y="6008382"/>
              <a:ext cx="5087815" cy="251436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7" name="直接连接符 6"/>
            <p:cNvCxnSpPr/>
            <p:nvPr/>
          </p:nvCxnSpPr>
          <p:spPr>
            <a:xfrm>
              <a:off x="375137" y="6134100"/>
              <a:ext cx="6729048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组合 7"/>
          <p:cNvGrpSpPr/>
          <p:nvPr/>
        </p:nvGrpSpPr>
        <p:grpSpPr>
          <a:xfrm>
            <a:off x="2080824" y="2674205"/>
            <a:ext cx="7381120" cy="1790272"/>
            <a:chOff x="3408053" y="2810542"/>
            <a:chExt cx="4705872" cy="1141399"/>
          </a:xfrm>
        </p:grpSpPr>
        <p:grpSp>
          <p:nvGrpSpPr>
            <p:cNvPr id="9" name="组合 8"/>
            <p:cNvGrpSpPr/>
            <p:nvPr/>
          </p:nvGrpSpPr>
          <p:grpSpPr>
            <a:xfrm>
              <a:off x="3408053" y="2810542"/>
              <a:ext cx="1238239" cy="1127177"/>
              <a:chOff x="6054104" y="2314460"/>
              <a:chExt cx="1238239" cy="1127177"/>
            </a:xfrm>
          </p:grpSpPr>
          <p:sp>
            <p:nvSpPr>
              <p:cNvPr id="16" name="矩形: 圆角 15"/>
              <p:cNvSpPr/>
              <p:nvPr/>
            </p:nvSpPr>
            <p:spPr>
              <a:xfrm>
                <a:off x="6054104" y="2314460"/>
                <a:ext cx="1006494" cy="1006217"/>
              </a:xfrm>
              <a:prstGeom prst="roundRect">
                <a:avLst>
                  <a:gd name="adj" fmla="val 50000"/>
                </a:avLst>
              </a:pr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0F0F0">
                      <a:lumMod val="75000"/>
                      <a:lumOff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矩形: 圆角 12"/>
              <p:cNvSpPr/>
              <p:nvPr/>
            </p:nvSpPr>
            <p:spPr>
              <a:xfrm>
                <a:off x="6377492" y="2527037"/>
                <a:ext cx="914851" cy="914600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0F0F0">
                      <a:lumMod val="75000"/>
                      <a:lumOff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4" name="矩形: 圆角 13"/>
              <p:cNvSpPr/>
              <p:nvPr/>
            </p:nvSpPr>
            <p:spPr>
              <a:xfrm>
                <a:off x="6233447" y="2375893"/>
                <a:ext cx="1004586" cy="100431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0F0F0">
                      <a:lumMod val="75000"/>
                      <a:lumOff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5" name="文本框 9"/>
              <p:cNvSpPr txBox="1"/>
              <p:nvPr/>
            </p:nvSpPr>
            <p:spPr>
              <a:xfrm>
                <a:off x="6356340" y="2585660"/>
                <a:ext cx="739376" cy="6475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01</a:t>
                </a: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4735964" y="2890096"/>
              <a:ext cx="3377961" cy="1061845"/>
              <a:chOff x="7287988" y="2280935"/>
              <a:chExt cx="3377961" cy="1061845"/>
            </a:xfrm>
          </p:grpSpPr>
          <p:sp>
            <p:nvSpPr>
              <p:cNvPr id="11" name="TextBox 49"/>
              <p:cNvSpPr txBox="1"/>
              <p:nvPr/>
            </p:nvSpPr>
            <p:spPr>
              <a:xfrm>
                <a:off x="7425687" y="2280935"/>
                <a:ext cx="3102561" cy="765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zh-CN" altLang="en-US" sz="7200" dirty="0">
                    <a:solidFill>
                      <a:srgbClr val="000000">
                        <a:lumMod val="75000"/>
                        <a:lumOff val="25000"/>
                      </a:srgbClr>
                    </a:solidFill>
                    <a:cs typeface="+mn-ea"/>
                    <a:sym typeface="+mn-lt"/>
                  </a:rPr>
                  <a:t>温故知新</a:t>
                </a:r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7287988" y="3009198"/>
                <a:ext cx="3377961" cy="333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65000"/>
                      </a:srgb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PLEASE ENTER  TITLE HERE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: 形状 11"/>
          <p:cNvSpPr/>
          <p:nvPr/>
        </p:nvSpPr>
        <p:spPr>
          <a:xfrm>
            <a:off x="2311555" y="1623467"/>
            <a:ext cx="7093776" cy="335382"/>
          </a:xfrm>
          <a:custGeom>
            <a:avLst/>
            <a:gdLst/>
            <a:ahLst/>
            <a:cxnLst/>
            <a:rect l="l" t="t" r="r" b="b"/>
            <a:pathLst>
              <a:path w="7093776" h="335382">
                <a:moveTo>
                  <a:pt x="6078827" y="243785"/>
                </a:moveTo>
                <a:cubicBezTo>
                  <a:pt x="6080525" y="243612"/>
                  <a:pt x="6082819" y="243998"/>
                  <a:pt x="6085713" y="244943"/>
                </a:cubicBezTo>
                <a:cubicBezTo>
                  <a:pt x="6097285" y="248722"/>
                  <a:pt x="6107481" y="253164"/>
                  <a:pt x="6116301" y="258269"/>
                </a:cubicBezTo>
                <a:cubicBezTo>
                  <a:pt x="6125119" y="263374"/>
                  <a:pt x="6133304" y="269702"/>
                  <a:pt x="6140854" y="277252"/>
                </a:cubicBezTo>
                <a:cubicBezTo>
                  <a:pt x="6148405" y="284802"/>
                  <a:pt x="6151893" y="294112"/>
                  <a:pt x="6151319" y="305183"/>
                </a:cubicBezTo>
                <a:cubicBezTo>
                  <a:pt x="6150746" y="316253"/>
                  <a:pt x="6145995" y="319602"/>
                  <a:pt x="6137069" y="315228"/>
                </a:cubicBezTo>
                <a:cubicBezTo>
                  <a:pt x="6128141" y="310854"/>
                  <a:pt x="6118297" y="303057"/>
                  <a:pt x="6107535" y="291836"/>
                </a:cubicBezTo>
                <a:cubicBezTo>
                  <a:pt x="6096773" y="280614"/>
                  <a:pt x="6087498" y="270142"/>
                  <a:pt x="6079711" y="260420"/>
                </a:cubicBezTo>
                <a:cubicBezTo>
                  <a:pt x="6074033" y="249848"/>
                  <a:pt x="6073738" y="244303"/>
                  <a:pt x="6078827" y="243785"/>
                </a:cubicBezTo>
                <a:close/>
                <a:moveTo>
                  <a:pt x="1611604" y="243785"/>
                </a:moveTo>
                <a:cubicBezTo>
                  <a:pt x="1613301" y="243612"/>
                  <a:pt x="1615595" y="243998"/>
                  <a:pt x="1618489" y="244943"/>
                </a:cubicBezTo>
                <a:cubicBezTo>
                  <a:pt x="1630061" y="248722"/>
                  <a:pt x="1640257" y="253164"/>
                  <a:pt x="1649076" y="258269"/>
                </a:cubicBezTo>
                <a:cubicBezTo>
                  <a:pt x="1657896" y="263374"/>
                  <a:pt x="1666080" y="269702"/>
                  <a:pt x="1673631" y="277252"/>
                </a:cubicBezTo>
                <a:cubicBezTo>
                  <a:pt x="1681180" y="284802"/>
                  <a:pt x="1684669" y="294112"/>
                  <a:pt x="1684095" y="305183"/>
                </a:cubicBezTo>
                <a:cubicBezTo>
                  <a:pt x="1683521" y="316253"/>
                  <a:pt x="1678771" y="319602"/>
                  <a:pt x="1669844" y="315228"/>
                </a:cubicBezTo>
                <a:cubicBezTo>
                  <a:pt x="1660917" y="310854"/>
                  <a:pt x="1651073" y="303057"/>
                  <a:pt x="1640311" y="291836"/>
                </a:cubicBezTo>
                <a:cubicBezTo>
                  <a:pt x="1629548" y="280614"/>
                  <a:pt x="1620274" y="270142"/>
                  <a:pt x="1612487" y="260420"/>
                </a:cubicBezTo>
                <a:cubicBezTo>
                  <a:pt x="1606809" y="249848"/>
                  <a:pt x="1606514" y="244303"/>
                  <a:pt x="1611604" y="243785"/>
                </a:cubicBezTo>
                <a:close/>
                <a:moveTo>
                  <a:pt x="3810569" y="236702"/>
                </a:moveTo>
                <a:cubicBezTo>
                  <a:pt x="3814552" y="236059"/>
                  <a:pt x="3818954" y="236357"/>
                  <a:pt x="3823776" y="237597"/>
                </a:cubicBezTo>
                <a:cubicBezTo>
                  <a:pt x="3833420" y="240078"/>
                  <a:pt x="3839719" y="245295"/>
                  <a:pt x="3842673" y="253246"/>
                </a:cubicBezTo>
                <a:cubicBezTo>
                  <a:pt x="3845627" y="261198"/>
                  <a:pt x="3845211" y="271146"/>
                  <a:pt x="3841425" y="283092"/>
                </a:cubicBezTo>
                <a:cubicBezTo>
                  <a:pt x="3837639" y="295037"/>
                  <a:pt x="3830763" y="306463"/>
                  <a:pt x="3820797" y="317368"/>
                </a:cubicBezTo>
                <a:cubicBezTo>
                  <a:pt x="3810830" y="328274"/>
                  <a:pt x="3801222" y="334211"/>
                  <a:pt x="3791973" y="335179"/>
                </a:cubicBezTo>
                <a:cubicBezTo>
                  <a:pt x="3782724" y="336147"/>
                  <a:pt x="3780917" y="333662"/>
                  <a:pt x="3786552" y="327726"/>
                </a:cubicBezTo>
                <a:cubicBezTo>
                  <a:pt x="3792188" y="321789"/>
                  <a:pt x="3797383" y="315798"/>
                  <a:pt x="3802137" y="309754"/>
                </a:cubicBezTo>
                <a:cubicBezTo>
                  <a:pt x="3806890" y="303709"/>
                  <a:pt x="3811024" y="296471"/>
                  <a:pt x="3814537" y="288039"/>
                </a:cubicBezTo>
                <a:cubicBezTo>
                  <a:pt x="3808213" y="288039"/>
                  <a:pt x="3802896" y="286422"/>
                  <a:pt x="3798587" y="283188"/>
                </a:cubicBezTo>
                <a:cubicBezTo>
                  <a:pt x="3794278" y="279955"/>
                  <a:pt x="3791360" y="275724"/>
                  <a:pt x="3789833" y="270497"/>
                </a:cubicBezTo>
                <a:cubicBezTo>
                  <a:pt x="3788305" y="265270"/>
                  <a:pt x="3788026" y="260388"/>
                  <a:pt x="3788994" y="255849"/>
                </a:cubicBezTo>
                <a:cubicBezTo>
                  <a:pt x="3789962" y="251310"/>
                  <a:pt x="3793590" y="246513"/>
                  <a:pt x="3799878" y="241458"/>
                </a:cubicBezTo>
                <a:cubicBezTo>
                  <a:pt x="3803022" y="238931"/>
                  <a:pt x="3806586" y="237346"/>
                  <a:pt x="3810569" y="236702"/>
                </a:cubicBezTo>
                <a:close/>
                <a:moveTo>
                  <a:pt x="7048160" y="226520"/>
                </a:moveTo>
                <a:cubicBezTo>
                  <a:pt x="7044788" y="226710"/>
                  <a:pt x="7041509" y="227989"/>
                  <a:pt x="7038321" y="230359"/>
                </a:cubicBezTo>
                <a:cubicBezTo>
                  <a:pt x="7031947" y="235099"/>
                  <a:pt x="7028760" y="241415"/>
                  <a:pt x="7028760" y="249310"/>
                </a:cubicBezTo>
                <a:cubicBezTo>
                  <a:pt x="7028760" y="257204"/>
                  <a:pt x="7032309" y="263130"/>
                  <a:pt x="7039407" y="267088"/>
                </a:cubicBezTo>
                <a:cubicBezTo>
                  <a:pt x="7046506" y="271046"/>
                  <a:pt x="7053453" y="270845"/>
                  <a:pt x="7060251" y="266486"/>
                </a:cubicBezTo>
                <a:cubicBezTo>
                  <a:pt x="7067048" y="262112"/>
                  <a:pt x="7070243" y="255802"/>
                  <a:pt x="7069834" y="247557"/>
                </a:cubicBezTo>
                <a:cubicBezTo>
                  <a:pt x="7069425" y="239311"/>
                  <a:pt x="7065665" y="233199"/>
                  <a:pt x="7058551" y="229219"/>
                </a:cubicBezTo>
                <a:cubicBezTo>
                  <a:pt x="7054995" y="227229"/>
                  <a:pt x="7051531" y="226330"/>
                  <a:pt x="7048160" y="226520"/>
                </a:cubicBezTo>
                <a:close/>
                <a:moveTo>
                  <a:pt x="5620099" y="204778"/>
                </a:moveTo>
                <a:cubicBezTo>
                  <a:pt x="5622774" y="205090"/>
                  <a:pt x="5626059" y="205963"/>
                  <a:pt x="5629952" y="207397"/>
                </a:cubicBezTo>
                <a:cubicBezTo>
                  <a:pt x="5645526" y="213133"/>
                  <a:pt x="5654775" y="219532"/>
                  <a:pt x="5657701" y="226595"/>
                </a:cubicBezTo>
                <a:cubicBezTo>
                  <a:pt x="5660626" y="233657"/>
                  <a:pt x="5659970" y="240713"/>
                  <a:pt x="5655732" y="247761"/>
                </a:cubicBezTo>
                <a:cubicBezTo>
                  <a:pt x="5651495" y="254809"/>
                  <a:pt x="5644393" y="253329"/>
                  <a:pt x="5634427" y="243319"/>
                </a:cubicBezTo>
                <a:cubicBezTo>
                  <a:pt x="5624460" y="233310"/>
                  <a:pt x="5617140" y="224576"/>
                  <a:pt x="5612465" y="217120"/>
                </a:cubicBezTo>
                <a:cubicBezTo>
                  <a:pt x="5609528" y="207956"/>
                  <a:pt x="5612073" y="203842"/>
                  <a:pt x="5620099" y="204778"/>
                </a:cubicBezTo>
                <a:close/>
                <a:moveTo>
                  <a:pt x="3476974" y="204778"/>
                </a:moveTo>
                <a:cubicBezTo>
                  <a:pt x="3479650" y="205090"/>
                  <a:pt x="3482934" y="205963"/>
                  <a:pt x="3486828" y="207397"/>
                </a:cubicBezTo>
                <a:cubicBezTo>
                  <a:pt x="3502401" y="213133"/>
                  <a:pt x="3511651" y="219532"/>
                  <a:pt x="3514576" y="226595"/>
                </a:cubicBezTo>
                <a:cubicBezTo>
                  <a:pt x="3517501" y="233657"/>
                  <a:pt x="3516845" y="240713"/>
                  <a:pt x="3512608" y="247761"/>
                </a:cubicBezTo>
                <a:cubicBezTo>
                  <a:pt x="3508370" y="254809"/>
                  <a:pt x="3501268" y="253329"/>
                  <a:pt x="3491302" y="243319"/>
                </a:cubicBezTo>
                <a:cubicBezTo>
                  <a:pt x="3481336" y="233310"/>
                  <a:pt x="3474015" y="224576"/>
                  <a:pt x="3469340" y="217120"/>
                </a:cubicBezTo>
                <a:cubicBezTo>
                  <a:pt x="3466404" y="207956"/>
                  <a:pt x="3468948" y="203842"/>
                  <a:pt x="3476974" y="204778"/>
                </a:cubicBezTo>
                <a:close/>
                <a:moveTo>
                  <a:pt x="7050641" y="203600"/>
                </a:moveTo>
                <a:cubicBezTo>
                  <a:pt x="7056163" y="203722"/>
                  <a:pt x="7061807" y="204995"/>
                  <a:pt x="7067575" y="207418"/>
                </a:cubicBezTo>
                <a:cubicBezTo>
                  <a:pt x="7079112" y="212265"/>
                  <a:pt x="7086773" y="219945"/>
                  <a:pt x="7090559" y="230456"/>
                </a:cubicBezTo>
                <a:cubicBezTo>
                  <a:pt x="7094345" y="240967"/>
                  <a:pt x="7094789" y="251364"/>
                  <a:pt x="7091893" y="261646"/>
                </a:cubicBezTo>
                <a:cubicBezTo>
                  <a:pt x="7088997" y="271928"/>
                  <a:pt x="7083575" y="279797"/>
                  <a:pt x="7075631" y="285253"/>
                </a:cubicBezTo>
                <a:cubicBezTo>
                  <a:pt x="7067687" y="290710"/>
                  <a:pt x="7058247" y="293438"/>
                  <a:pt x="7047313" y="293438"/>
                </a:cubicBezTo>
                <a:cubicBezTo>
                  <a:pt x="7036379" y="293438"/>
                  <a:pt x="7026477" y="289000"/>
                  <a:pt x="7017607" y="280123"/>
                </a:cubicBezTo>
                <a:cubicBezTo>
                  <a:pt x="7008738" y="271247"/>
                  <a:pt x="7004303" y="261703"/>
                  <a:pt x="7004303" y="251493"/>
                </a:cubicBezTo>
                <a:cubicBezTo>
                  <a:pt x="7004303" y="241283"/>
                  <a:pt x="7006691" y="232352"/>
                  <a:pt x="7011465" y="224702"/>
                </a:cubicBezTo>
                <a:cubicBezTo>
                  <a:pt x="7016241" y="217051"/>
                  <a:pt x="7023903" y="211046"/>
                  <a:pt x="7034449" y="206687"/>
                </a:cubicBezTo>
                <a:cubicBezTo>
                  <a:pt x="7039723" y="204507"/>
                  <a:pt x="7045121" y="203478"/>
                  <a:pt x="7050641" y="203600"/>
                </a:cubicBezTo>
                <a:close/>
                <a:moveTo>
                  <a:pt x="5340707" y="193544"/>
                </a:moveTo>
                <a:cubicBezTo>
                  <a:pt x="5334025" y="194419"/>
                  <a:pt x="5329056" y="195122"/>
                  <a:pt x="5325801" y="195652"/>
                </a:cubicBezTo>
                <a:cubicBezTo>
                  <a:pt x="5327551" y="229151"/>
                  <a:pt x="5328791" y="249995"/>
                  <a:pt x="5329522" y="258183"/>
                </a:cubicBezTo>
                <a:cubicBezTo>
                  <a:pt x="5335645" y="258226"/>
                  <a:pt x="5341546" y="257946"/>
                  <a:pt x="5347225" y="257344"/>
                </a:cubicBezTo>
                <a:cubicBezTo>
                  <a:pt x="5344544" y="245728"/>
                  <a:pt x="5342371" y="224462"/>
                  <a:pt x="5340707" y="193544"/>
                </a:cubicBezTo>
                <a:close/>
                <a:moveTo>
                  <a:pt x="3197582" y="193544"/>
                </a:moveTo>
                <a:cubicBezTo>
                  <a:pt x="3190900" y="194419"/>
                  <a:pt x="3185931" y="195122"/>
                  <a:pt x="3182676" y="195652"/>
                </a:cubicBezTo>
                <a:cubicBezTo>
                  <a:pt x="3184425" y="229151"/>
                  <a:pt x="3185666" y="249995"/>
                  <a:pt x="3186397" y="258183"/>
                </a:cubicBezTo>
                <a:cubicBezTo>
                  <a:pt x="3192520" y="258226"/>
                  <a:pt x="3198421" y="257946"/>
                  <a:pt x="3204100" y="257344"/>
                </a:cubicBezTo>
                <a:cubicBezTo>
                  <a:pt x="3201419" y="245728"/>
                  <a:pt x="3199246" y="224462"/>
                  <a:pt x="3197582" y="193544"/>
                </a:cubicBezTo>
                <a:close/>
                <a:moveTo>
                  <a:pt x="5382975" y="188145"/>
                </a:moveTo>
                <a:lnTo>
                  <a:pt x="5358195" y="191608"/>
                </a:lnTo>
                <a:cubicBezTo>
                  <a:pt x="5361795" y="201819"/>
                  <a:pt x="5364494" y="212108"/>
                  <a:pt x="5366294" y="222476"/>
                </a:cubicBezTo>
                <a:cubicBezTo>
                  <a:pt x="5368093" y="232844"/>
                  <a:pt x="5368090" y="243398"/>
                  <a:pt x="5366283" y="254139"/>
                </a:cubicBezTo>
                <a:lnTo>
                  <a:pt x="5378716" y="254440"/>
                </a:lnTo>
                <a:cubicBezTo>
                  <a:pt x="5381125" y="241605"/>
                  <a:pt x="5382778" y="227961"/>
                  <a:pt x="5383674" y="213506"/>
                </a:cubicBezTo>
                <a:cubicBezTo>
                  <a:pt x="5384570" y="199051"/>
                  <a:pt x="5384338" y="190597"/>
                  <a:pt x="5382975" y="188145"/>
                </a:cubicBezTo>
                <a:close/>
                <a:moveTo>
                  <a:pt x="3239850" y="188145"/>
                </a:moveTo>
                <a:lnTo>
                  <a:pt x="3215070" y="191608"/>
                </a:lnTo>
                <a:cubicBezTo>
                  <a:pt x="3218670" y="201819"/>
                  <a:pt x="3221369" y="212108"/>
                  <a:pt x="3223169" y="222476"/>
                </a:cubicBezTo>
                <a:cubicBezTo>
                  <a:pt x="3224969" y="232844"/>
                  <a:pt x="3224965" y="243398"/>
                  <a:pt x="3223158" y="254139"/>
                </a:cubicBezTo>
                <a:lnTo>
                  <a:pt x="3235591" y="254440"/>
                </a:lnTo>
                <a:cubicBezTo>
                  <a:pt x="3238000" y="241605"/>
                  <a:pt x="3239653" y="227961"/>
                  <a:pt x="3240549" y="213506"/>
                </a:cubicBezTo>
                <a:cubicBezTo>
                  <a:pt x="3241446" y="199051"/>
                  <a:pt x="3241213" y="190597"/>
                  <a:pt x="3239850" y="188145"/>
                </a:cubicBezTo>
                <a:close/>
                <a:moveTo>
                  <a:pt x="1258814" y="188134"/>
                </a:moveTo>
                <a:cubicBezTo>
                  <a:pt x="1250038" y="189016"/>
                  <a:pt x="1237720" y="190633"/>
                  <a:pt x="1221860" y="192985"/>
                </a:cubicBezTo>
                <a:cubicBezTo>
                  <a:pt x="1222763" y="201747"/>
                  <a:pt x="1223215" y="212681"/>
                  <a:pt x="1223215" y="225788"/>
                </a:cubicBezTo>
                <a:cubicBezTo>
                  <a:pt x="1234257" y="225860"/>
                  <a:pt x="1249192" y="224254"/>
                  <a:pt x="1268021" y="220970"/>
                </a:cubicBezTo>
                <a:cubicBezTo>
                  <a:pt x="1271334" y="206171"/>
                  <a:pt x="1272821" y="196778"/>
                  <a:pt x="1272485" y="192791"/>
                </a:cubicBezTo>
                <a:cubicBezTo>
                  <a:pt x="1272147" y="188805"/>
                  <a:pt x="1267591" y="187252"/>
                  <a:pt x="1258814" y="188134"/>
                </a:cubicBezTo>
                <a:close/>
                <a:moveTo>
                  <a:pt x="5423684" y="184585"/>
                </a:moveTo>
                <a:cubicBezTo>
                  <a:pt x="5421167" y="184263"/>
                  <a:pt x="5413735" y="184345"/>
                  <a:pt x="5401388" y="184833"/>
                </a:cubicBezTo>
                <a:cubicBezTo>
                  <a:pt x="5413076" y="190368"/>
                  <a:pt x="5417284" y="195953"/>
                  <a:pt x="5414014" y="201589"/>
                </a:cubicBezTo>
                <a:cubicBezTo>
                  <a:pt x="5410745" y="207225"/>
                  <a:pt x="5405181" y="223838"/>
                  <a:pt x="5397322" y="251429"/>
                </a:cubicBezTo>
                <a:lnTo>
                  <a:pt x="5421758" y="250439"/>
                </a:lnTo>
                <a:cubicBezTo>
                  <a:pt x="5426964" y="214287"/>
                  <a:pt x="5429215" y="194354"/>
                  <a:pt x="5428512" y="190640"/>
                </a:cubicBezTo>
                <a:cubicBezTo>
                  <a:pt x="5427810" y="186926"/>
                  <a:pt x="5426200" y="184908"/>
                  <a:pt x="5423684" y="184585"/>
                </a:cubicBezTo>
                <a:close/>
                <a:moveTo>
                  <a:pt x="3280559" y="184585"/>
                </a:moveTo>
                <a:cubicBezTo>
                  <a:pt x="3278042" y="184263"/>
                  <a:pt x="3270610" y="184345"/>
                  <a:pt x="3258263" y="184833"/>
                </a:cubicBezTo>
                <a:cubicBezTo>
                  <a:pt x="3269950" y="190368"/>
                  <a:pt x="3274159" y="195953"/>
                  <a:pt x="3270890" y="201589"/>
                </a:cubicBezTo>
                <a:cubicBezTo>
                  <a:pt x="3267620" y="207225"/>
                  <a:pt x="3262056" y="223838"/>
                  <a:pt x="3254198" y="251429"/>
                </a:cubicBezTo>
                <a:lnTo>
                  <a:pt x="3278633" y="250439"/>
                </a:lnTo>
                <a:cubicBezTo>
                  <a:pt x="3283839" y="214287"/>
                  <a:pt x="3286090" y="194354"/>
                  <a:pt x="3285388" y="190640"/>
                </a:cubicBezTo>
                <a:cubicBezTo>
                  <a:pt x="3284685" y="186926"/>
                  <a:pt x="3283075" y="184908"/>
                  <a:pt x="3280559" y="184585"/>
                </a:cubicBezTo>
                <a:close/>
                <a:moveTo>
                  <a:pt x="247991" y="179953"/>
                </a:moveTo>
                <a:cubicBezTo>
                  <a:pt x="246274" y="179867"/>
                  <a:pt x="244233" y="180099"/>
                  <a:pt x="241868" y="180649"/>
                </a:cubicBezTo>
                <a:cubicBezTo>
                  <a:pt x="232411" y="182850"/>
                  <a:pt x="225083" y="184876"/>
                  <a:pt x="219885" y="186725"/>
                </a:cubicBezTo>
                <a:cubicBezTo>
                  <a:pt x="214687" y="188575"/>
                  <a:pt x="209700" y="189049"/>
                  <a:pt x="204925" y="188145"/>
                </a:cubicBezTo>
                <a:cubicBezTo>
                  <a:pt x="205785" y="198829"/>
                  <a:pt x="207356" y="210028"/>
                  <a:pt x="209636" y="221744"/>
                </a:cubicBezTo>
                <a:cubicBezTo>
                  <a:pt x="232221" y="218159"/>
                  <a:pt x="246411" y="216367"/>
                  <a:pt x="252204" y="216367"/>
                </a:cubicBezTo>
                <a:cubicBezTo>
                  <a:pt x="252979" y="206329"/>
                  <a:pt x="253814" y="197316"/>
                  <a:pt x="254710" y="189328"/>
                </a:cubicBezTo>
                <a:cubicBezTo>
                  <a:pt x="255383" y="183338"/>
                  <a:pt x="253143" y="180213"/>
                  <a:pt x="247991" y="179953"/>
                </a:cubicBezTo>
                <a:close/>
                <a:moveTo>
                  <a:pt x="4318219" y="176013"/>
                </a:moveTo>
                <a:lnTo>
                  <a:pt x="4267800" y="179967"/>
                </a:lnTo>
                <a:lnTo>
                  <a:pt x="4272284" y="181154"/>
                </a:lnTo>
                <a:cubicBezTo>
                  <a:pt x="4283949" y="185600"/>
                  <a:pt x="4290273" y="190924"/>
                  <a:pt x="4291256" y="197126"/>
                </a:cubicBezTo>
                <a:cubicBezTo>
                  <a:pt x="4292238" y="203328"/>
                  <a:pt x="4290668" y="209232"/>
                  <a:pt x="4286545" y="214839"/>
                </a:cubicBezTo>
                <a:cubicBezTo>
                  <a:pt x="4282422" y="220447"/>
                  <a:pt x="4277758" y="219306"/>
                  <a:pt x="4272552" y="211419"/>
                </a:cubicBezTo>
                <a:cubicBezTo>
                  <a:pt x="4267347" y="203532"/>
                  <a:pt x="4262901" y="196362"/>
                  <a:pt x="4259216" y="189909"/>
                </a:cubicBezTo>
                <a:cubicBezTo>
                  <a:pt x="4258477" y="187339"/>
                  <a:pt x="4258196" y="185228"/>
                  <a:pt x="4258371" y="183578"/>
                </a:cubicBezTo>
                <a:lnTo>
                  <a:pt x="4259963" y="180582"/>
                </a:lnTo>
                <a:lnTo>
                  <a:pt x="4234565" y="182574"/>
                </a:lnTo>
                <a:cubicBezTo>
                  <a:pt x="4222534" y="206594"/>
                  <a:pt x="4214926" y="219199"/>
                  <a:pt x="4211743" y="220389"/>
                </a:cubicBezTo>
                <a:cubicBezTo>
                  <a:pt x="4248626" y="220432"/>
                  <a:pt x="4282454" y="220432"/>
                  <a:pt x="4313228" y="220389"/>
                </a:cubicBezTo>
                <a:cubicBezTo>
                  <a:pt x="4314791" y="211928"/>
                  <a:pt x="4316455" y="197136"/>
                  <a:pt x="4318219" y="176013"/>
                </a:cubicBezTo>
                <a:close/>
                <a:moveTo>
                  <a:pt x="5983660" y="170499"/>
                </a:moveTo>
                <a:cubicBezTo>
                  <a:pt x="5985938" y="170287"/>
                  <a:pt x="5988845" y="170602"/>
                  <a:pt x="5992380" y="171442"/>
                </a:cubicBezTo>
                <a:cubicBezTo>
                  <a:pt x="6006520" y="174805"/>
                  <a:pt x="6015095" y="179530"/>
                  <a:pt x="6018106" y="185618"/>
                </a:cubicBezTo>
                <a:cubicBezTo>
                  <a:pt x="6021118" y="191705"/>
                  <a:pt x="6021673" y="197925"/>
                  <a:pt x="6019773" y="204278"/>
                </a:cubicBezTo>
                <a:cubicBezTo>
                  <a:pt x="6017873" y="210631"/>
                  <a:pt x="6012435" y="211387"/>
                  <a:pt x="6003458" y="206547"/>
                </a:cubicBezTo>
                <a:cubicBezTo>
                  <a:pt x="5994481" y="201707"/>
                  <a:pt x="5986701" y="195064"/>
                  <a:pt x="5980119" y="186618"/>
                </a:cubicBezTo>
                <a:cubicBezTo>
                  <a:pt x="5975645" y="176508"/>
                  <a:pt x="5976825" y="171135"/>
                  <a:pt x="5983660" y="170499"/>
                </a:cubicBezTo>
                <a:close/>
                <a:moveTo>
                  <a:pt x="1516435" y="170499"/>
                </a:moveTo>
                <a:cubicBezTo>
                  <a:pt x="1518714" y="170287"/>
                  <a:pt x="1521621" y="170602"/>
                  <a:pt x="1525155" y="171442"/>
                </a:cubicBezTo>
                <a:cubicBezTo>
                  <a:pt x="1539295" y="174805"/>
                  <a:pt x="1547870" y="179530"/>
                  <a:pt x="1550881" y="185618"/>
                </a:cubicBezTo>
                <a:cubicBezTo>
                  <a:pt x="1553893" y="191705"/>
                  <a:pt x="1554448" y="197925"/>
                  <a:pt x="1552549" y="204278"/>
                </a:cubicBezTo>
                <a:cubicBezTo>
                  <a:pt x="1550648" y="210631"/>
                  <a:pt x="1545210" y="211387"/>
                  <a:pt x="1536233" y="206547"/>
                </a:cubicBezTo>
                <a:cubicBezTo>
                  <a:pt x="1527256" y="201707"/>
                  <a:pt x="1519477" y="195064"/>
                  <a:pt x="1512894" y="186618"/>
                </a:cubicBezTo>
                <a:cubicBezTo>
                  <a:pt x="1508420" y="176508"/>
                  <a:pt x="1509601" y="171135"/>
                  <a:pt x="1516435" y="170499"/>
                </a:cubicBezTo>
                <a:close/>
                <a:moveTo>
                  <a:pt x="1280502" y="161475"/>
                </a:moveTo>
                <a:cubicBezTo>
                  <a:pt x="1284069" y="161523"/>
                  <a:pt x="1288061" y="162634"/>
                  <a:pt x="1292478" y="164806"/>
                </a:cubicBezTo>
                <a:cubicBezTo>
                  <a:pt x="1301312" y="169152"/>
                  <a:pt x="1307948" y="173816"/>
                  <a:pt x="1312386" y="178799"/>
                </a:cubicBezTo>
                <a:cubicBezTo>
                  <a:pt x="1316824" y="183782"/>
                  <a:pt x="1316423" y="188375"/>
                  <a:pt x="1311182" y="192576"/>
                </a:cubicBezTo>
                <a:cubicBezTo>
                  <a:pt x="1305940" y="196778"/>
                  <a:pt x="1299118" y="206895"/>
                  <a:pt x="1290714" y="222927"/>
                </a:cubicBezTo>
                <a:cubicBezTo>
                  <a:pt x="1300609" y="234844"/>
                  <a:pt x="1299232" y="240802"/>
                  <a:pt x="1286584" y="240802"/>
                </a:cubicBezTo>
                <a:cubicBezTo>
                  <a:pt x="1276761" y="240802"/>
                  <a:pt x="1266698" y="241025"/>
                  <a:pt x="1256395" y="241469"/>
                </a:cubicBezTo>
                <a:cubicBezTo>
                  <a:pt x="1246091" y="241914"/>
                  <a:pt x="1234780" y="242523"/>
                  <a:pt x="1222462" y="243298"/>
                </a:cubicBezTo>
                <a:cubicBezTo>
                  <a:pt x="1219465" y="256921"/>
                  <a:pt x="1215482" y="262829"/>
                  <a:pt x="1210513" y="261022"/>
                </a:cubicBezTo>
                <a:cubicBezTo>
                  <a:pt x="1205545" y="259215"/>
                  <a:pt x="1202343" y="252081"/>
                  <a:pt x="1200909" y="239619"/>
                </a:cubicBezTo>
                <a:cubicBezTo>
                  <a:pt x="1199474" y="227158"/>
                  <a:pt x="1198324" y="216571"/>
                  <a:pt x="1197456" y="207859"/>
                </a:cubicBezTo>
                <a:cubicBezTo>
                  <a:pt x="1196589" y="199148"/>
                  <a:pt x="1194115" y="190508"/>
                  <a:pt x="1190035" y="181939"/>
                </a:cubicBezTo>
                <a:cubicBezTo>
                  <a:pt x="1185956" y="173371"/>
                  <a:pt x="1187343" y="169811"/>
                  <a:pt x="1194197" y="171260"/>
                </a:cubicBezTo>
                <a:cubicBezTo>
                  <a:pt x="1201052" y="172708"/>
                  <a:pt x="1206555" y="174060"/>
                  <a:pt x="1210707" y="175314"/>
                </a:cubicBezTo>
                <a:cubicBezTo>
                  <a:pt x="1214859" y="176569"/>
                  <a:pt x="1224599" y="176121"/>
                  <a:pt x="1239928" y="173970"/>
                </a:cubicBezTo>
                <a:cubicBezTo>
                  <a:pt x="1255258" y="171819"/>
                  <a:pt x="1265640" y="168668"/>
                  <a:pt x="1271075" y="164516"/>
                </a:cubicBezTo>
                <a:cubicBezTo>
                  <a:pt x="1273793" y="162440"/>
                  <a:pt x="1276935" y="161427"/>
                  <a:pt x="1280502" y="161475"/>
                </a:cubicBezTo>
                <a:close/>
                <a:moveTo>
                  <a:pt x="5278357" y="159838"/>
                </a:moveTo>
                <a:cubicBezTo>
                  <a:pt x="5281120" y="158776"/>
                  <a:pt x="5281117" y="163179"/>
                  <a:pt x="5278349" y="173045"/>
                </a:cubicBezTo>
                <a:cubicBezTo>
                  <a:pt x="5273789" y="189508"/>
                  <a:pt x="5266812" y="207350"/>
                  <a:pt x="5257419" y="226573"/>
                </a:cubicBezTo>
                <a:cubicBezTo>
                  <a:pt x="5248027" y="245796"/>
                  <a:pt x="5242753" y="261746"/>
                  <a:pt x="5241599" y="274423"/>
                </a:cubicBezTo>
                <a:cubicBezTo>
                  <a:pt x="5240444" y="287100"/>
                  <a:pt x="5233464" y="286168"/>
                  <a:pt x="5220658" y="271627"/>
                </a:cubicBezTo>
                <a:cubicBezTo>
                  <a:pt x="5207853" y="257086"/>
                  <a:pt x="5204292" y="248012"/>
                  <a:pt x="5209979" y="244405"/>
                </a:cubicBezTo>
                <a:cubicBezTo>
                  <a:pt x="5215664" y="240799"/>
                  <a:pt x="5221573" y="235059"/>
                  <a:pt x="5227703" y="227186"/>
                </a:cubicBezTo>
                <a:cubicBezTo>
                  <a:pt x="5233834" y="219314"/>
                  <a:pt x="5245191" y="203389"/>
                  <a:pt x="5261776" y="179412"/>
                </a:cubicBezTo>
                <a:cubicBezTo>
                  <a:pt x="5270068" y="167424"/>
                  <a:pt x="5275595" y="160899"/>
                  <a:pt x="5278357" y="159838"/>
                </a:cubicBezTo>
                <a:close/>
                <a:moveTo>
                  <a:pt x="3135232" y="159838"/>
                </a:moveTo>
                <a:cubicBezTo>
                  <a:pt x="3137995" y="158776"/>
                  <a:pt x="3137992" y="163179"/>
                  <a:pt x="3135224" y="173045"/>
                </a:cubicBezTo>
                <a:cubicBezTo>
                  <a:pt x="3130664" y="189508"/>
                  <a:pt x="3123687" y="207350"/>
                  <a:pt x="3114295" y="226573"/>
                </a:cubicBezTo>
                <a:cubicBezTo>
                  <a:pt x="3104902" y="245796"/>
                  <a:pt x="3099628" y="261746"/>
                  <a:pt x="3098474" y="274423"/>
                </a:cubicBezTo>
                <a:cubicBezTo>
                  <a:pt x="3097319" y="287100"/>
                  <a:pt x="3090339" y="286168"/>
                  <a:pt x="3077533" y="271627"/>
                </a:cubicBezTo>
                <a:cubicBezTo>
                  <a:pt x="3064728" y="257086"/>
                  <a:pt x="3061168" y="248012"/>
                  <a:pt x="3066854" y="244405"/>
                </a:cubicBezTo>
                <a:cubicBezTo>
                  <a:pt x="3072540" y="240799"/>
                  <a:pt x="3078448" y="235059"/>
                  <a:pt x="3084578" y="227186"/>
                </a:cubicBezTo>
                <a:cubicBezTo>
                  <a:pt x="3090708" y="219314"/>
                  <a:pt x="3102066" y="203389"/>
                  <a:pt x="3118650" y="179412"/>
                </a:cubicBezTo>
                <a:cubicBezTo>
                  <a:pt x="3126943" y="167424"/>
                  <a:pt x="3132470" y="160899"/>
                  <a:pt x="3135232" y="159838"/>
                </a:cubicBezTo>
                <a:close/>
                <a:moveTo>
                  <a:pt x="5435479" y="159424"/>
                </a:moveTo>
                <a:cubicBezTo>
                  <a:pt x="5439087" y="159463"/>
                  <a:pt x="5442931" y="160325"/>
                  <a:pt x="5447011" y="162010"/>
                </a:cubicBezTo>
                <a:cubicBezTo>
                  <a:pt x="5455171" y="165380"/>
                  <a:pt x="5462427" y="169990"/>
                  <a:pt x="5468780" y="175841"/>
                </a:cubicBezTo>
                <a:cubicBezTo>
                  <a:pt x="5475133" y="181692"/>
                  <a:pt x="5474642" y="187826"/>
                  <a:pt x="5467307" y="194243"/>
                </a:cubicBezTo>
                <a:cubicBezTo>
                  <a:pt x="5459972" y="200661"/>
                  <a:pt x="5453292" y="218374"/>
                  <a:pt x="5447269" y="247385"/>
                </a:cubicBezTo>
                <a:cubicBezTo>
                  <a:pt x="5456003" y="247428"/>
                  <a:pt x="5463775" y="246987"/>
                  <a:pt x="5470587" y="246062"/>
                </a:cubicBezTo>
                <a:cubicBezTo>
                  <a:pt x="5477398" y="245137"/>
                  <a:pt x="5483421" y="246463"/>
                  <a:pt x="5488655" y="250041"/>
                </a:cubicBezTo>
                <a:cubicBezTo>
                  <a:pt x="5493890" y="253619"/>
                  <a:pt x="5497751" y="257477"/>
                  <a:pt x="5500239" y="261614"/>
                </a:cubicBezTo>
                <a:cubicBezTo>
                  <a:pt x="5502727" y="265751"/>
                  <a:pt x="5502304" y="268938"/>
                  <a:pt x="5498970" y="271175"/>
                </a:cubicBezTo>
                <a:cubicBezTo>
                  <a:pt x="5495636" y="273412"/>
                  <a:pt x="5487017" y="273857"/>
                  <a:pt x="5473114" y="272509"/>
                </a:cubicBezTo>
                <a:cubicBezTo>
                  <a:pt x="5459211" y="271161"/>
                  <a:pt x="5441347" y="270938"/>
                  <a:pt x="5419521" y="271842"/>
                </a:cubicBezTo>
                <a:cubicBezTo>
                  <a:pt x="5397696" y="272745"/>
                  <a:pt x="5379383" y="273867"/>
                  <a:pt x="5364584" y="275208"/>
                </a:cubicBezTo>
                <a:cubicBezTo>
                  <a:pt x="5349785" y="276549"/>
                  <a:pt x="5336352" y="278338"/>
                  <a:pt x="5324284" y="280575"/>
                </a:cubicBezTo>
                <a:cubicBezTo>
                  <a:pt x="5312217" y="282812"/>
                  <a:pt x="5302276" y="284615"/>
                  <a:pt x="5294460" y="285985"/>
                </a:cubicBezTo>
                <a:cubicBezTo>
                  <a:pt x="5286645" y="287354"/>
                  <a:pt x="5278188" y="283741"/>
                  <a:pt x="5269089" y="275144"/>
                </a:cubicBezTo>
                <a:cubicBezTo>
                  <a:pt x="5259990" y="266547"/>
                  <a:pt x="5261320" y="262248"/>
                  <a:pt x="5273079" y="262248"/>
                </a:cubicBezTo>
                <a:cubicBezTo>
                  <a:pt x="5282443" y="262248"/>
                  <a:pt x="5294109" y="261890"/>
                  <a:pt x="5308076" y="261173"/>
                </a:cubicBezTo>
                <a:cubicBezTo>
                  <a:pt x="5307187" y="254175"/>
                  <a:pt x="5305642" y="241645"/>
                  <a:pt x="5303441" y="223583"/>
                </a:cubicBezTo>
                <a:cubicBezTo>
                  <a:pt x="5301239" y="205522"/>
                  <a:pt x="5297862" y="192601"/>
                  <a:pt x="5293310" y="184822"/>
                </a:cubicBezTo>
                <a:cubicBezTo>
                  <a:pt x="5288756" y="177042"/>
                  <a:pt x="5290510" y="173622"/>
                  <a:pt x="5298569" y="174561"/>
                </a:cubicBezTo>
                <a:cubicBezTo>
                  <a:pt x="5306628" y="175501"/>
                  <a:pt x="5312350" y="176401"/>
                  <a:pt x="5315734" y="177261"/>
                </a:cubicBezTo>
                <a:cubicBezTo>
                  <a:pt x="5319119" y="178121"/>
                  <a:pt x="5329450" y="177670"/>
                  <a:pt x="5346730" y="175906"/>
                </a:cubicBezTo>
                <a:cubicBezTo>
                  <a:pt x="5392877" y="169697"/>
                  <a:pt x="5419087" y="164986"/>
                  <a:pt x="5425361" y="161774"/>
                </a:cubicBezTo>
                <a:cubicBezTo>
                  <a:pt x="5428498" y="160167"/>
                  <a:pt x="5431871" y="159384"/>
                  <a:pt x="5435479" y="159424"/>
                </a:cubicBezTo>
                <a:close/>
                <a:moveTo>
                  <a:pt x="3292354" y="159424"/>
                </a:moveTo>
                <a:cubicBezTo>
                  <a:pt x="3295963" y="159463"/>
                  <a:pt x="3299807" y="160325"/>
                  <a:pt x="3303886" y="162010"/>
                </a:cubicBezTo>
                <a:cubicBezTo>
                  <a:pt x="3312046" y="165380"/>
                  <a:pt x="3319302" y="169990"/>
                  <a:pt x="3325655" y="175841"/>
                </a:cubicBezTo>
                <a:cubicBezTo>
                  <a:pt x="3332008" y="181692"/>
                  <a:pt x="3331516" y="187826"/>
                  <a:pt x="3324181" y="194243"/>
                </a:cubicBezTo>
                <a:cubicBezTo>
                  <a:pt x="3316846" y="200661"/>
                  <a:pt x="3310167" y="218374"/>
                  <a:pt x="3304145" y="247385"/>
                </a:cubicBezTo>
                <a:cubicBezTo>
                  <a:pt x="3312878" y="247428"/>
                  <a:pt x="3320650" y="246987"/>
                  <a:pt x="3327462" y="246062"/>
                </a:cubicBezTo>
                <a:cubicBezTo>
                  <a:pt x="3334273" y="245137"/>
                  <a:pt x="3340296" y="246463"/>
                  <a:pt x="3345530" y="250041"/>
                </a:cubicBezTo>
                <a:cubicBezTo>
                  <a:pt x="3350765" y="253619"/>
                  <a:pt x="3354626" y="257477"/>
                  <a:pt x="3357114" y="261614"/>
                </a:cubicBezTo>
                <a:cubicBezTo>
                  <a:pt x="3359602" y="265751"/>
                  <a:pt x="3359179" y="268938"/>
                  <a:pt x="3355845" y="271175"/>
                </a:cubicBezTo>
                <a:cubicBezTo>
                  <a:pt x="3352511" y="273412"/>
                  <a:pt x="3343892" y="273857"/>
                  <a:pt x="3329989" y="272509"/>
                </a:cubicBezTo>
                <a:cubicBezTo>
                  <a:pt x="3316086" y="271161"/>
                  <a:pt x="3298222" y="270938"/>
                  <a:pt x="3276396" y="271842"/>
                </a:cubicBezTo>
                <a:cubicBezTo>
                  <a:pt x="3254571" y="272745"/>
                  <a:pt x="3236258" y="273867"/>
                  <a:pt x="3221459" y="275208"/>
                </a:cubicBezTo>
                <a:cubicBezTo>
                  <a:pt x="3206660" y="276549"/>
                  <a:pt x="3193227" y="278338"/>
                  <a:pt x="3181159" y="280575"/>
                </a:cubicBezTo>
                <a:cubicBezTo>
                  <a:pt x="3169092" y="282812"/>
                  <a:pt x="3159151" y="284615"/>
                  <a:pt x="3151335" y="285985"/>
                </a:cubicBezTo>
                <a:cubicBezTo>
                  <a:pt x="3143520" y="287354"/>
                  <a:pt x="3135063" y="283741"/>
                  <a:pt x="3125964" y="275144"/>
                </a:cubicBezTo>
                <a:cubicBezTo>
                  <a:pt x="3116865" y="266547"/>
                  <a:pt x="3118195" y="262248"/>
                  <a:pt x="3129954" y="262248"/>
                </a:cubicBezTo>
                <a:cubicBezTo>
                  <a:pt x="3139318" y="262248"/>
                  <a:pt x="3150984" y="261890"/>
                  <a:pt x="3164951" y="261173"/>
                </a:cubicBezTo>
                <a:cubicBezTo>
                  <a:pt x="3164062" y="254175"/>
                  <a:pt x="3162517" y="241645"/>
                  <a:pt x="3160316" y="223583"/>
                </a:cubicBezTo>
                <a:cubicBezTo>
                  <a:pt x="3158115" y="205522"/>
                  <a:pt x="3154737" y="192601"/>
                  <a:pt x="3150185" y="184822"/>
                </a:cubicBezTo>
                <a:cubicBezTo>
                  <a:pt x="3145632" y="177042"/>
                  <a:pt x="3147385" y="173622"/>
                  <a:pt x="3155444" y="174561"/>
                </a:cubicBezTo>
                <a:cubicBezTo>
                  <a:pt x="3163503" y="175501"/>
                  <a:pt x="3169225" y="176401"/>
                  <a:pt x="3172609" y="177261"/>
                </a:cubicBezTo>
                <a:cubicBezTo>
                  <a:pt x="3175993" y="178121"/>
                  <a:pt x="3186325" y="177670"/>
                  <a:pt x="3203605" y="175906"/>
                </a:cubicBezTo>
                <a:cubicBezTo>
                  <a:pt x="3249752" y="169697"/>
                  <a:pt x="3275963" y="164986"/>
                  <a:pt x="3282236" y="161774"/>
                </a:cubicBezTo>
                <a:cubicBezTo>
                  <a:pt x="3285373" y="160167"/>
                  <a:pt x="3288746" y="159384"/>
                  <a:pt x="3292354" y="159424"/>
                </a:cubicBezTo>
                <a:close/>
                <a:moveTo>
                  <a:pt x="261983" y="154043"/>
                </a:moveTo>
                <a:cubicBezTo>
                  <a:pt x="264957" y="154063"/>
                  <a:pt x="268273" y="154912"/>
                  <a:pt x="271929" y="156590"/>
                </a:cubicBezTo>
                <a:cubicBezTo>
                  <a:pt x="279243" y="159945"/>
                  <a:pt x="285653" y="163824"/>
                  <a:pt x="291159" y="168227"/>
                </a:cubicBezTo>
                <a:cubicBezTo>
                  <a:pt x="296666" y="172629"/>
                  <a:pt x="296186" y="178086"/>
                  <a:pt x="289719" y="184596"/>
                </a:cubicBezTo>
                <a:cubicBezTo>
                  <a:pt x="283251" y="191106"/>
                  <a:pt x="278382" y="200205"/>
                  <a:pt x="275113" y="211893"/>
                </a:cubicBezTo>
                <a:cubicBezTo>
                  <a:pt x="280161" y="216783"/>
                  <a:pt x="283674" y="221404"/>
                  <a:pt x="285653" y="225756"/>
                </a:cubicBezTo>
                <a:cubicBezTo>
                  <a:pt x="287632" y="230108"/>
                  <a:pt x="284398" y="232578"/>
                  <a:pt x="275952" y="233166"/>
                </a:cubicBezTo>
                <a:cubicBezTo>
                  <a:pt x="267506" y="233754"/>
                  <a:pt x="245479" y="235747"/>
                  <a:pt x="209873" y="239146"/>
                </a:cubicBezTo>
                <a:cubicBezTo>
                  <a:pt x="207420" y="254648"/>
                  <a:pt x="203294" y="259054"/>
                  <a:pt x="197493" y="252364"/>
                </a:cubicBezTo>
                <a:cubicBezTo>
                  <a:pt x="191693" y="245675"/>
                  <a:pt x="188129" y="239013"/>
                  <a:pt x="186802" y="232381"/>
                </a:cubicBezTo>
                <a:cubicBezTo>
                  <a:pt x="185476" y="225749"/>
                  <a:pt x="183902" y="217424"/>
                  <a:pt x="182081" y="207408"/>
                </a:cubicBezTo>
                <a:cubicBezTo>
                  <a:pt x="180260" y="197391"/>
                  <a:pt x="177288" y="188507"/>
                  <a:pt x="173165" y="180756"/>
                </a:cubicBezTo>
                <a:cubicBezTo>
                  <a:pt x="169042" y="173006"/>
                  <a:pt x="170157" y="169130"/>
                  <a:pt x="176509" y="169130"/>
                </a:cubicBezTo>
                <a:cubicBezTo>
                  <a:pt x="181213" y="169130"/>
                  <a:pt x="186433" y="169349"/>
                  <a:pt x="192169" y="169786"/>
                </a:cubicBezTo>
                <a:cubicBezTo>
                  <a:pt x="197905" y="170224"/>
                  <a:pt x="207406" y="169639"/>
                  <a:pt x="220670" y="168033"/>
                </a:cubicBezTo>
                <a:cubicBezTo>
                  <a:pt x="238366" y="163602"/>
                  <a:pt x="249505" y="159748"/>
                  <a:pt x="254086" y="156471"/>
                </a:cubicBezTo>
                <a:cubicBezTo>
                  <a:pt x="256377" y="154833"/>
                  <a:pt x="259010" y="154024"/>
                  <a:pt x="261983" y="154043"/>
                </a:cubicBezTo>
                <a:close/>
                <a:moveTo>
                  <a:pt x="5712601" y="150627"/>
                </a:moveTo>
                <a:cubicBezTo>
                  <a:pt x="5714300" y="150655"/>
                  <a:pt x="5716413" y="151022"/>
                  <a:pt x="5718941" y="151728"/>
                </a:cubicBezTo>
                <a:cubicBezTo>
                  <a:pt x="5729050" y="154553"/>
                  <a:pt x="5736726" y="157400"/>
                  <a:pt x="5741967" y="160268"/>
                </a:cubicBezTo>
                <a:cubicBezTo>
                  <a:pt x="5747209" y="163136"/>
                  <a:pt x="5748453" y="166735"/>
                  <a:pt x="5745699" y="171066"/>
                </a:cubicBezTo>
                <a:cubicBezTo>
                  <a:pt x="5742946" y="175397"/>
                  <a:pt x="5740903" y="184639"/>
                  <a:pt x="5739569" y="198793"/>
                </a:cubicBezTo>
                <a:cubicBezTo>
                  <a:pt x="5738235" y="212947"/>
                  <a:pt x="5737160" y="225544"/>
                  <a:pt x="5736342" y="236586"/>
                </a:cubicBezTo>
                <a:cubicBezTo>
                  <a:pt x="5743871" y="225774"/>
                  <a:pt x="5750450" y="216474"/>
                  <a:pt x="5756078" y="208688"/>
                </a:cubicBezTo>
                <a:cubicBezTo>
                  <a:pt x="5761707" y="200901"/>
                  <a:pt x="5764521" y="194476"/>
                  <a:pt x="5764521" y="189414"/>
                </a:cubicBezTo>
                <a:cubicBezTo>
                  <a:pt x="5764521" y="180366"/>
                  <a:pt x="5768798" y="177537"/>
                  <a:pt x="5777352" y="180928"/>
                </a:cubicBezTo>
                <a:cubicBezTo>
                  <a:pt x="5785906" y="184320"/>
                  <a:pt x="5792908" y="188658"/>
                  <a:pt x="5798357" y="193942"/>
                </a:cubicBezTo>
                <a:cubicBezTo>
                  <a:pt x="5803806" y="199227"/>
                  <a:pt x="5803279" y="203317"/>
                  <a:pt x="5796775" y="206214"/>
                </a:cubicBezTo>
                <a:cubicBezTo>
                  <a:pt x="5790272" y="209111"/>
                  <a:pt x="5782848" y="214295"/>
                  <a:pt x="5774502" y="221766"/>
                </a:cubicBezTo>
                <a:cubicBezTo>
                  <a:pt x="5766156" y="229237"/>
                  <a:pt x="5752927" y="239870"/>
                  <a:pt x="5734815" y="253666"/>
                </a:cubicBezTo>
                <a:lnTo>
                  <a:pt x="5733632" y="271670"/>
                </a:lnTo>
                <a:cubicBezTo>
                  <a:pt x="5750840" y="270867"/>
                  <a:pt x="5766866" y="269318"/>
                  <a:pt x="5781708" y="267023"/>
                </a:cubicBezTo>
                <a:cubicBezTo>
                  <a:pt x="5796550" y="264729"/>
                  <a:pt x="5808671" y="268260"/>
                  <a:pt x="5818071" y="277617"/>
                </a:cubicBezTo>
                <a:cubicBezTo>
                  <a:pt x="5827471" y="286974"/>
                  <a:pt x="5828840" y="292624"/>
                  <a:pt x="5822179" y="294567"/>
                </a:cubicBezTo>
                <a:cubicBezTo>
                  <a:pt x="5815518" y="296511"/>
                  <a:pt x="5803566" y="296582"/>
                  <a:pt x="5786321" y="294783"/>
                </a:cubicBezTo>
                <a:cubicBezTo>
                  <a:pt x="5769078" y="292983"/>
                  <a:pt x="5743068" y="293427"/>
                  <a:pt x="5708293" y="296116"/>
                </a:cubicBezTo>
                <a:cubicBezTo>
                  <a:pt x="5673518" y="298805"/>
                  <a:pt x="5650660" y="301056"/>
                  <a:pt x="5639718" y="302870"/>
                </a:cubicBezTo>
                <a:cubicBezTo>
                  <a:pt x="5628777" y="304684"/>
                  <a:pt x="5619929" y="306266"/>
                  <a:pt x="5613174" y="307613"/>
                </a:cubicBezTo>
                <a:cubicBezTo>
                  <a:pt x="5606420" y="308961"/>
                  <a:pt x="5597788" y="305108"/>
                  <a:pt x="5587276" y="296052"/>
                </a:cubicBezTo>
                <a:cubicBezTo>
                  <a:pt x="5576765" y="286996"/>
                  <a:pt x="5578654" y="282927"/>
                  <a:pt x="5592944" y="283845"/>
                </a:cubicBezTo>
                <a:cubicBezTo>
                  <a:pt x="5607234" y="284762"/>
                  <a:pt x="5631645" y="283120"/>
                  <a:pt x="5666176" y="278919"/>
                </a:cubicBezTo>
                <a:cubicBezTo>
                  <a:pt x="5666950" y="271304"/>
                  <a:pt x="5667337" y="254519"/>
                  <a:pt x="5667337" y="228563"/>
                </a:cubicBezTo>
                <a:cubicBezTo>
                  <a:pt x="5667337" y="203195"/>
                  <a:pt x="5665312" y="185593"/>
                  <a:pt x="5661260" y="175755"/>
                </a:cubicBezTo>
                <a:cubicBezTo>
                  <a:pt x="5657210" y="165918"/>
                  <a:pt x="5659845" y="162197"/>
                  <a:pt x="5669166" y="164591"/>
                </a:cubicBezTo>
                <a:cubicBezTo>
                  <a:pt x="5678487" y="166986"/>
                  <a:pt x="5686162" y="170582"/>
                  <a:pt x="5692192" y="175379"/>
                </a:cubicBezTo>
                <a:cubicBezTo>
                  <a:pt x="5698223" y="180176"/>
                  <a:pt x="5699869" y="184657"/>
                  <a:pt x="5697129" y="188823"/>
                </a:cubicBezTo>
                <a:cubicBezTo>
                  <a:pt x="5694390" y="192989"/>
                  <a:pt x="5692579" y="202937"/>
                  <a:pt x="5691698" y="218668"/>
                </a:cubicBezTo>
                <a:cubicBezTo>
                  <a:pt x="5690816" y="234400"/>
                  <a:pt x="5689945" y="253422"/>
                  <a:pt x="5689084" y="275735"/>
                </a:cubicBezTo>
                <a:lnTo>
                  <a:pt x="5710595" y="274789"/>
                </a:lnTo>
                <a:cubicBezTo>
                  <a:pt x="5711455" y="245750"/>
                  <a:pt x="5712108" y="221289"/>
                  <a:pt x="5712552" y="201406"/>
                </a:cubicBezTo>
                <a:cubicBezTo>
                  <a:pt x="5712997" y="181524"/>
                  <a:pt x="5711645" y="167567"/>
                  <a:pt x="5708497" y="159536"/>
                </a:cubicBezTo>
                <a:cubicBezTo>
                  <a:pt x="5706137" y="153514"/>
                  <a:pt x="5707505" y="150544"/>
                  <a:pt x="5712601" y="150627"/>
                </a:cubicBezTo>
                <a:close/>
                <a:moveTo>
                  <a:pt x="3569476" y="150627"/>
                </a:moveTo>
                <a:cubicBezTo>
                  <a:pt x="3571175" y="150655"/>
                  <a:pt x="3573288" y="151022"/>
                  <a:pt x="3575816" y="151728"/>
                </a:cubicBezTo>
                <a:cubicBezTo>
                  <a:pt x="3585926" y="154553"/>
                  <a:pt x="3593601" y="157400"/>
                  <a:pt x="3598843" y="160268"/>
                </a:cubicBezTo>
                <a:cubicBezTo>
                  <a:pt x="3604084" y="163136"/>
                  <a:pt x="3605328" y="166735"/>
                  <a:pt x="3602575" y="171066"/>
                </a:cubicBezTo>
                <a:cubicBezTo>
                  <a:pt x="3599821" y="175397"/>
                  <a:pt x="3597778" y="184639"/>
                  <a:pt x="3596444" y="198793"/>
                </a:cubicBezTo>
                <a:cubicBezTo>
                  <a:pt x="3595111" y="212947"/>
                  <a:pt x="3594035" y="225544"/>
                  <a:pt x="3593218" y="236586"/>
                </a:cubicBezTo>
                <a:cubicBezTo>
                  <a:pt x="3600746" y="225774"/>
                  <a:pt x="3607325" y="216474"/>
                  <a:pt x="3612953" y="208688"/>
                </a:cubicBezTo>
                <a:cubicBezTo>
                  <a:pt x="3618582" y="200901"/>
                  <a:pt x="3621396" y="194476"/>
                  <a:pt x="3621396" y="189414"/>
                </a:cubicBezTo>
                <a:cubicBezTo>
                  <a:pt x="3621396" y="180366"/>
                  <a:pt x="3625673" y="177537"/>
                  <a:pt x="3634227" y="180928"/>
                </a:cubicBezTo>
                <a:cubicBezTo>
                  <a:pt x="3642781" y="184320"/>
                  <a:pt x="3649783" y="188658"/>
                  <a:pt x="3655232" y="193942"/>
                </a:cubicBezTo>
                <a:cubicBezTo>
                  <a:pt x="3660681" y="199227"/>
                  <a:pt x="3660154" y="203317"/>
                  <a:pt x="3653651" y="206214"/>
                </a:cubicBezTo>
                <a:cubicBezTo>
                  <a:pt x="3647147" y="209111"/>
                  <a:pt x="3639723" y="214295"/>
                  <a:pt x="3631377" y="221766"/>
                </a:cubicBezTo>
                <a:cubicBezTo>
                  <a:pt x="3623031" y="229237"/>
                  <a:pt x="3609802" y="239870"/>
                  <a:pt x="3591690" y="253666"/>
                </a:cubicBezTo>
                <a:lnTo>
                  <a:pt x="3590507" y="271670"/>
                </a:lnTo>
                <a:cubicBezTo>
                  <a:pt x="3607716" y="270867"/>
                  <a:pt x="3623741" y="269318"/>
                  <a:pt x="3638583" y="267023"/>
                </a:cubicBezTo>
                <a:cubicBezTo>
                  <a:pt x="3653425" y="264729"/>
                  <a:pt x="3665546" y="268260"/>
                  <a:pt x="3674946" y="277617"/>
                </a:cubicBezTo>
                <a:cubicBezTo>
                  <a:pt x="3684346" y="286974"/>
                  <a:pt x="3685715" y="292624"/>
                  <a:pt x="3679055" y="294567"/>
                </a:cubicBezTo>
                <a:cubicBezTo>
                  <a:pt x="3672393" y="296511"/>
                  <a:pt x="3660441" y="296582"/>
                  <a:pt x="3643197" y="294783"/>
                </a:cubicBezTo>
                <a:cubicBezTo>
                  <a:pt x="3625953" y="292983"/>
                  <a:pt x="3599943" y="293427"/>
                  <a:pt x="3565168" y="296116"/>
                </a:cubicBezTo>
                <a:cubicBezTo>
                  <a:pt x="3530393" y="298805"/>
                  <a:pt x="3507535" y="301056"/>
                  <a:pt x="3496593" y="302870"/>
                </a:cubicBezTo>
                <a:cubicBezTo>
                  <a:pt x="3485652" y="304684"/>
                  <a:pt x="3476804" y="306266"/>
                  <a:pt x="3470050" y="307613"/>
                </a:cubicBezTo>
                <a:cubicBezTo>
                  <a:pt x="3463295" y="308961"/>
                  <a:pt x="3454662" y="305108"/>
                  <a:pt x="3444151" y="296052"/>
                </a:cubicBezTo>
                <a:cubicBezTo>
                  <a:pt x="3433640" y="286996"/>
                  <a:pt x="3435529" y="282927"/>
                  <a:pt x="3449819" y="283845"/>
                </a:cubicBezTo>
                <a:cubicBezTo>
                  <a:pt x="3464109" y="284762"/>
                  <a:pt x="3488520" y="283120"/>
                  <a:pt x="3523051" y="278919"/>
                </a:cubicBezTo>
                <a:cubicBezTo>
                  <a:pt x="3523825" y="271304"/>
                  <a:pt x="3524213" y="254519"/>
                  <a:pt x="3524213" y="228563"/>
                </a:cubicBezTo>
                <a:cubicBezTo>
                  <a:pt x="3524213" y="203195"/>
                  <a:pt x="3522187" y="185593"/>
                  <a:pt x="3518136" y="175755"/>
                </a:cubicBezTo>
                <a:cubicBezTo>
                  <a:pt x="3514085" y="165918"/>
                  <a:pt x="3516720" y="162197"/>
                  <a:pt x="3526041" y="164591"/>
                </a:cubicBezTo>
                <a:cubicBezTo>
                  <a:pt x="3535362" y="166986"/>
                  <a:pt x="3543038" y="170582"/>
                  <a:pt x="3549068" y="175379"/>
                </a:cubicBezTo>
                <a:cubicBezTo>
                  <a:pt x="3555098" y="180176"/>
                  <a:pt x="3556743" y="184657"/>
                  <a:pt x="3554004" y="188823"/>
                </a:cubicBezTo>
                <a:cubicBezTo>
                  <a:pt x="3551265" y="192989"/>
                  <a:pt x="3549455" y="202937"/>
                  <a:pt x="3548573" y="218668"/>
                </a:cubicBezTo>
                <a:cubicBezTo>
                  <a:pt x="3547691" y="234400"/>
                  <a:pt x="3546820" y="253422"/>
                  <a:pt x="3545959" y="275735"/>
                </a:cubicBezTo>
                <a:lnTo>
                  <a:pt x="3567470" y="274789"/>
                </a:lnTo>
                <a:cubicBezTo>
                  <a:pt x="3568330" y="245750"/>
                  <a:pt x="3568983" y="221289"/>
                  <a:pt x="3569427" y="201406"/>
                </a:cubicBezTo>
                <a:cubicBezTo>
                  <a:pt x="3569872" y="181524"/>
                  <a:pt x="3568520" y="167567"/>
                  <a:pt x="3565373" y="159536"/>
                </a:cubicBezTo>
                <a:cubicBezTo>
                  <a:pt x="3563012" y="153514"/>
                  <a:pt x="3564380" y="150544"/>
                  <a:pt x="3569476" y="150627"/>
                </a:cubicBezTo>
                <a:close/>
                <a:moveTo>
                  <a:pt x="2565291" y="146985"/>
                </a:moveTo>
                <a:cubicBezTo>
                  <a:pt x="2557690" y="148340"/>
                  <a:pt x="2543802" y="150631"/>
                  <a:pt x="2523625" y="153858"/>
                </a:cubicBezTo>
                <a:lnTo>
                  <a:pt x="2523625" y="179885"/>
                </a:lnTo>
                <a:cubicBezTo>
                  <a:pt x="2529333" y="179068"/>
                  <a:pt x="2536205" y="177741"/>
                  <a:pt x="2544243" y="175906"/>
                </a:cubicBezTo>
                <a:cubicBezTo>
                  <a:pt x="2552281" y="174070"/>
                  <a:pt x="2558504" y="176038"/>
                  <a:pt x="2562914" y="181810"/>
                </a:cubicBezTo>
                <a:cubicBezTo>
                  <a:pt x="2567324" y="187582"/>
                  <a:pt x="2564635" y="191881"/>
                  <a:pt x="2554848" y="194706"/>
                </a:cubicBezTo>
                <a:cubicBezTo>
                  <a:pt x="2545060" y="197531"/>
                  <a:pt x="2534653" y="198499"/>
                  <a:pt x="2523625" y="197610"/>
                </a:cubicBezTo>
                <a:cubicBezTo>
                  <a:pt x="2523625" y="203762"/>
                  <a:pt x="2523181" y="209555"/>
                  <a:pt x="2522292" y="214990"/>
                </a:cubicBezTo>
                <a:cubicBezTo>
                  <a:pt x="2533334" y="214158"/>
                  <a:pt x="2542443" y="212825"/>
                  <a:pt x="2549621" y="210989"/>
                </a:cubicBezTo>
                <a:cubicBezTo>
                  <a:pt x="2556798" y="209154"/>
                  <a:pt x="2562810" y="211713"/>
                  <a:pt x="2567657" y="218668"/>
                </a:cubicBezTo>
                <a:cubicBezTo>
                  <a:pt x="2572504" y="225623"/>
                  <a:pt x="2567238" y="230151"/>
                  <a:pt x="2551858" y="232252"/>
                </a:cubicBezTo>
                <a:cubicBezTo>
                  <a:pt x="2536478" y="234353"/>
                  <a:pt x="2526027" y="234500"/>
                  <a:pt x="2520506" y="232693"/>
                </a:cubicBezTo>
                <a:cubicBezTo>
                  <a:pt x="2519890" y="241268"/>
                  <a:pt x="2519581" y="249765"/>
                  <a:pt x="2519581" y="258183"/>
                </a:cubicBezTo>
                <a:cubicBezTo>
                  <a:pt x="2532416" y="258254"/>
                  <a:pt x="2544838" y="257147"/>
                  <a:pt x="2556848" y="254859"/>
                </a:cubicBezTo>
                <a:cubicBezTo>
                  <a:pt x="2568858" y="252572"/>
                  <a:pt x="2576383" y="253002"/>
                  <a:pt x="2579423" y="256150"/>
                </a:cubicBezTo>
                <a:cubicBezTo>
                  <a:pt x="2582463" y="259298"/>
                  <a:pt x="2584245" y="260147"/>
                  <a:pt x="2584768" y="258699"/>
                </a:cubicBezTo>
                <a:cubicBezTo>
                  <a:pt x="2585292" y="257251"/>
                  <a:pt x="2585331" y="240154"/>
                  <a:pt x="2584887" y="207408"/>
                </a:cubicBezTo>
                <a:cubicBezTo>
                  <a:pt x="2584442" y="174662"/>
                  <a:pt x="2582965" y="156066"/>
                  <a:pt x="2580456" y="151621"/>
                </a:cubicBezTo>
                <a:cubicBezTo>
                  <a:pt x="2577946" y="147175"/>
                  <a:pt x="2572891" y="145630"/>
                  <a:pt x="2565291" y="146985"/>
                </a:cubicBezTo>
                <a:close/>
                <a:moveTo>
                  <a:pt x="5994108" y="134408"/>
                </a:moveTo>
                <a:cubicBezTo>
                  <a:pt x="5996098" y="134149"/>
                  <a:pt x="5998623" y="134323"/>
                  <a:pt x="6001683" y="134929"/>
                </a:cubicBezTo>
                <a:cubicBezTo>
                  <a:pt x="6013922" y="137352"/>
                  <a:pt x="6022046" y="141618"/>
                  <a:pt x="6026054" y="147727"/>
                </a:cubicBezTo>
                <a:cubicBezTo>
                  <a:pt x="6030062" y="153836"/>
                  <a:pt x="6031109" y="159852"/>
                  <a:pt x="6029194" y="165774"/>
                </a:cubicBezTo>
                <a:cubicBezTo>
                  <a:pt x="6027280" y="171697"/>
                  <a:pt x="6021598" y="172238"/>
                  <a:pt x="6012148" y="167398"/>
                </a:cubicBezTo>
                <a:cubicBezTo>
                  <a:pt x="6002698" y="162559"/>
                  <a:pt x="5995528" y="156231"/>
                  <a:pt x="5990637" y="148416"/>
                </a:cubicBezTo>
                <a:cubicBezTo>
                  <a:pt x="5986981" y="139855"/>
                  <a:pt x="5988138" y="135185"/>
                  <a:pt x="5994108" y="134408"/>
                </a:cubicBezTo>
                <a:close/>
                <a:moveTo>
                  <a:pt x="1526883" y="134408"/>
                </a:moveTo>
                <a:cubicBezTo>
                  <a:pt x="1528874" y="134149"/>
                  <a:pt x="1531399" y="134323"/>
                  <a:pt x="1534459" y="134929"/>
                </a:cubicBezTo>
                <a:cubicBezTo>
                  <a:pt x="1546698" y="137352"/>
                  <a:pt x="1554822" y="141618"/>
                  <a:pt x="1558830" y="147727"/>
                </a:cubicBezTo>
                <a:cubicBezTo>
                  <a:pt x="1562838" y="153836"/>
                  <a:pt x="1563884" y="159852"/>
                  <a:pt x="1561970" y="165774"/>
                </a:cubicBezTo>
                <a:cubicBezTo>
                  <a:pt x="1560056" y="171697"/>
                  <a:pt x="1554373" y="172238"/>
                  <a:pt x="1544924" y="167398"/>
                </a:cubicBezTo>
                <a:cubicBezTo>
                  <a:pt x="1535473" y="162559"/>
                  <a:pt x="1528303" y="156231"/>
                  <a:pt x="1523413" y="148416"/>
                </a:cubicBezTo>
                <a:cubicBezTo>
                  <a:pt x="1519756" y="139855"/>
                  <a:pt x="1520913" y="135185"/>
                  <a:pt x="1526883" y="134408"/>
                </a:cubicBezTo>
                <a:close/>
                <a:moveTo>
                  <a:pt x="974099" y="129101"/>
                </a:moveTo>
                <a:cubicBezTo>
                  <a:pt x="990279" y="128017"/>
                  <a:pt x="1003851" y="130390"/>
                  <a:pt x="1014816" y="136219"/>
                </a:cubicBezTo>
                <a:cubicBezTo>
                  <a:pt x="1029436" y="143992"/>
                  <a:pt x="1035875" y="150990"/>
                  <a:pt x="1034132" y="157213"/>
                </a:cubicBezTo>
                <a:cubicBezTo>
                  <a:pt x="1032390" y="163437"/>
                  <a:pt x="1025356" y="166101"/>
                  <a:pt x="1013031" y="165204"/>
                </a:cubicBezTo>
                <a:cubicBezTo>
                  <a:pt x="1000705" y="164308"/>
                  <a:pt x="983386" y="163860"/>
                  <a:pt x="961073" y="163860"/>
                </a:cubicBezTo>
                <a:cubicBezTo>
                  <a:pt x="938788" y="163860"/>
                  <a:pt x="914847" y="164982"/>
                  <a:pt x="889250" y="167226"/>
                </a:cubicBezTo>
                <a:cubicBezTo>
                  <a:pt x="863653" y="169471"/>
                  <a:pt x="842228" y="172141"/>
                  <a:pt x="824977" y="175239"/>
                </a:cubicBezTo>
                <a:cubicBezTo>
                  <a:pt x="807726" y="178336"/>
                  <a:pt x="792668" y="181262"/>
                  <a:pt x="779805" y="184015"/>
                </a:cubicBezTo>
                <a:cubicBezTo>
                  <a:pt x="766942" y="186769"/>
                  <a:pt x="753556" y="183779"/>
                  <a:pt x="739646" y="175045"/>
                </a:cubicBezTo>
                <a:cubicBezTo>
                  <a:pt x="727041" y="161178"/>
                  <a:pt x="726144" y="154930"/>
                  <a:pt x="736956" y="156299"/>
                </a:cubicBezTo>
                <a:cubicBezTo>
                  <a:pt x="747769" y="157669"/>
                  <a:pt x="766293" y="157238"/>
                  <a:pt x="792528" y="155009"/>
                </a:cubicBezTo>
                <a:cubicBezTo>
                  <a:pt x="818764" y="152779"/>
                  <a:pt x="846770" y="149405"/>
                  <a:pt x="876548" y="144888"/>
                </a:cubicBezTo>
                <a:cubicBezTo>
                  <a:pt x="906325" y="140371"/>
                  <a:pt x="933159" y="135854"/>
                  <a:pt x="957050" y="131336"/>
                </a:cubicBezTo>
                <a:cubicBezTo>
                  <a:pt x="963023" y="130207"/>
                  <a:pt x="968706" y="129462"/>
                  <a:pt x="974099" y="129101"/>
                </a:cubicBezTo>
                <a:close/>
                <a:moveTo>
                  <a:pt x="2580746" y="123275"/>
                </a:moveTo>
                <a:cubicBezTo>
                  <a:pt x="2583739" y="123283"/>
                  <a:pt x="2587002" y="123765"/>
                  <a:pt x="2590533" y="124722"/>
                </a:cubicBezTo>
                <a:cubicBezTo>
                  <a:pt x="2597596" y="126636"/>
                  <a:pt x="2604407" y="129712"/>
                  <a:pt x="2610968" y="133950"/>
                </a:cubicBezTo>
                <a:cubicBezTo>
                  <a:pt x="2617529" y="138187"/>
                  <a:pt x="2618787" y="143945"/>
                  <a:pt x="2614743" y="151223"/>
                </a:cubicBezTo>
                <a:cubicBezTo>
                  <a:pt x="2610699" y="158500"/>
                  <a:pt x="2609115" y="170715"/>
                  <a:pt x="2609989" y="187866"/>
                </a:cubicBezTo>
                <a:cubicBezTo>
                  <a:pt x="2610864" y="205016"/>
                  <a:pt x="2611760" y="223139"/>
                  <a:pt x="2612678" y="242233"/>
                </a:cubicBezTo>
                <a:cubicBezTo>
                  <a:pt x="2613596" y="261327"/>
                  <a:pt x="2612836" y="275502"/>
                  <a:pt x="2610398" y="284759"/>
                </a:cubicBezTo>
                <a:cubicBezTo>
                  <a:pt x="2607960" y="294015"/>
                  <a:pt x="2604185" y="300024"/>
                  <a:pt x="2599073" y="302784"/>
                </a:cubicBezTo>
                <a:cubicBezTo>
                  <a:pt x="2593961" y="305545"/>
                  <a:pt x="2587998" y="296127"/>
                  <a:pt x="2581187" y="274531"/>
                </a:cubicBezTo>
                <a:cubicBezTo>
                  <a:pt x="2563549" y="275434"/>
                  <a:pt x="2542375" y="276302"/>
                  <a:pt x="2517667" y="277133"/>
                </a:cubicBezTo>
                <a:cubicBezTo>
                  <a:pt x="2514240" y="295202"/>
                  <a:pt x="2508726" y="299644"/>
                  <a:pt x="2501126" y="290459"/>
                </a:cubicBezTo>
                <a:cubicBezTo>
                  <a:pt x="2493525" y="281274"/>
                  <a:pt x="2491080" y="271050"/>
                  <a:pt x="2493791" y="259785"/>
                </a:cubicBezTo>
                <a:cubicBezTo>
                  <a:pt x="2496501" y="248521"/>
                  <a:pt x="2498752" y="229642"/>
                  <a:pt x="2500545" y="203149"/>
                </a:cubicBezTo>
                <a:cubicBezTo>
                  <a:pt x="2502337" y="176655"/>
                  <a:pt x="2500982" y="158508"/>
                  <a:pt x="2496479" y="148706"/>
                </a:cubicBezTo>
                <a:cubicBezTo>
                  <a:pt x="2491976" y="138904"/>
                  <a:pt x="2493278" y="134477"/>
                  <a:pt x="2500383" y="135423"/>
                </a:cubicBezTo>
                <a:cubicBezTo>
                  <a:pt x="2507489" y="136370"/>
                  <a:pt x="2512616" y="136818"/>
                  <a:pt x="2515763" y="136768"/>
                </a:cubicBezTo>
                <a:cubicBezTo>
                  <a:pt x="2518911" y="136718"/>
                  <a:pt x="2527938" y="135162"/>
                  <a:pt x="2542845" y="132100"/>
                </a:cubicBezTo>
                <a:cubicBezTo>
                  <a:pt x="2557751" y="129038"/>
                  <a:pt x="2567660" y="126565"/>
                  <a:pt x="2572572" y="124679"/>
                </a:cubicBezTo>
                <a:cubicBezTo>
                  <a:pt x="2575028" y="123736"/>
                  <a:pt x="2577753" y="123268"/>
                  <a:pt x="2580746" y="123275"/>
                </a:cubicBezTo>
                <a:close/>
                <a:moveTo>
                  <a:pt x="4609415" y="118581"/>
                </a:moveTo>
                <a:cubicBezTo>
                  <a:pt x="4619890" y="120000"/>
                  <a:pt x="4628455" y="122618"/>
                  <a:pt x="4635109" y="126432"/>
                </a:cubicBezTo>
                <a:cubicBezTo>
                  <a:pt x="4643612" y="129931"/>
                  <a:pt x="4646283" y="134757"/>
                  <a:pt x="4643121" y="140909"/>
                </a:cubicBezTo>
                <a:cubicBezTo>
                  <a:pt x="4639959" y="147060"/>
                  <a:pt x="4638826" y="172070"/>
                  <a:pt x="4639723" y="215936"/>
                </a:cubicBezTo>
                <a:cubicBezTo>
                  <a:pt x="4640619" y="259803"/>
                  <a:pt x="4639074" y="289534"/>
                  <a:pt x="4635087" y="305129"/>
                </a:cubicBezTo>
                <a:cubicBezTo>
                  <a:pt x="4631101" y="320724"/>
                  <a:pt x="4625232" y="322330"/>
                  <a:pt x="4617481" y="309947"/>
                </a:cubicBezTo>
                <a:cubicBezTo>
                  <a:pt x="4609730" y="297565"/>
                  <a:pt x="4606529" y="287842"/>
                  <a:pt x="4607877" y="280779"/>
                </a:cubicBezTo>
                <a:cubicBezTo>
                  <a:pt x="4609225" y="273717"/>
                  <a:pt x="4610798" y="259441"/>
                  <a:pt x="4612598" y="237952"/>
                </a:cubicBezTo>
                <a:cubicBezTo>
                  <a:pt x="4614398" y="216463"/>
                  <a:pt x="4614194" y="194738"/>
                  <a:pt x="4611985" y="172776"/>
                </a:cubicBezTo>
                <a:cubicBezTo>
                  <a:pt x="4609777" y="150814"/>
                  <a:pt x="4606177" y="135936"/>
                  <a:pt x="4601187" y="128142"/>
                </a:cubicBezTo>
                <a:cubicBezTo>
                  <a:pt x="4596197" y="120348"/>
                  <a:pt x="4598939" y="117161"/>
                  <a:pt x="4609415" y="118581"/>
                </a:cubicBezTo>
                <a:close/>
                <a:moveTo>
                  <a:pt x="4267169" y="117214"/>
                </a:moveTo>
                <a:cubicBezTo>
                  <a:pt x="4268766" y="117102"/>
                  <a:pt x="4270758" y="117410"/>
                  <a:pt x="4273144" y="118140"/>
                </a:cubicBezTo>
                <a:cubicBezTo>
                  <a:pt x="4282687" y="121058"/>
                  <a:pt x="4289237" y="124873"/>
                  <a:pt x="4292794" y="129583"/>
                </a:cubicBezTo>
                <a:cubicBezTo>
                  <a:pt x="4296350" y="134294"/>
                  <a:pt x="4296551" y="140511"/>
                  <a:pt x="4293396" y="148233"/>
                </a:cubicBezTo>
                <a:cubicBezTo>
                  <a:pt x="4290241" y="155955"/>
                  <a:pt x="4285118" y="156088"/>
                  <a:pt x="4278027" y="148631"/>
                </a:cubicBezTo>
                <a:cubicBezTo>
                  <a:pt x="4270935" y="141174"/>
                  <a:pt x="4266071" y="134828"/>
                  <a:pt x="4263432" y="129594"/>
                </a:cubicBezTo>
                <a:cubicBezTo>
                  <a:pt x="4261130" y="121678"/>
                  <a:pt x="4262376" y="117552"/>
                  <a:pt x="4267169" y="117214"/>
                </a:cubicBezTo>
                <a:close/>
                <a:moveTo>
                  <a:pt x="2424442" y="115680"/>
                </a:moveTo>
                <a:cubicBezTo>
                  <a:pt x="2426955" y="115993"/>
                  <a:pt x="2430074" y="116717"/>
                  <a:pt x="2433798" y="117849"/>
                </a:cubicBezTo>
                <a:cubicBezTo>
                  <a:pt x="2448698" y="122381"/>
                  <a:pt x="2455226" y="126651"/>
                  <a:pt x="2453383" y="130659"/>
                </a:cubicBezTo>
                <a:cubicBezTo>
                  <a:pt x="2451541" y="134667"/>
                  <a:pt x="2450211" y="142077"/>
                  <a:pt x="2449393" y="152890"/>
                </a:cubicBezTo>
                <a:cubicBezTo>
                  <a:pt x="2453165" y="152072"/>
                  <a:pt x="2458295" y="150746"/>
                  <a:pt x="2464784" y="148910"/>
                </a:cubicBezTo>
                <a:cubicBezTo>
                  <a:pt x="2471273" y="147075"/>
                  <a:pt x="2477529" y="148763"/>
                  <a:pt x="2483552" y="153976"/>
                </a:cubicBezTo>
                <a:cubicBezTo>
                  <a:pt x="2489575" y="159189"/>
                  <a:pt x="2488589" y="162996"/>
                  <a:pt x="2480594" y="165398"/>
                </a:cubicBezTo>
                <a:cubicBezTo>
                  <a:pt x="2472599" y="167800"/>
                  <a:pt x="2462084" y="170227"/>
                  <a:pt x="2449049" y="172679"/>
                </a:cubicBezTo>
                <a:cubicBezTo>
                  <a:pt x="2448375" y="180079"/>
                  <a:pt x="2448038" y="186883"/>
                  <a:pt x="2448038" y="193093"/>
                </a:cubicBezTo>
                <a:cubicBezTo>
                  <a:pt x="2455423" y="195315"/>
                  <a:pt x="2462894" y="197936"/>
                  <a:pt x="2470452" y="200955"/>
                </a:cubicBezTo>
                <a:cubicBezTo>
                  <a:pt x="2478009" y="203973"/>
                  <a:pt x="2481788" y="210480"/>
                  <a:pt x="2481788" y="220475"/>
                </a:cubicBezTo>
                <a:cubicBezTo>
                  <a:pt x="2481788" y="232220"/>
                  <a:pt x="2476543" y="234962"/>
                  <a:pt x="2466053" y="228703"/>
                </a:cubicBezTo>
                <a:cubicBezTo>
                  <a:pt x="2455563" y="222443"/>
                  <a:pt x="2449558" y="215227"/>
                  <a:pt x="2448038" y="207053"/>
                </a:cubicBezTo>
                <a:lnTo>
                  <a:pt x="2448038" y="248804"/>
                </a:lnTo>
                <a:cubicBezTo>
                  <a:pt x="2448038" y="267016"/>
                  <a:pt x="2447016" y="282156"/>
                  <a:pt x="2444973" y="294223"/>
                </a:cubicBezTo>
                <a:cubicBezTo>
                  <a:pt x="2442929" y="306291"/>
                  <a:pt x="2439251" y="312045"/>
                  <a:pt x="2433938" y="311485"/>
                </a:cubicBezTo>
                <a:cubicBezTo>
                  <a:pt x="2428625" y="310926"/>
                  <a:pt x="2424223" y="305792"/>
                  <a:pt x="2420731" y="296084"/>
                </a:cubicBezTo>
                <a:cubicBezTo>
                  <a:pt x="2417239" y="286376"/>
                  <a:pt x="2416619" y="278259"/>
                  <a:pt x="2418870" y="271734"/>
                </a:cubicBezTo>
                <a:cubicBezTo>
                  <a:pt x="2421121" y="265209"/>
                  <a:pt x="2422692" y="242301"/>
                  <a:pt x="2423581" y="203009"/>
                </a:cubicBezTo>
                <a:cubicBezTo>
                  <a:pt x="2415866" y="224562"/>
                  <a:pt x="2406254" y="240630"/>
                  <a:pt x="2394746" y="251213"/>
                </a:cubicBezTo>
                <a:cubicBezTo>
                  <a:pt x="2383238" y="261796"/>
                  <a:pt x="2372569" y="269006"/>
                  <a:pt x="2362739" y="272842"/>
                </a:cubicBezTo>
                <a:cubicBezTo>
                  <a:pt x="2352909" y="276678"/>
                  <a:pt x="2351231" y="274541"/>
                  <a:pt x="2357706" y="266432"/>
                </a:cubicBezTo>
                <a:cubicBezTo>
                  <a:pt x="2364180" y="258323"/>
                  <a:pt x="2373899" y="245553"/>
                  <a:pt x="2386863" y="228122"/>
                </a:cubicBezTo>
                <a:cubicBezTo>
                  <a:pt x="2399826" y="210692"/>
                  <a:pt x="2409822" y="194218"/>
                  <a:pt x="2416848" y="178702"/>
                </a:cubicBezTo>
                <a:cubicBezTo>
                  <a:pt x="2399683" y="184897"/>
                  <a:pt x="2387376" y="188697"/>
                  <a:pt x="2379926" y="190103"/>
                </a:cubicBezTo>
                <a:cubicBezTo>
                  <a:pt x="2372476" y="191508"/>
                  <a:pt x="2363944" y="188486"/>
                  <a:pt x="2354328" y="181036"/>
                </a:cubicBezTo>
                <a:cubicBezTo>
                  <a:pt x="2344713" y="173586"/>
                  <a:pt x="2347416" y="169302"/>
                  <a:pt x="2362438" y="168184"/>
                </a:cubicBezTo>
                <a:cubicBezTo>
                  <a:pt x="2377459" y="167065"/>
                  <a:pt x="2398292" y="163595"/>
                  <a:pt x="2424936" y="157773"/>
                </a:cubicBezTo>
                <a:cubicBezTo>
                  <a:pt x="2424936" y="143777"/>
                  <a:pt x="2422688" y="132491"/>
                  <a:pt x="2418193" y="123915"/>
                </a:cubicBezTo>
                <a:cubicBezTo>
                  <a:pt x="2414821" y="117484"/>
                  <a:pt x="2416904" y="114739"/>
                  <a:pt x="2424442" y="115680"/>
                </a:cubicBezTo>
                <a:close/>
                <a:moveTo>
                  <a:pt x="5811919" y="115591"/>
                </a:moveTo>
                <a:cubicBezTo>
                  <a:pt x="5815995" y="116333"/>
                  <a:pt x="5820383" y="118136"/>
                  <a:pt x="5825083" y="121001"/>
                </a:cubicBezTo>
                <a:cubicBezTo>
                  <a:pt x="5834483" y="126730"/>
                  <a:pt x="5842740" y="133842"/>
                  <a:pt x="5849852" y="142339"/>
                </a:cubicBezTo>
                <a:cubicBezTo>
                  <a:pt x="5856965" y="150836"/>
                  <a:pt x="5854696" y="155629"/>
                  <a:pt x="5843044" y="156719"/>
                </a:cubicBezTo>
                <a:cubicBezTo>
                  <a:pt x="5831393" y="157808"/>
                  <a:pt x="5818767" y="162871"/>
                  <a:pt x="5805164" y="171905"/>
                </a:cubicBezTo>
                <a:cubicBezTo>
                  <a:pt x="5791563" y="180939"/>
                  <a:pt x="5786799" y="180176"/>
                  <a:pt x="5790871" y="169614"/>
                </a:cubicBezTo>
                <a:cubicBezTo>
                  <a:pt x="5794944" y="159052"/>
                  <a:pt x="5797643" y="151352"/>
                  <a:pt x="5798969" y="146512"/>
                </a:cubicBezTo>
                <a:cubicBezTo>
                  <a:pt x="5800296" y="141672"/>
                  <a:pt x="5798310" y="139080"/>
                  <a:pt x="5793011" y="138736"/>
                </a:cubicBezTo>
                <a:cubicBezTo>
                  <a:pt x="5787713" y="138392"/>
                  <a:pt x="5765295" y="140468"/>
                  <a:pt x="5725759" y="144963"/>
                </a:cubicBezTo>
                <a:cubicBezTo>
                  <a:pt x="5686223" y="149459"/>
                  <a:pt x="5646286" y="153851"/>
                  <a:pt x="5605947" y="158138"/>
                </a:cubicBezTo>
                <a:cubicBezTo>
                  <a:pt x="5599810" y="182617"/>
                  <a:pt x="5591747" y="197337"/>
                  <a:pt x="5581758" y="202299"/>
                </a:cubicBezTo>
                <a:cubicBezTo>
                  <a:pt x="5571771" y="207261"/>
                  <a:pt x="5566214" y="204701"/>
                  <a:pt x="5565088" y="194620"/>
                </a:cubicBezTo>
                <a:cubicBezTo>
                  <a:pt x="5563962" y="184539"/>
                  <a:pt x="5566131" y="175834"/>
                  <a:pt x="5571595" y="168506"/>
                </a:cubicBezTo>
                <a:cubicBezTo>
                  <a:pt x="5577059" y="161178"/>
                  <a:pt x="5582855" y="150445"/>
                  <a:pt x="5588986" y="136305"/>
                </a:cubicBezTo>
                <a:cubicBezTo>
                  <a:pt x="5595116" y="122166"/>
                  <a:pt x="5600814" y="123650"/>
                  <a:pt x="5606076" y="140758"/>
                </a:cubicBezTo>
                <a:cubicBezTo>
                  <a:pt x="5633122" y="138105"/>
                  <a:pt x="5660820" y="135201"/>
                  <a:pt x="5689170" y="132046"/>
                </a:cubicBezTo>
                <a:cubicBezTo>
                  <a:pt x="5717521" y="128891"/>
                  <a:pt x="5741458" y="126210"/>
                  <a:pt x="5760982" y="124001"/>
                </a:cubicBezTo>
                <a:cubicBezTo>
                  <a:pt x="5780507" y="121793"/>
                  <a:pt x="5793721" y="119309"/>
                  <a:pt x="5800626" y="116548"/>
                </a:cubicBezTo>
                <a:cubicBezTo>
                  <a:pt x="5804078" y="115168"/>
                  <a:pt x="5807843" y="114849"/>
                  <a:pt x="5811919" y="115591"/>
                </a:cubicBezTo>
                <a:close/>
                <a:moveTo>
                  <a:pt x="3668794" y="115591"/>
                </a:moveTo>
                <a:cubicBezTo>
                  <a:pt x="3672870" y="116333"/>
                  <a:pt x="3677258" y="118136"/>
                  <a:pt x="3681958" y="121001"/>
                </a:cubicBezTo>
                <a:cubicBezTo>
                  <a:pt x="3691358" y="126730"/>
                  <a:pt x="3699615" y="133842"/>
                  <a:pt x="3706728" y="142339"/>
                </a:cubicBezTo>
                <a:cubicBezTo>
                  <a:pt x="3713840" y="150836"/>
                  <a:pt x="3711571" y="155629"/>
                  <a:pt x="3699920" y="156719"/>
                </a:cubicBezTo>
                <a:cubicBezTo>
                  <a:pt x="3688268" y="157808"/>
                  <a:pt x="3675641" y="162871"/>
                  <a:pt x="3662040" y="171905"/>
                </a:cubicBezTo>
                <a:cubicBezTo>
                  <a:pt x="3648438" y="180939"/>
                  <a:pt x="3643674" y="180176"/>
                  <a:pt x="3647746" y="169614"/>
                </a:cubicBezTo>
                <a:cubicBezTo>
                  <a:pt x="3651819" y="159052"/>
                  <a:pt x="3654518" y="151352"/>
                  <a:pt x="3655845" y="146512"/>
                </a:cubicBezTo>
                <a:cubicBezTo>
                  <a:pt x="3657171" y="141672"/>
                  <a:pt x="3655185" y="139080"/>
                  <a:pt x="3649887" y="138736"/>
                </a:cubicBezTo>
                <a:cubicBezTo>
                  <a:pt x="3644588" y="138392"/>
                  <a:pt x="3622171" y="140468"/>
                  <a:pt x="3582635" y="144963"/>
                </a:cubicBezTo>
                <a:cubicBezTo>
                  <a:pt x="3543099" y="149459"/>
                  <a:pt x="3503161" y="153851"/>
                  <a:pt x="3462822" y="158138"/>
                </a:cubicBezTo>
                <a:cubicBezTo>
                  <a:pt x="3456685" y="182617"/>
                  <a:pt x="3448622" y="197337"/>
                  <a:pt x="3438634" y="202299"/>
                </a:cubicBezTo>
                <a:cubicBezTo>
                  <a:pt x="3428646" y="207261"/>
                  <a:pt x="3423089" y="204701"/>
                  <a:pt x="3421963" y="194620"/>
                </a:cubicBezTo>
                <a:cubicBezTo>
                  <a:pt x="3420838" y="184539"/>
                  <a:pt x="3423007" y="175834"/>
                  <a:pt x="3428470" y="168506"/>
                </a:cubicBezTo>
                <a:cubicBezTo>
                  <a:pt x="3433934" y="161178"/>
                  <a:pt x="3439731" y="150445"/>
                  <a:pt x="3445861" y="136305"/>
                </a:cubicBezTo>
                <a:cubicBezTo>
                  <a:pt x="3451992" y="122166"/>
                  <a:pt x="3457688" y="123650"/>
                  <a:pt x="3462951" y="140758"/>
                </a:cubicBezTo>
                <a:cubicBezTo>
                  <a:pt x="3489997" y="138105"/>
                  <a:pt x="3517695" y="135201"/>
                  <a:pt x="3546046" y="132046"/>
                </a:cubicBezTo>
                <a:cubicBezTo>
                  <a:pt x="3574396" y="128891"/>
                  <a:pt x="3598333" y="126210"/>
                  <a:pt x="3617858" y="124001"/>
                </a:cubicBezTo>
                <a:cubicBezTo>
                  <a:pt x="3637382" y="121793"/>
                  <a:pt x="3650596" y="119309"/>
                  <a:pt x="3657501" y="116548"/>
                </a:cubicBezTo>
                <a:cubicBezTo>
                  <a:pt x="3660954" y="115168"/>
                  <a:pt x="3664718" y="114849"/>
                  <a:pt x="3668794" y="115591"/>
                </a:cubicBezTo>
                <a:close/>
                <a:moveTo>
                  <a:pt x="4310389" y="108425"/>
                </a:moveTo>
                <a:cubicBezTo>
                  <a:pt x="4307449" y="108470"/>
                  <a:pt x="4303570" y="108937"/>
                  <a:pt x="4298752" y="109826"/>
                </a:cubicBezTo>
                <a:cubicBezTo>
                  <a:pt x="4289115" y="111604"/>
                  <a:pt x="4275091" y="113332"/>
                  <a:pt x="4256678" y="115010"/>
                </a:cubicBezTo>
                <a:cubicBezTo>
                  <a:pt x="4252820" y="127386"/>
                  <a:pt x="4247744" y="142264"/>
                  <a:pt x="4241449" y="159644"/>
                </a:cubicBezTo>
                <a:cubicBezTo>
                  <a:pt x="4266329" y="158798"/>
                  <a:pt x="4291940" y="157134"/>
                  <a:pt x="4318283" y="154654"/>
                </a:cubicBezTo>
                <a:cubicBezTo>
                  <a:pt x="4319144" y="126188"/>
                  <a:pt x="4318513" y="111156"/>
                  <a:pt x="4316390" y="109557"/>
                </a:cubicBezTo>
                <a:cubicBezTo>
                  <a:pt x="4315329" y="108758"/>
                  <a:pt x="4313329" y="108380"/>
                  <a:pt x="4310389" y="108425"/>
                </a:cubicBezTo>
                <a:close/>
                <a:moveTo>
                  <a:pt x="5212712" y="108388"/>
                </a:moveTo>
                <a:cubicBezTo>
                  <a:pt x="5215050" y="108366"/>
                  <a:pt x="5217861" y="108656"/>
                  <a:pt x="5221143" y="109256"/>
                </a:cubicBezTo>
                <a:cubicBezTo>
                  <a:pt x="5234271" y="111658"/>
                  <a:pt x="5242846" y="115899"/>
                  <a:pt x="5246869" y="121979"/>
                </a:cubicBezTo>
                <a:cubicBezTo>
                  <a:pt x="5250891" y="128060"/>
                  <a:pt x="5251734" y="136108"/>
                  <a:pt x="5249396" y="146125"/>
                </a:cubicBezTo>
                <a:cubicBezTo>
                  <a:pt x="5247059" y="156141"/>
                  <a:pt x="5238748" y="155901"/>
                  <a:pt x="5224466" y="145404"/>
                </a:cubicBezTo>
                <a:cubicBezTo>
                  <a:pt x="5213065" y="134004"/>
                  <a:pt x="5206379" y="124528"/>
                  <a:pt x="5204408" y="116978"/>
                </a:cubicBezTo>
                <a:cubicBezTo>
                  <a:pt x="5202929" y="111316"/>
                  <a:pt x="5205696" y="108452"/>
                  <a:pt x="5212712" y="108388"/>
                </a:cubicBezTo>
                <a:close/>
                <a:moveTo>
                  <a:pt x="3069587" y="108388"/>
                </a:moveTo>
                <a:cubicBezTo>
                  <a:pt x="3071925" y="108366"/>
                  <a:pt x="3074735" y="108656"/>
                  <a:pt x="3078017" y="109256"/>
                </a:cubicBezTo>
                <a:cubicBezTo>
                  <a:pt x="3091146" y="111658"/>
                  <a:pt x="3099721" y="115899"/>
                  <a:pt x="3103744" y="121979"/>
                </a:cubicBezTo>
                <a:cubicBezTo>
                  <a:pt x="3107766" y="128060"/>
                  <a:pt x="3108609" y="136108"/>
                  <a:pt x="3106271" y="146125"/>
                </a:cubicBezTo>
                <a:cubicBezTo>
                  <a:pt x="3103934" y="156141"/>
                  <a:pt x="3095624" y="155901"/>
                  <a:pt x="3081341" y="145404"/>
                </a:cubicBezTo>
                <a:cubicBezTo>
                  <a:pt x="3069940" y="134004"/>
                  <a:pt x="3063254" y="124528"/>
                  <a:pt x="3061282" y="116978"/>
                </a:cubicBezTo>
                <a:cubicBezTo>
                  <a:pt x="3059804" y="111316"/>
                  <a:pt x="3062572" y="108452"/>
                  <a:pt x="3069587" y="108388"/>
                </a:cubicBezTo>
                <a:close/>
                <a:moveTo>
                  <a:pt x="6353361" y="99071"/>
                </a:moveTo>
                <a:lnTo>
                  <a:pt x="6286035" y="198814"/>
                </a:lnTo>
                <a:lnTo>
                  <a:pt x="6353361" y="198814"/>
                </a:lnTo>
                <a:close/>
                <a:moveTo>
                  <a:pt x="6844894" y="92188"/>
                </a:moveTo>
                <a:cubicBezTo>
                  <a:pt x="6853326" y="92188"/>
                  <a:pt x="6861073" y="95848"/>
                  <a:pt x="6868136" y="103169"/>
                </a:cubicBezTo>
                <a:cubicBezTo>
                  <a:pt x="6875199" y="110489"/>
                  <a:pt x="6871749" y="115214"/>
                  <a:pt x="6857789" y="117344"/>
                </a:cubicBezTo>
                <a:cubicBezTo>
                  <a:pt x="6843829" y="119473"/>
                  <a:pt x="6818859" y="123084"/>
                  <a:pt x="6782879" y="128174"/>
                </a:cubicBezTo>
                <a:cubicBezTo>
                  <a:pt x="6797277" y="132534"/>
                  <a:pt x="6802203" y="138012"/>
                  <a:pt x="6797657" y="144608"/>
                </a:cubicBezTo>
                <a:cubicBezTo>
                  <a:pt x="6793111" y="151205"/>
                  <a:pt x="6789961" y="166796"/>
                  <a:pt x="6788203" y="191382"/>
                </a:cubicBezTo>
                <a:cubicBezTo>
                  <a:pt x="6786447" y="215969"/>
                  <a:pt x="6788089" y="233718"/>
                  <a:pt x="6793129" y="244631"/>
                </a:cubicBezTo>
                <a:cubicBezTo>
                  <a:pt x="6798170" y="255544"/>
                  <a:pt x="6813037" y="261212"/>
                  <a:pt x="6837731" y="261635"/>
                </a:cubicBezTo>
                <a:cubicBezTo>
                  <a:pt x="6862425" y="262058"/>
                  <a:pt x="6879501" y="260219"/>
                  <a:pt x="6888958" y="256118"/>
                </a:cubicBezTo>
                <a:cubicBezTo>
                  <a:pt x="6898415" y="252016"/>
                  <a:pt x="6905775" y="240763"/>
                  <a:pt x="6911038" y="222357"/>
                </a:cubicBezTo>
                <a:cubicBezTo>
                  <a:pt x="6916301" y="203952"/>
                  <a:pt x="6919865" y="196265"/>
                  <a:pt x="6921729" y="199298"/>
                </a:cubicBezTo>
                <a:cubicBezTo>
                  <a:pt x="6923593" y="202331"/>
                  <a:pt x="6924751" y="211484"/>
                  <a:pt x="6925203" y="226756"/>
                </a:cubicBezTo>
                <a:cubicBezTo>
                  <a:pt x="6925655" y="242029"/>
                  <a:pt x="6927469" y="252880"/>
                  <a:pt x="6930645" y="259312"/>
                </a:cubicBezTo>
                <a:cubicBezTo>
                  <a:pt x="6933821" y="265744"/>
                  <a:pt x="6931599" y="272125"/>
                  <a:pt x="6923977" y="278456"/>
                </a:cubicBezTo>
                <a:cubicBezTo>
                  <a:pt x="6916355" y="284787"/>
                  <a:pt x="6897551" y="289093"/>
                  <a:pt x="6867565" y="291373"/>
                </a:cubicBezTo>
                <a:cubicBezTo>
                  <a:pt x="6837580" y="293653"/>
                  <a:pt x="6815195" y="291943"/>
                  <a:pt x="6800411" y="286243"/>
                </a:cubicBezTo>
                <a:cubicBezTo>
                  <a:pt x="6785626" y="280543"/>
                  <a:pt x="6776057" y="271874"/>
                  <a:pt x="6771705" y="260237"/>
                </a:cubicBezTo>
                <a:cubicBezTo>
                  <a:pt x="6767353" y="248600"/>
                  <a:pt x="6765403" y="236350"/>
                  <a:pt x="6765855" y="223487"/>
                </a:cubicBezTo>
                <a:cubicBezTo>
                  <a:pt x="6766306" y="210623"/>
                  <a:pt x="6766980" y="194193"/>
                  <a:pt x="6767877" y="174196"/>
                </a:cubicBezTo>
                <a:cubicBezTo>
                  <a:pt x="6768773" y="154198"/>
                  <a:pt x="6768231" y="139955"/>
                  <a:pt x="6766252" y="131465"/>
                </a:cubicBezTo>
                <a:cubicBezTo>
                  <a:pt x="6762208" y="133100"/>
                  <a:pt x="6756508" y="134420"/>
                  <a:pt x="6749151" y="135423"/>
                </a:cubicBezTo>
                <a:lnTo>
                  <a:pt x="6756013" y="138887"/>
                </a:lnTo>
                <a:cubicBezTo>
                  <a:pt x="6760431" y="143834"/>
                  <a:pt x="6760089" y="150212"/>
                  <a:pt x="6754991" y="158020"/>
                </a:cubicBezTo>
                <a:cubicBezTo>
                  <a:pt x="6749893" y="165828"/>
                  <a:pt x="6742103" y="178623"/>
                  <a:pt x="6731621" y="196405"/>
                </a:cubicBezTo>
                <a:cubicBezTo>
                  <a:pt x="6721138" y="214187"/>
                  <a:pt x="6708963" y="229312"/>
                  <a:pt x="6695096" y="241781"/>
                </a:cubicBezTo>
                <a:cubicBezTo>
                  <a:pt x="6681229" y="254250"/>
                  <a:pt x="6667223" y="263503"/>
                  <a:pt x="6653076" y="269540"/>
                </a:cubicBezTo>
                <a:cubicBezTo>
                  <a:pt x="6638929" y="275577"/>
                  <a:pt x="6631354" y="277133"/>
                  <a:pt x="6630350" y="274208"/>
                </a:cubicBezTo>
                <a:cubicBezTo>
                  <a:pt x="6629347" y="271283"/>
                  <a:pt x="6634591" y="265396"/>
                  <a:pt x="6646085" y="256548"/>
                </a:cubicBezTo>
                <a:cubicBezTo>
                  <a:pt x="6657579" y="247700"/>
                  <a:pt x="6668664" y="237275"/>
                  <a:pt x="6679340" y="225272"/>
                </a:cubicBezTo>
                <a:cubicBezTo>
                  <a:pt x="6690016" y="213269"/>
                  <a:pt x="6700467" y="198370"/>
                  <a:pt x="6710691" y="180574"/>
                </a:cubicBezTo>
                <a:cubicBezTo>
                  <a:pt x="6720916" y="162777"/>
                  <a:pt x="6726028" y="149104"/>
                  <a:pt x="6726028" y="139553"/>
                </a:cubicBezTo>
                <a:cubicBezTo>
                  <a:pt x="6714097" y="143110"/>
                  <a:pt x="6703131" y="146024"/>
                  <a:pt x="6693128" y="148297"/>
                </a:cubicBezTo>
                <a:cubicBezTo>
                  <a:pt x="6683125" y="150570"/>
                  <a:pt x="6673063" y="147777"/>
                  <a:pt x="6662938" y="139919"/>
                </a:cubicBezTo>
                <a:cubicBezTo>
                  <a:pt x="6652814" y="132061"/>
                  <a:pt x="6653973" y="127547"/>
                  <a:pt x="6666412" y="126378"/>
                </a:cubicBezTo>
                <a:cubicBezTo>
                  <a:pt x="6678852" y="125210"/>
                  <a:pt x="6693386" y="123094"/>
                  <a:pt x="6710013" y="120033"/>
                </a:cubicBezTo>
                <a:cubicBezTo>
                  <a:pt x="6726641" y="116971"/>
                  <a:pt x="6744746" y="113218"/>
                  <a:pt x="6764327" y="108772"/>
                </a:cubicBezTo>
                <a:cubicBezTo>
                  <a:pt x="6783909" y="104327"/>
                  <a:pt x="6800539" y="100451"/>
                  <a:pt x="6814220" y="97146"/>
                </a:cubicBezTo>
                <a:cubicBezTo>
                  <a:pt x="6827901" y="93840"/>
                  <a:pt x="6838125" y="92188"/>
                  <a:pt x="6844894" y="92188"/>
                </a:cubicBezTo>
                <a:close/>
                <a:moveTo>
                  <a:pt x="2437412" y="82193"/>
                </a:moveTo>
                <a:cubicBezTo>
                  <a:pt x="2441137" y="82073"/>
                  <a:pt x="2446260" y="83132"/>
                  <a:pt x="2452781" y="85369"/>
                </a:cubicBezTo>
                <a:cubicBezTo>
                  <a:pt x="2465824" y="89843"/>
                  <a:pt x="2471190" y="97070"/>
                  <a:pt x="2468882" y="107051"/>
                </a:cubicBezTo>
                <a:cubicBezTo>
                  <a:pt x="2466573" y="117032"/>
                  <a:pt x="2458248" y="117670"/>
                  <a:pt x="2443908" y="108966"/>
                </a:cubicBezTo>
                <a:cubicBezTo>
                  <a:pt x="2433067" y="98669"/>
                  <a:pt x="2428575" y="91044"/>
                  <a:pt x="2430432" y="86089"/>
                </a:cubicBezTo>
                <a:cubicBezTo>
                  <a:pt x="2431360" y="83612"/>
                  <a:pt x="2433687" y="82314"/>
                  <a:pt x="2437412" y="82193"/>
                </a:cubicBezTo>
                <a:close/>
                <a:moveTo>
                  <a:pt x="4319310" y="80637"/>
                </a:moveTo>
                <a:cubicBezTo>
                  <a:pt x="4323171" y="80346"/>
                  <a:pt x="4327045" y="81167"/>
                  <a:pt x="4330931" y="83100"/>
                </a:cubicBezTo>
                <a:cubicBezTo>
                  <a:pt x="4338704" y="86964"/>
                  <a:pt x="4345530" y="91481"/>
                  <a:pt x="4351409" y="96651"/>
                </a:cubicBezTo>
                <a:cubicBezTo>
                  <a:pt x="4357289" y="101821"/>
                  <a:pt x="4358203" y="107335"/>
                  <a:pt x="4354152" y="113192"/>
                </a:cubicBezTo>
                <a:cubicBezTo>
                  <a:pt x="4350101" y="119050"/>
                  <a:pt x="4348075" y="131838"/>
                  <a:pt x="4348075" y="151556"/>
                </a:cubicBezTo>
                <a:cubicBezTo>
                  <a:pt x="4367477" y="150696"/>
                  <a:pt x="4385030" y="149129"/>
                  <a:pt x="4400732" y="146856"/>
                </a:cubicBezTo>
                <a:cubicBezTo>
                  <a:pt x="4416435" y="144583"/>
                  <a:pt x="4428233" y="149097"/>
                  <a:pt x="4436128" y="160397"/>
                </a:cubicBezTo>
                <a:cubicBezTo>
                  <a:pt x="4444022" y="171697"/>
                  <a:pt x="4442749" y="177125"/>
                  <a:pt x="4432310" y="176680"/>
                </a:cubicBezTo>
                <a:cubicBezTo>
                  <a:pt x="4421870" y="176236"/>
                  <a:pt x="4410157" y="175787"/>
                  <a:pt x="4397172" y="175336"/>
                </a:cubicBezTo>
                <a:cubicBezTo>
                  <a:pt x="4384187" y="174884"/>
                  <a:pt x="4367298" y="174658"/>
                  <a:pt x="4346505" y="174658"/>
                </a:cubicBezTo>
                <a:cubicBezTo>
                  <a:pt x="4345702" y="195824"/>
                  <a:pt x="4344425" y="211979"/>
                  <a:pt x="4342676" y="223121"/>
                </a:cubicBezTo>
                <a:cubicBezTo>
                  <a:pt x="4348283" y="223121"/>
                  <a:pt x="4358135" y="224333"/>
                  <a:pt x="4372231" y="226756"/>
                </a:cubicBezTo>
                <a:cubicBezTo>
                  <a:pt x="4386328" y="229180"/>
                  <a:pt x="4394598" y="235726"/>
                  <a:pt x="4397043" y="246395"/>
                </a:cubicBezTo>
                <a:cubicBezTo>
                  <a:pt x="4399488" y="257064"/>
                  <a:pt x="4394430" y="260578"/>
                  <a:pt x="4381868" y="256935"/>
                </a:cubicBezTo>
                <a:cubicBezTo>
                  <a:pt x="4369306" y="253293"/>
                  <a:pt x="4355496" y="249715"/>
                  <a:pt x="4340439" y="246202"/>
                </a:cubicBezTo>
                <a:cubicBezTo>
                  <a:pt x="4335406" y="274423"/>
                  <a:pt x="4326464" y="295198"/>
                  <a:pt x="4313616" y="308528"/>
                </a:cubicBezTo>
                <a:cubicBezTo>
                  <a:pt x="4300767" y="321857"/>
                  <a:pt x="4291718" y="323804"/>
                  <a:pt x="4286470" y="314368"/>
                </a:cubicBezTo>
                <a:cubicBezTo>
                  <a:pt x="4281221" y="304932"/>
                  <a:pt x="4273277" y="295682"/>
                  <a:pt x="4262636" y="286619"/>
                </a:cubicBezTo>
                <a:cubicBezTo>
                  <a:pt x="4251996" y="277556"/>
                  <a:pt x="4254118" y="274376"/>
                  <a:pt x="4269003" y="277080"/>
                </a:cubicBezTo>
                <a:cubicBezTo>
                  <a:pt x="4283888" y="279783"/>
                  <a:pt x="4293582" y="279618"/>
                  <a:pt x="4298085" y="276585"/>
                </a:cubicBezTo>
                <a:cubicBezTo>
                  <a:pt x="4302588" y="273552"/>
                  <a:pt x="4306603" y="262442"/>
                  <a:pt x="4310131" y="243255"/>
                </a:cubicBezTo>
                <a:cubicBezTo>
                  <a:pt x="4262665" y="240716"/>
                  <a:pt x="4231697" y="240767"/>
                  <a:pt x="4217228" y="243405"/>
                </a:cubicBezTo>
                <a:cubicBezTo>
                  <a:pt x="4202758" y="246044"/>
                  <a:pt x="4191512" y="249417"/>
                  <a:pt x="4183489" y="253526"/>
                </a:cubicBezTo>
                <a:cubicBezTo>
                  <a:pt x="4175466" y="257634"/>
                  <a:pt x="4169819" y="254519"/>
                  <a:pt x="4166550" y="244180"/>
                </a:cubicBezTo>
                <a:cubicBezTo>
                  <a:pt x="4163280" y="233840"/>
                  <a:pt x="4166266" y="226781"/>
                  <a:pt x="4175509" y="223003"/>
                </a:cubicBezTo>
                <a:cubicBezTo>
                  <a:pt x="4184751" y="219224"/>
                  <a:pt x="4195875" y="206257"/>
                  <a:pt x="4208882" y="184101"/>
                </a:cubicBezTo>
                <a:cubicBezTo>
                  <a:pt x="4179685" y="186783"/>
                  <a:pt x="4160512" y="189027"/>
                  <a:pt x="4151363" y="190834"/>
                </a:cubicBezTo>
                <a:cubicBezTo>
                  <a:pt x="4142214" y="192641"/>
                  <a:pt x="4133094" y="188794"/>
                  <a:pt x="4124002" y="179294"/>
                </a:cubicBezTo>
                <a:cubicBezTo>
                  <a:pt x="4114910" y="169793"/>
                  <a:pt x="4117320" y="165502"/>
                  <a:pt x="4131230" y="166420"/>
                </a:cubicBezTo>
                <a:cubicBezTo>
                  <a:pt x="4145140" y="167338"/>
                  <a:pt x="4173555" y="166083"/>
                  <a:pt x="4216475" y="162655"/>
                </a:cubicBezTo>
                <a:cubicBezTo>
                  <a:pt x="4227617" y="133932"/>
                  <a:pt x="4231389" y="114325"/>
                  <a:pt x="4227790" y="103835"/>
                </a:cubicBezTo>
                <a:cubicBezTo>
                  <a:pt x="4224190" y="93346"/>
                  <a:pt x="4225359" y="88585"/>
                  <a:pt x="4231296" y="89553"/>
                </a:cubicBezTo>
                <a:cubicBezTo>
                  <a:pt x="4237233" y="90521"/>
                  <a:pt x="4242352" y="91872"/>
                  <a:pt x="4246654" y="93607"/>
                </a:cubicBezTo>
                <a:cubicBezTo>
                  <a:pt x="4250956" y="95343"/>
                  <a:pt x="4260299" y="95572"/>
                  <a:pt x="4274682" y="94296"/>
                </a:cubicBezTo>
                <a:cubicBezTo>
                  <a:pt x="4289065" y="93019"/>
                  <a:pt x="4300093" y="89868"/>
                  <a:pt x="4307765" y="84842"/>
                </a:cubicBezTo>
                <a:cubicBezTo>
                  <a:pt x="4311601" y="82329"/>
                  <a:pt x="4315449" y="80927"/>
                  <a:pt x="4319310" y="80637"/>
                </a:cubicBezTo>
                <a:close/>
                <a:moveTo>
                  <a:pt x="5416079" y="53641"/>
                </a:moveTo>
                <a:cubicBezTo>
                  <a:pt x="5412495" y="53326"/>
                  <a:pt x="5403116" y="53846"/>
                  <a:pt x="5387944" y="55201"/>
                </a:cubicBezTo>
                <a:cubicBezTo>
                  <a:pt x="5372772" y="56556"/>
                  <a:pt x="5356360" y="58029"/>
                  <a:pt x="5338707" y="59621"/>
                </a:cubicBezTo>
                <a:cubicBezTo>
                  <a:pt x="5338191" y="62675"/>
                  <a:pt x="5338700" y="70369"/>
                  <a:pt x="5340234" y="82702"/>
                </a:cubicBezTo>
                <a:cubicBezTo>
                  <a:pt x="5350645" y="81884"/>
                  <a:pt x="5362361" y="79880"/>
                  <a:pt x="5375382" y="76689"/>
                </a:cubicBezTo>
                <a:cubicBezTo>
                  <a:pt x="5388403" y="73499"/>
                  <a:pt x="5397341" y="75341"/>
                  <a:pt x="5402195" y="82218"/>
                </a:cubicBezTo>
                <a:cubicBezTo>
                  <a:pt x="5407049" y="89094"/>
                  <a:pt x="5400936" y="94070"/>
                  <a:pt x="5383857" y="97146"/>
                </a:cubicBezTo>
                <a:cubicBezTo>
                  <a:pt x="5366778" y="100222"/>
                  <a:pt x="5352825" y="100863"/>
                  <a:pt x="5341998" y="99071"/>
                </a:cubicBezTo>
                <a:lnTo>
                  <a:pt x="5343138" y="120495"/>
                </a:lnTo>
                <a:cubicBezTo>
                  <a:pt x="5351556" y="120596"/>
                  <a:pt x="5363469" y="119499"/>
                  <a:pt x="5378878" y="117204"/>
                </a:cubicBezTo>
                <a:cubicBezTo>
                  <a:pt x="5394286" y="114910"/>
                  <a:pt x="5403087" y="114659"/>
                  <a:pt x="5405281" y="116451"/>
                </a:cubicBezTo>
                <a:cubicBezTo>
                  <a:pt x="5410731" y="100806"/>
                  <a:pt x="5414789" y="86505"/>
                  <a:pt x="5417456" y="73549"/>
                </a:cubicBezTo>
                <a:cubicBezTo>
                  <a:pt x="5420123" y="60593"/>
                  <a:pt x="5419665" y="53957"/>
                  <a:pt x="5416079" y="53641"/>
                </a:cubicBezTo>
                <a:close/>
                <a:moveTo>
                  <a:pt x="3272955" y="53641"/>
                </a:moveTo>
                <a:cubicBezTo>
                  <a:pt x="3269370" y="53326"/>
                  <a:pt x="3259991" y="53846"/>
                  <a:pt x="3244819" y="55201"/>
                </a:cubicBezTo>
                <a:cubicBezTo>
                  <a:pt x="3229647" y="56556"/>
                  <a:pt x="3213235" y="58029"/>
                  <a:pt x="3195582" y="59621"/>
                </a:cubicBezTo>
                <a:cubicBezTo>
                  <a:pt x="3195066" y="62675"/>
                  <a:pt x="3195575" y="70369"/>
                  <a:pt x="3197109" y="82702"/>
                </a:cubicBezTo>
                <a:cubicBezTo>
                  <a:pt x="3207520" y="81884"/>
                  <a:pt x="3219236" y="79880"/>
                  <a:pt x="3232257" y="76689"/>
                </a:cubicBezTo>
                <a:cubicBezTo>
                  <a:pt x="3245278" y="73499"/>
                  <a:pt x="3254216" y="75341"/>
                  <a:pt x="3259070" y="82218"/>
                </a:cubicBezTo>
                <a:cubicBezTo>
                  <a:pt x="3263924" y="89094"/>
                  <a:pt x="3257811" y="94070"/>
                  <a:pt x="3240732" y="97146"/>
                </a:cubicBezTo>
                <a:cubicBezTo>
                  <a:pt x="3223653" y="100222"/>
                  <a:pt x="3209700" y="100863"/>
                  <a:pt x="3198873" y="99071"/>
                </a:cubicBezTo>
                <a:lnTo>
                  <a:pt x="3200013" y="120495"/>
                </a:lnTo>
                <a:cubicBezTo>
                  <a:pt x="3208431" y="120596"/>
                  <a:pt x="3220344" y="119499"/>
                  <a:pt x="3235753" y="117204"/>
                </a:cubicBezTo>
                <a:cubicBezTo>
                  <a:pt x="3251161" y="114910"/>
                  <a:pt x="3259962" y="114659"/>
                  <a:pt x="3262156" y="116451"/>
                </a:cubicBezTo>
                <a:cubicBezTo>
                  <a:pt x="3267606" y="100806"/>
                  <a:pt x="3271664" y="86505"/>
                  <a:pt x="3274331" y="73549"/>
                </a:cubicBezTo>
                <a:cubicBezTo>
                  <a:pt x="3276999" y="60593"/>
                  <a:pt x="3276540" y="53957"/>
                  <a:pt x="3272955" y="53641"/>
                </a:cubicBezTo>
                <a:close/>
                <a:moveTo>
                  <a:pt x="1230851" y="50479"/>
                </a:moveTo>
                <a:cubicBezTo>
                  <a:pt x="1214231" y="51383"/>
                  <a:pt x="1197288" y="52616"/>
                  <a:pt x="1180022" y="54179"/>
                </a:cubicBezTo>
                <a:cubicBezTo>
                  <a:pt x="1180022" y="85340"/>
                  <a:pt x="1179392" y="112092"/>
                  <a:pt x="1178132" y="134434"/>
                </a:cubicBezTo>
                <a:lnTo>
                  <a:pt x="1178108" y="134740"/>
                </a:lnTo>
                <a:lnTo>
                  <a:pt x="1185754" y="132670"/>
                </a:lnTo>
                <a:cubicBezTo>
                  <a:pt x="1195987" y="133588"/>
                  <a:pt x="1212022" y="132426"/>
                  <a:pt x="1233862" y="129185"/>
                </a:cubicBezTo>
                <a:lnTo>
                  <a:pt x="1233862" y="104470"/>
                </a:lnTo>
                <a:cubicBezTo>
                  <a:pt x="1224413" y="106263"/>
                  <a:pt x="1217235" y="107159"/>
                  <a:pt x="1212330" y="107159"/>
                </a:cubicBezTo>
                <a:cubicBezTo>
                  <a:pt x="1207010" y="107159"/>
                  <a:pt x="1200945" y="104316"/>
                  <a:pt x="1194133" y="98630"/>
                </a:cubicBezTo>
                <a:cubicBezTo>
                  <a:pt x="1187321" y="92944"/>
                  <a:pt x="1188727" y="89786"/>
                  <a:pt x="1198349" y="89155"/>
                </a:cubicBezTo>
                <a:cubicBezTo>
                  <a:pt x="1207972" y="88524"/>
                  <a:pt x="1219809" y="87040"/>
                  <a:pt x="1233862" y="84702"/>
                </a:cubicBezTo>
                <a:cubicBezTo>
                  <a:pt x="1233862" y="68655"/>
                  <a:pt x="1232859" y="57248"/>
                  <a:pt x="1230851" y="50479"/>
                </a:cubicBezTo>
                <a:close/>
                <a:moveTo>
                  <a:pt x="5039434" y="47769"/>
                </a:moveTo>
                <a:cubicBezTo>
                  <a:pt x="5035175" y="47769"/>
                  <a:pt x="5017651" y="50658"/>
                  <a:pt x="4986863" y="56438"/>
                </a:cubicBezTo>
                <a:cubicBezTo>
                  <a:pt x="4989516" y="77460"/>
                  <a:pt x="4991201" y="92066"/>
                  <a:pt x="4991918" y="100254"/>
                </a:cubicBezTo>
                <a:cubicBezTo>
                  <a:pt x="5009312" y="97658"/>
                  <a:pt x="5025202" y="94360"/>
                  <a:pt x="5039584" y="90359"/>
                </a:cubicBezTo>
                <a:cubicBezTo>
                  <a:pt x="5041234" y="79604"/>
                  <a:pt x="5042281" y="69817"/>
                  <a:pt x="5042725" y="60998"/>
                </a:cubicBezTo>
                <a:cubicBezTo>
                  <a:pt x="5043170" y="52178"/>
                  <a:pt x="5042073" y="47769"/>
                  <a:pt x="5039434" y="47769"/>
                </a:cubicBezTo>
                <a:close/>
                <a:moveTo>
                  <a:pt x="2896309" y="47769"/>
                </a:moveTo>
                <a:cubicBezTo>
                  <a:pt x="2892050" y="47769"/>
                  <a:pt x="2874526" y="50658"/>
                  <a:pt x="2843738" y="56438"/>
                </a:cubicBezTo>
                <a:cubicBezTo>
                  <a:pt x="2846391" y="77460"/>
                  <a:pt x="2848076" y="92066"/>
                  <a:pt x="2848793" y="100254"/>
                </a:cubicBezTo>
                <a:cubicBezTo>
                  <a:pt x="2866187" y="97658"/>
                  <a:pt x="2882076" y="94360"/>
                  <a:pt x="2896460" y="90359"/>
                </a:cubicBezTo>
                <a:cubicBezTo>
                  <a:pt x="2898109" y="79604"/>
                  <a:pt x="2899156" y="69817"/>
                  <a:pt x="2899600" y="60998"/>
                </a:cubicBezTo>
                <a:cubicBezTo>
                  <a:pt x="2900045" y="52178"/>
                  <a:pt x="2898948" y="47769"/>
                  <a:pt x="2896309" y="47769"/>
                </a:cubicBezTo>
                <a:close/>
                <a:moveTo>
                  <a:pt x="627677" y="47369"/>
                </a:moveTo>
                <a:cubicBezTo>
                  <a:pt x="638339" y="46779"/>
                  <a:pt x="648125" y="49393"/>
                  <a:pt x="657036" y="55211"/>
                </a:cubicBezTo>
                <a:cubicBezTo>
                  <a:pt x="668916" y="62969"/>
                  <a:pt x="672608" y="68845"/>
                  <a:pt x="668113" y="72839"/>
                </a:cubicBezTo>
                <a:cubicBezTo>
                  <a:pt x="663617" y="76833"/>
                  <a:pt x="655942" y="78830"/>
                  <a:pt x="645086" y="78830"/>
                </a:cubicBezTo>
                <a:cubicBezTo>
                  <a:pt x="635234" y="78830"/>
                  <a:pt x="620934" y="79052"/>
                  <a:pt x="602185" y="79497"/>
                </a:cubicBezTo>
                <a:cubicBezTo>
                  <a:pt x="583434" y="79941"/>
                  <a:pt x="561318" y="81805"/>
                  <a:pt x="535835" y="85089"/>
                </a:cubicBezTo>
                <a:lnTo>
                  <a:pt x="535835" y="117806"/>
                </a:lnTo>
                <a:cubicBezTo>
                  <a:pt x="556413" y="115225"/>
                  <a:pt x="570105" y="112328"/>
                  <a:pt x="576909" y="109116"/>
                </a:cubicBezTo>
                <a:cubicBezTo>
                  <a:pt x="583714" y="105904"/>
                  <a:pt x="590417" y="105972"/>
                  <a:pt x="597021" y="109321"/>
                </a:cubicBezTo>
                <a:cubicBezTo>
                  <a:pt x="603625" y="112669"/>
                  <a:pt x="610375" y="116681"/>
                  <a:pt x="617274" y="121356"/>
                </a:cubicBezTo>
                <a:cubicBezTo>
                  <a:pt x="624171" y="126031"/>
                  <a:pt x="625146" y="132218"/>
                  <a:pt x="620199" y="139919"/>
                </a:cubicBezTo>
                <a:cubicBezTo>
                  <a:pt x="615251" y="147620"/>
                  <a:pt x="613452" y="159777"/>
                  <a:pt x="614799" y="176390"/>
                </a:cubicBezTo>
                <a:cubicBezTo>
                  <a:pt x="616148" y="193003"/>
                  <a:pt x="611953" y="208340"/>
                  <a:pt x="602216" y="222400"/>
                </a:cubicBezTo>
                <a:cubicBezTo>
                  <a:pt x="592479" y="236461"/>
                  <a:pt x="585578" y="239390"/>
                  <a:pt x="581512" y="231187"/>
                </a:cubicBezTo>
                <a:cubicBezTo>
                  <a:pt x="577447" y="222985"/>
                  <a:pt x="570367" y="213284"/>
                  <a:pt x="560271" y="202084"/>
                </a:cubicBezTo>
                <a:cubicBezTo>
                  <a:pt x="550175" y="190884"/>
                  <a:pt x="547989" y="185754"/>
                  <a:pt x="553711" y="186693"/>
                </a:cubicBezTo>
                <a:cubicBezTo>
                  <a:pt x="559432" y="187633"/>
                  <a:pt x="565824" y="188984"/>
                  <a:pt x="572887" y="190748"/>
                </a:cubicBezTo>
                <a:cubicBezTo>
                  <a:pt x="579949" y="192512"/>
                  <a:pt x="584062" y="189991"/>
                  <a:pt x="585223" y="183187"/>
                </a:cubicBezTo>
                <a:cubicBezTo>
                  <a:pt x="586384" y="176383"/>
                  <a:pt x="586535" y="166839"/>
                  <a:pt x="585675" y="154557"/>
                </a:cubicBezTo>
                <a:cubicBezTo>
                  <a:pt x="584815" y="142274"/>
                  <a:pt x="583237" y="135129"/>
                  <a:pt x="580943" y="133122"/>
                </a:cubicBezTo>
                <a:cubicBezTo>
                  <a:pt x="578648" y="131114"/>
                  <a:pt x="574278" y="130329"/>
                  <a:pt x="567832" y="130766"/>
                </a:cubicBezTo>
                <a:cubicBezTo>
                  <a:pt x="561386" y="131204"/>
                  <a:pt x="550684" y="132598"/>
                  <a:pt x="535728" y="134950"/>
                </a:cubicBezTo>
                <a:cubicBezTo>
                  <a:pt x="534853" y="194017"/>
                  <a:pt x="533018" y="240372"/>
                  <a:pt x="530221" y="274014"/>
                </a:cubicBezTo>
                <a:cubicBezTo>
                  <a:pt x="527425" y="307656"/>
                  <a:pt x="522520" y="324478"/>
                  <a:pt x="515508" y="324478"/>
                </a:cubicBezTo>
                <a:cubicBezTo>
                  <a:pt x="509156" y="324478"/>
                  <a:pt x="505979" y="310503"/>
                  <a:pt x="505979" y="282554"/>
                </a:cubicBezTo>
                <a:cubicBezTo>
                  <a:pt x="505979" y="256455"/>
                  <a:pt x="506431" y="208788"/>
                  <a:pt x="507334" y="139553"/>
                </a:cubicBezTo>
                <a:cubicBezTo>
                  <a:pt x="495088" y="142135"/>
                  <a:pt x="480740" y="144659"/>
                  <a:pt x="464292" y="147125"/>
                </a:cubicBezTo>
                <a:cubicBezTo>
                  <a:pt x="464292" y="156805"/>
                  <a:pt x="463829" y="169087"/>
                  <a:pt x="462905" y="183972"/>
                </a:cubicBezTo>
                <a:cubicBezTo>
                  <a:pt x="461980" y="198857"/>
                  <a:pt x="459735" y="211824"/>
                  <a:pt x="456172" y="222874"/>
                </a:cubicBezTo>
                <a:cubicBezTo>
                  <a:pt x="452608" y="233923"/>
                  <a:pt x="447195" y="234607"/>
                  <a:pt x="439932" y="224928"/>
                </a:cubicBezTo>
                <a:cubicBezTo>
                  <a:pt x="432668" y="215248"/>
                  <a:pt x="430388" y="206633"/>
                  <a:pt x="433091" y="199083"/>
                </a:cubicBezTo>
                <a:cubicBezTo>
                  <a:pt x="435795" y="191533"/>
                  <a:pt x="437594" y="181649"/>
                  <a:pt x="438491" y="169431"/>
                </a:cubicBezTo>
                <a:cubicBezTo>
                  <a:pt x="439387" y="157213"/>
                  <a:pt x="437587" y="145555"/>
                  <a:pt x="433091" y="134455"/>
                </a:cubicBezTo>
                <a:cubicBezTo>
                  <a:pt x="428595" y="123356"/>
                  <a:pt x="432087" y="119380"/>
                  <a:pt x="443567" y="122528"/>
                </a:cubicBezTo>
                <a:cubicBezTo>
                  <a:pt x="455046" y="125676"/>
                  <a:pt x="463908" y="127267"/>
                  <a:pt x="470153" y="127303"/>
                </a:cubicBezTo>
                <a:cubicBezTo>
                  <a:pt x="476399" y="127339"/>
                  <a:pt x="488792" y="125744"/>
                  <a:pt x="507334" y="122517"/>
                </a:cubicBezTo>
                <a:lnTo>
                  <a:pt x="507334" y="86918"/>
                </a:lnTo>
                <a:cubicBezTo>
                  <a:pt x="471742" y="91420"/>
                  <a:pt x="447234" y="94565"/>
                  <a:pt x="433812" y="96350"/>
                </a:cubicBezTo>
                <a:cubicBezTo>
                  <a:pt x="420390" y="98135"/>
                  <a:pt x="410628" y="99261"/>
                  <a:pt x="404525" y="99727"/>
                </a:cubicBezTo>
                <a:cubicBezTo>
                  <a:pt x="398424" y="100193"/>
                  <a:pt x="390637" y="95672"/>
                  <a:pt x="381166" y="86165"/>
                </a:cubicBezTo>
                <a:cubicBezTo>
                  <a:pt x="371694" y="76657"/>
                  <a:pt x="373260" y="72810"/>
                  <a:pt x="385866" y="74624"/>
                </a:cubicBezTo>
                <a:cubicBezTo>
                  <a:pt x="398471" y="76438"/>
                  <a:pt x="422458" y="75327"/>
                  <a:pt x="457828" y="71290"/>
                </a:cubicBezTo>
                <a:cubicBezTo>
                  <a:pt x="493199" y="67254"/>
                  <a:pt x="524775" y="63443"/>
                  <a:pt x="552560" y="59858"/>
                </a:cubicBezTo>
                <a:cubicBezTo>
                  <a:pt x="580344" y="56273"/>
                  <a:pt x="601732" y="52662"/>
                  <a:pt x="616725" y="49027"/>
                </a:cubicBezTo>
                <a:cubicBezTo>
                  <a:pt x="620473" y="48118"/>
                  <a:pt x="624124" y="47566"/>
                  <a:pt x="627677" y="47369"/>
                </a:cubicBezTo>
                <a:close/>
                <a:moveTo>
                  <a:pt x="6464686" y="44951"/>
                </a:moveTo>
                <a:lnTo>
                  <a:pt x="6579035" y="44951"/>
                </a:lnTo>
                <a:lnTo>
                  <a:pt x="6579035" y="76119"/>
                </a:lnTo>
                <a:lnTo>
                  <a:pt x="6491897" y="76119"/>
                </a:lnTo>
                <a:cubicBezTo>
                  <a:pt x="6487753" y="98634"/>
                  <a:pt x="6483507" y="115225"/>
                  <a:pt x="6479163" y="125894"/>
                </a:cubicBezTo>
                <a:cubicBezTo>
                  <a:pt x="6489087" y="120517"/>
                  <a:pt x="6500322" y="118068"/>
                  <a:pt x="6512869" y="118549"/>
                </a:cubicBezTo>
                <a:cubicBezTo>
                  <a:pt x="6525417" y="119029"/>
                  <a:pt x="6537431" y="121901"/>
                  <a:pt x="6548910" y="127163"/>
                </a:cubicBezTo>
                <a:cubicBezTo>
                  <a:pt x="6560389" y="132426"/>
                  <a:pt x="6568696" y="139492"/>
                  <a:pt x="6573829" y="148362"/>
                </a:cubicBezTo>
                <a:cubicBezTo>
                  <a:pt x="6578963" y="157231"/>
                  <a:pt x="6582685" y="166043"/>
                  <a:pt x="6584993" y="174798"/>
                </a:cubicBezTo>
                <a:cubicBezTo>
                  <a:pt x="6587303" y="183553"/>
                  <a:pt x="6588220" y="193067"/>
                  <a:pt x="6587747" y="203342"/>
                </a:cubicBezTo>
                <a:cubicBezTo>
                  <a:pt x="6587273" y="213617"/>
                  <a:pt x="6585162" y="224143"/>
                  <a:pt x="6581412" y="234919"/>
                </a:cubicBezTo>
                <a:cubicBezTo>
                  <a:pt x="6577663" y="245696"/>
                  <a:pt x="6571951" y="254684"/>
                  <a:pt x="6564279" y="261883"/>
                </a:cubicBezTo>
                <a:cubicBezTo>
                  <a:pt x="6556607" y="269081"/>
                  <a:pt x="6547351" y="274789"/>
                  <a:pt x="6536509" y="279005"/>
                </a:cubicBezTo>
                <a:cubicBezTo>
                  <a:pt x="6525668" y="283221"/>
                  <a:pt x="6513121" y="284866"/>
                  <a:pt x="6498866" y="283941"/>
                </a:cubicBezTo>
                <a:cubicBezTo>
                  <a:pt x="6484613" y="283016"/>
                  <a:pt x="6471053" y="277789"/>
                  <a:pt x="6458190" y="268260"/>
                </a:cubicBezTo>
                <a:cubicBezTo>
                  <a:pt x="6445327" y="258731"/>
                  <a:pt x="6436515" y="241792"/>
                  <a:pt x="6431754" y="217442"/>
                </a:cubicBezTo>
                <a:lnTo>
                  <a:pt x="6463309" y="208236"/>
                </a:lnTo>
                <a:cubicBezTo>
                  <a:pt x="6469891" y="233804"/>
                  <a:pt x="6480063" y="247621"/>
                  <a:pt x="6493822" y="249686"/>
                </a:cubicBezTo>
                <a:cubicBezTo>
                  <a:pt x="6507582" y="251751"/>
                  <a:pt x="6518753" y="250310"/>
                  <a:pt x="6527335" y="245363"/>
                </a:cubicBezTo>
                <a:cubicBezTo>
                  <a:pt x="6535918" y="240415"/>
                  <a:pt x="6542156" y="233410"/>
                  <a:pt x="6546049" y="224347"/>
                </a:cubicBezTo>
                <a:cubicBezTo>
                  <a:pt x="6549943" y="215284"/>
                  <a:pt x="6551671" y="205188"/>
                  <a:pt x="6551233" y="194061"/>
                </a:cubicBezTo>
                <a:cubicBezTo>
                  <a:pt x="6550796" y="182933"/>
                  <a:pt x="6547913" y="173679"/>
                  <a:pt x="6542586" y="166301"/>
                </a:cubicBezTo>
                <a:cubicBezTo>
                  <a:pt x="6537259" y="158923"/>
                  <a:pt x="6530486" y="153972"/>
                  <a:pt x="6522269" y="151449"/>
                </a:cubicBezTo>
                <a:cubicBezTo>
                  <a:pt x="6514053" y="148925"/>
                  <a:pt x="6504749" y="148939"/>
                  <a:pt x="6494360" y="151492"/>
                </a:cubicBezTo>
                <a:cubicBezTo>
                  <a:pt x="6483971" y="154044"/>
                  <a:pt x="6474997" y="160418"/>
                  <a:pt x="6467439" y="170614"/>
                </a:cubicBezTo>
                <a:lnTo>
                  <a:pt x="6438508" y="167323"/>
                </a:lnTo>
                <a:cubicBezTo>
                  <a:pt x="6440315" y="159307"/>
                  <a:pt x="6449041" y="118516"/>
                  <a:pt x="6464686" y="44951"/>
                </a:cubicBezTo>
                <a:close/>
                <a:moveTo>
                  <a:pt x="2178437" y="44951"/>
                </a:moveTo>
                <a:lnTo>
                  <a:pt x="2292785" y="44951"/>
                </a:lnTo>
                <a:lnTo>
                  <a:pt x="2292785" y="76119"/>
                </a:lnTo>
                <a:lnTo>
                  <a:pt x="2205647" y="76119"/>
                </a:lnTo>
                <a:cubicBezTo>
                  <a:pt x="2201503" y="98634"/>
                  <a:pt x="2197258" y="115225"/>
                  <a:pt x="2192913" y="125894"/>
                </a:cubicBezTo>
                <a:cubicBezTo>
                  <a:pt x="2202836" y="120517"/>
                  <a:pt x="2214072" y="118068"/>
                  <a:pt x="2226620" y="118549"/>
                </a:cubicBezTo>
                <a:cubicBezTo>
                  <a:pt x="2239167" y="119029"/>
                  <a:pt x="2251181" y="121901"/>
                  <a:pt x="2262660" y="127163"/>
                </a:cubicBezTo>
                <a:cubicBezTo>
                  <a:pt x="2274139" y="132426"/>
                  <a:pt x="2282446" y="139492"/>
                  <a:pt x="2287580" y="148362"/>
                </a:cubicBezTo>
                <a:cubicBezTo>
                  <a:pt x="2292714" y="157231"/>
                  <a:pt x="2296435" y="166043"/>
                  <a:pt x="2298744" y="174798"/>
                </a:cubicBezTo>
                <a:cubicBezTo>
                  <a:pt x="2301052" y="183553"/>
                  <a:pt x="2301970" y="193067"/>
                  <a:pt x="2301497" y="203342"/>
                </a:cubicBezTo>
                <a:cubicBezTo>
                  <a:pt x="2301024" y="213617"/>
                  <a:pt x="2298912" y="224143"/>
                  <a:pt x="2295162" y="234919"/>
                </a:cubicBezTo>
                <a:cubicBezTo>
                  <a:pt x="2291412" y="245696"/>
                  <a:pt x="2285701" y="254684"/>
                  <a:pt x="2278029" y="261883"/>
                </a:cubicBezTo>
                <a:cubicBezTo>
                  <a:pt x="2270357" y="269081"/>
                  <a:pt x="2261101" y="274789"/>
                  <a:pt x="2250260" y="279005"/>
                </a:cubicBezTo>
                <a:cubicBezTo>
                  <a:pt x="2239418" y="283221"/>
                  <a:pt x="2226871" y="284866"/>
                  <a:pt x="2212616" y="283941"/>
                </a:cubicBezTo>
                <a:cubicBezTo>
                  <a:pt x="2198362" y="283016"/>
                  <a:pt x="2184804" y="277789"/>
                  <a:pt x="2171940" y="268260"/>
                </a:cubicBezTo>
                <a:cubicBezTo>
                  <a:pt x="2159077" y="258731"/>
                  <a:pt x="2150265" y="241792"/>
                  <a:pt x="2145504" y="217442"/>
                </a:cubicBezTo>
                <a:lnTo>
                  <a:pt x="2177060" y="208236"/>
                </a:lnTo>
                <a:cubicBezTo>
                  <a:pt x="2183642" y="233804"/>
                  <a:pt x="2193813" y="247621"/>
                  <a:pt x="2207572" y="249686"/>
                </a:cubicBezTo>
                <a:cubicBezTo>
                  <a:pt x="2221332" y="251751"/>
                  <a:pt x="2232503" y="250310"/>
                  <a:pt x="2241085" y="245363"/>
                </a:cubicBezTo>
                <a:cubicBezTo>
                  <a:pt x="2249668" y="240415"/>
                  <a:pt x="2255906" y="233410"/>
                  <a:pt x="2259799" y="224347"/>
                </a:cubicBezTo>
                <a:cubicBezTo>
                  <a:pt x="2263693" y="215284"/>
                  <a:pt x="2265421" y="205188"/>
                  <a:pt x="2264983" y="194061"/>
                </a:cubicBezTo>
                <a:cubicBezTo>
                  <a:pt x="2264546" y="182933"/>
                  <a:pt x="2261663" y="173679"/>
                  <a:pt x="2256336" y="166301"/>
                </a:cubicBezTo>
                <a:cubicBezTo>
                  <a:pt x="2251009" y="158923"/>
                  <a:pt x="2244237" y="153972"/>
                  <a:pt x="2236020" y="151449"/>
                </a:cubicBezTo>
                <a:cubicBezTo>
                  <a:pt x="2227803" y="148925"/>
                  <a:pt x="2218500" y="148939"/>
                  <a:pt x="2208110" y="151492"/>
                </a:cubicBezTo>
                <a:cubicBezTo>
                  <a:pt x="2197721" y="154044"/>
                  <a:pt x="2188747" y="160418"/>
                  <a:pt x="2181190" y="170614"/>
                </a:cubicBezTo>
                <a:lnTo>
                  <a:pt x="2152259" y="167323"/>
                </a:lnTo>
                <a:cubicBezTo>
                  <a:pt x="2154065" y="159307"/>
                  <a:pt x="2162791" y="118516"/>
                  <a:pt x="2178437" y="44951"/>
                </a:cubicBezTo>
                <a:close/>
                <a:moveTo>
                  <a:pt x="6360309" y="40886"/>
                </a:moveTo>
                <a:lnTo>
                  <a:pt x="6387262" y="40886"/>
                </a:lnTo>
                <a:lnTo>
                  <a:pt x="6387262" y="198814"/>
                </a:lnTo>
                <a:lnTo>
                  <a:pt x="6419657" y="198814"/>
                </a:lnTo>
                <a:lnTo>
                  <a:pt x="6419657" y="228649"/>
                </a:lnTo>
                <a:lnTo>
                  <a:pt x="6387262" y="228649"/>
                </a:lnTo>
                <a:lnTo>
                  <a:pt x="6387262" y="279930"/>
                </a:lnTo>
                <a:lnTo>
                  <a:pt x="6353361" y="279930"/>
                </a:lnTo>
                <a:lnTo>
                  <a:pt x="6353361" y="228649"/>
                </a:lnTo>
                <a:lnTo>
                  <a:pt x="6249423" y="228649"/>
                </a:lnTo>
                <a:lnTo>
                  <a:pt x="6249423" y="201051"/>
                </a:lnTo>
                <a:close/>
                <a:moveTo>
                  <a:pt x="266432" y="38388"/>
                </a:moveTo>
                <a:cubicBezTo>
                  <a:pt x="271043" y="37473"/>
                  <a:pt x="277845" y="39923"/>
                  <a:pt x="286836" y="45736"/>
                </a:cubicBezTo>
                <a:cubicBezTo>
                  <a:pt x="298825" y="53487"/>
                  <a:pt x="302495" y="59506"/>
                  <a:pt x="297849" y="63794"/>
                </a:cubicBezTo>
                <a:cubicBezTo>
                  <a:pt x="293203" y="68082"/>
                  <a:pt x="289378" y="76370"/>
                  <a:pt x="286373" y="88660"/>
                </a:cubicBezTo>
                <a:cubicBezTo>
                  <a:pt x="283369" y="100950"/>
                  <a:pt x="280659" y="111522"/>
                  <a:pt x="278242" y="120377"/>
                </a:cubicBezTo>
                <a:cubicBezTo>
                  <a:pt x="275826" y="129232"/>
                  <a:pt x="269552" y="137567"/>
                  <a:pt x="259421" y="145383"/>
                </a:cubicBezTo>
                <a:cubicBezTo>
                  <a:pt x="249290" y="153198"/>
                  <a:pt x="243095" y="152908"/>
                  <a:pt x="240836" y="144511"/>
                </a:cubicBezTo>
                <a:cubicBezTo>
                  <a:pt x="238578" y="136115"/>
                  <a:pt x="234928" y="127992"/>
                  <a:pt x="229887" y="120140"/>
                </a:cubicBezTo>
                <a:cubicBezTo>
                  <a:pt x="224847" y="112289"/>
                  <a:pt x="225686" y="109296"/>
                  <a:pt x="232404" y="111160"/>
                </a:cubicBezTo>
                <a:cubicBezTo>
                  <a:pt x="239123" y="113024"/>
                  <a:pt x="244195" y="114146"/>
                  <a:pt x="247622" y="114526"/>
                </a:cubicBezTo>
                <a:cubicBezTo>
                  <a:pt x="251050" y="114906"/>
                  <a:pt x="254663" y="107732"/>
                  <a:pt x="258464" y="93005"/>
                </a:cubicBezTo>
                <a:cubicBezTo>
                  <a:pt x="262264" y="78278"/>
                  <a:pt x="263716" y="69534"/>
                  <a:pt x="262820" y="66773"/>
                </a:cubicBezTo>
                <a:cubicBezTo>
                  <a:pt x="261923" y="64013"/>
                  <a:pt x="257930" y="63532"/>
                  <a:pt x="250838" y="65332"/>
                </a:cubicBezTo>
                <a:cubicBezTo>
                  <a:pt x="243748" y="67132"/>
                  <a:pt x="233397" y="68863"/>
                  <a:pt x="219788" y="70527"/>
                </a:cubicBezTo>
                <a:cubicBezTo>
                  <a:pt x="226385" y="72219"/>
                  <a:pt x="230956" y="74761"/>
                  <a:pt x="233501" y="78152"/>
                </a:cubicBezTo>
                <a:cubicBezTo>
                  <a:pt x="236046" y="81544"/>
                  <a:pt x="236090" y="84892"/>
                  <a:pt x="233630" y="88197"/>
                </a:cubicBezTo>
                <a:cubicBezTo>
                  <a:pt x="231171" y="91503"/>
                  <a:pt x="224915" y="101150"/>
                  <a:pt x="214862" y="117140"/>
                </a:cubicBezTo>
                <a:cubicBezTo>
                  <a:pt x="204810" y="133129"/>
                  <a:pt x="192065" y="145587"/>
                  <a:pt x="176628" y="154514"/>
                </a:cubicBezTo>
                <a:cubicBezTo>
                  <a:pt x="161190" y="163441"/>
                  <a:pt x="158692" y="161214"/>
                  <a:pt x="169131" y="147835"/>
                </a:cubicBezTo>
                <a:cubicBezTo>
                  <a:pt x="179571" y="134455"/>
                  <a:pt x="188347" y="119936"/>
                  <a:pt x="195460" y="104276"/>
                </a:cubicBezTo>
                <a:cubicBezTo>
                  <a:pt x="202573" y="88617"/>
                  <a:pt x="204946" y="79231"/>
                  <a:pt x="202580" y="76119"/>
                </a:cubicBezTo>
                <a:cubicBezTo>
                  <a:pt x="193259" y="76119"/>
                  <a:pt x="185669" y="73248"/>
                  <a:pt x="179811" y="67505"/>
                </a:cubicBezTo>
                <a:cubicBezTo>
                  <a:pt x="173953" y="61761"/>
                  <a:pt x="177209" y="58599"/>
                  <a:pt x="189577" y="58019"/>
                </a:cubicBezTo>
                <a:cubicBezTo>
                  <a:pt x="201945" y="57438"/>
                  <a:pt x="216150" y="55412"/>
                  <a:pt x="232189" y="51942"/>
                </a:cubicBezTo>
                <a:cubicBezTo>
                  <a:pt x="248229" y="48472"/>
                  <a:pt x="258349" y="44632"/>
                  <a:pt x="262551" y="40423"/>
                </a:cubicBezTo>
                <a:cubicBezTo>
                  <a:pt x="263601" y="39371"/>
                  <a:pt x="264895" y="38692"/>
                  <a:pt x="266432" y="38388"/>
                </a:cubicBezTo>
                <a:close/>
                <a:moveTo>
                  <a:pt x="5241179" y="36202"/>
                </a:moveTo>
                <a:cubicBezTo>
                  <a:pt x="5244864" y="35434"/>
                  <a:pt x="5250995" y="36261"/>
                  <a:pt x="5259570" y="38681"/>
                </a:cubicBezTo>
                <a:cubicBezTo>
                  <a:pt x="5276722" y="43521"/>
                  <a:pt x="5285025" y="52770"/>
                  <a:pt x="5284479" y="66429"/>
                </a:cubicBezTo>
                <a:cubicBezTo>
                  <a:pt x="5283935" y="80088"/>
                  <a:pt x="5278593" y="85426"/>
                  <a:pt x="5268454" y="82443"/>
                </a:cubicBezTo>
                <a:cubicBezTo>
                  <a:pt x="5261643" y="78543"/>
                  <a:pt x="5255376" y="73018"/>
                  <a:pt x="5249654" y="65870"/>
                </a:cubicBezTo>
                <a:cubicBezTo>
                  <a:pt x="5243932" y="58721"/>
                  <a:pt x="5239867" y="51193"/>
                  <a:pt x="5237458" y="43284"/>
                </a:cubicBezTo>
                <a:cubicBezTo>
                  <a:pt x="5236253" y="39330"/>
                  <a:pt x="5237494" y="36969"/>
                  <a:pt x="5241179" y="36202"/>
                </a:cubicBezTo>
                <a:close/>
                <a:moveTo>
                  <a:pt x="3098054" y="36202"/>
                </a:moveTo>
                <a:cubicBezTo>
                  <a:pt x="3101740" y="35434"/>
                  <a:pt x="3107870" y="36261"/>
                  <a:pt x="3116446" y="38681"/>
                </a:cubicBezTo>
                <a:cubicBezTo>
                  <a:pt x="3133597" y="43521"/>
                  <a:pt x="3141900" y="52770"/>
                  <a:pt x="3141355" y="66429"/>
                </a:cubicBezTo>
                <a:cubicBezTo>
                  <a:pt x="3140810" y="80088"/>
                  <a:pt x="3135468" y="85426"/>
                  <a:pt x="3125329" y="82443"/>
                </a:cubicBezTo>
                <a:cubicBezTo>
                  <a:pt x="3118518" y="78543"/>
                  <a:pt x="3112251" y="73018"/>
                  <a:pt x="3106529" y="65870"/>
                </a:cubicBezTo>
                <a:cubicBezTo>
                  <a:pt x="3100808" y="58721"/>
                  <a:pt x="3096742" y="51193"/>
                  <a:pt x="3094333" y="43284"/>
                </a:cubicBezTo>
                <a:cubicBezTo>
                  <a:pt x="3093128" y="39330"/>
                  <a:pt x="3094369" y="36969"/>
                  <a:pt x="3098054" y="36202"/>
                </a:cubicBezTo>
                <a:close/>
                <a:moveTo>
                  <a:pt x="5426765" y="29023"/>
                </a:moveTo>
                <a:cubicBezTo>
                  <a:pt x="5430733" y="29421"/>
                  <a:pt x="5435102" y="30819"/>
                  <a:pt x="5439870" y="33217"/>
                </a:cubicBezTo>
                <a:cubicBezTo>
                  <a:pt x="5449407" y="38014"/>
                  <a:pt x="5456849" y="43044"/>
                  <a:pt x="5462198" y="48307"/>
                </a:cubicBezTo>
                <a:cubicBezTo>
                  <a:pt x="5467547" y="53569"/>
                  <a:pt x="5467611" y="59033"/>
                  <a:pt x="5462391" y="64697"/>
                </a:cubicBezTo>
                <a:cubicBezTo>
                  <a:pt x="5457172" y="70362"/>
                  <a:pt x="5452834" y="76435"/>
                  <a:pt x="5449377" y="82917"/>
                </a:cubicBezTo>
                <a:cubicBezTo>
                  <a:pt x="5445922" y="89398"/>
                  <a:pt x="5438630" y="103384"/>
                  <a:pt x="5427501" y="124873"/>
                </a:cubicBezTo>
                <a:cubicBezTo>
                  <a:pt x="5416374" y="146361"/>
                  <a:pt x="5408357" y="149455"/>
                  <a:pt x="5403453" y="134154"/>
                </a:cubicBezTo>
                <a:cubicBezTo>
                  <a:pt x="5394103" y="135058"/>
                  <a:pt x="5384029" y="135961"/>
                  <a:pt x="5373231" y="136865"/>
                </a:cubicBezTo>
                <a:cubicBezTo>
                  <a:pt x="5362433" y="137768"/>
                  <a:pt x="5352273" y="138585"/>
                  <a:pt x="5342751" y="139317"/>
                </a:cubicBezTo>
                <a:cubicBezTo>
                  <a:pt x="5342049" y="143576"/>
                  <a:pt x="5339532" y="146931"/>
                  <a:pt x="5335201" y="149384"/>
                </a:cubicBezTo>
                <a:cubicBezTo>
                  <a:pt x="5330870" y="151836"/>
                  <a:pt x="5327070" y="147311"/>
                  <a:pt x="5323800" y="135811"/>
                </a:cubicBezTo>
                <a:cubicBezTo>
                  <a:pt x="5320531" y="124310"/>
                  <a:pt x="5317792" y="108808"/>
                  <a:pt x="5315583" y="89305"/>
                </a:cubicBezTo>
                <a:cubicBezTo>
                  <a:pt x="5313375" y="69803"/>
                  <a:pt x="5309998" y="55728"/>
                  <a:pt x="5305452" y="47081"/>
                </a:cubicBezTo>
                <a:cubicBezTo>
                  <a:pt x="5300906" y="38433"/>
                  <a:pt x="5304133" y="35235"/>
                  <a:pt x="5315132" y="37487"/>
                </a:cubicBezTo>
                <a:cubicBezTo>
                  <a:pt x="5326131" y="39738"/>
                  <a:pt x="5334843" y="40875"/>
                  <a:pt x="5341267" y="40896"/>
                </a:cubicBezTo>
                <a:cubicBezTo>
                  <a:pt x="5347691" y="40918"/>
                  <a:pt x="5360178" y="40047"/>
                  <a:pt x="5378727" y="38283"/>
                </a:cubicBezTo>
                <a:cubicBezTo>
                  <a:pt x="5397276" y="36519"/>
                  <a:pt x="5409720" y="34035"/>
                  <a:pt x="5416058" y="30829"/>
                </a:cubicBezTo>
                <a:cubicBezTo>
                  <a:pt x="5419228" y="29227"/>
                  <a:pt x="5422796" y="28625"/>
                  <a:pt x="5426765" y="29023"/>
                </a:cubicBezTo>
                <a:close/>
                <a:moveTo>
                  <a:pt x="3283640" y="29023"/>
                </a:moveTo>
                <a:cubicBezTo>
                  <a:pt x="3287608" y="29421"/>
                  <a:pt x="3291977" y="30819"/>
                  <a:pt x="3296745" y="33217"/>
                </a:cubicBezTo>
                <a:cubicBezTo>
                  <a:pt x="3306281" y="38014"/>
                  <a:pt x="3313724" y="43044"/>
                  <a:pt x="3319073" y="48307"/>
                </a:cubicBezTo>
                <a:cubicBezTo>
                  <a:pt x="3324422" y="53569"/>
                  <a:pt x="3324486" y="59033"/>
                  <a:pt x="3319266" y="64697"/>
                </a:cubicBezTo>
                <a:cubicBezTo>
                  <a:pt x="3314047" y="70362"/>
                  <a:pt x="3309709" y="76435"/>
                  <a:pt x="3306253" y="82917"/>
                </a:cubicBezTo>
                <a:cubicBezTo>
                  <a:pt x="3302797" y="89398"/>
                  <a:pt x="3295505" y="103384"/>
                  <a:pt x="3284377" y="124873"/>
                </a:cubicBezTo>
                <a:cubicBezTo>
                  <a:pt x="3273249" y="146361"/>
                  <a:pt x="3265232" y="149455"/>
                  <a:pt x="3260328" y="134154"/>
                </a:cubicBezTo>
                <a:cubicBezTo>
                  <a:pt x="3250978" y="135058"/>
                  <a:pt x="3240904" y="135961"/>
                  <a:pt x="3230106" y="136865"/>
                </a:cubicBezTo>
                <a:cubicBezTo>
                  <a:pt x="3219308" y="137768"/>
                  <a:pt x="3209148" y="138585"/>
                  <a:pt x="3199626" y="139317"/>
                </a:cubicBezTo>
                <a:cubicBezTo>
                  <a:pt x="3198923" y="143576"/>
                  <a:pt x="3196407" y="146931"/>
                  <a:pt x="3192076" y="149384"/>
                </a:cubicBezTo>
                <a:cubicBezTo>
                  <a:pt x="3187745" y="151836"/>
                  <a:pt x="3183945" y="147311"/>
                  <a:pt x="3180675" y="135811"/>
                </a:cubicBezTo>
                <a:cubicBezTo>
                  <a:pt x="3177406" y="124310"/>
                  <a:pt x="3174667" y="108808"/>
                  <a:pt x="3172458" y="89305"/>
                </a:cubicBezTo>
                <a:cubicBezTo>
                  <a:pt x="3170250" y="69803"/>
                  <a:pt x="3166873" y="55728"/>
                  <a:pt x="3162327" y="47081"/>
                </a:cubicBezTo>
                <a:cubicBezTo>
                  <a:pt x="3157781" y="38433"/>
                  <a:pt x="3161008" y="35235"/>
                  <a:pt x="3172007" y="37487"/>
                </a:cubicBezTo>
                <a:cubicBezTo>
                  <a:pt x="3183006" y="39738"/>
                  <a:pt x="3191717" y="40875"/>
                  <a:pt x="3198142" y="40896"/>
                </a:cubicBezTo>
                <a:cubicBezTo>
                  <a:pt x="3204566" y="40918"/>
                  <a:pt x="3217053" y="40047"/>
                  <a:pt x="3235602" y="38283"/>
                </a:cubicBezTo>
                <a:cubicBezTo>
                  <a:pt x="3254151" y="36519"/>
                  <a:pt x="3266595" y="34035"/>
                  <a:pt x="3272933" y="30829"/>
                </a:cubicBezTo>
                <a:cubicBezTo>
                  <a:pt x="3276102" y="29227"/>
                  <a:pt x="3279671" y="28625"/>
                  <a:pt x="3283640" y="29023"/>
                </a:cubicBezTo>
                <a:close/>
                <a:moveTo>
                  <a:pt x="6807125" y="28445"/>
                </a:moveTo>
                <a:cubicBezTo>
                  <a:pt x="6817053" y="27678"/>
                  <a:pt x="6825105" y="29921"/>
                  <a:pt x="6831277" y="35175"/>
                </a:cubicBezTo>
                <a:cubicBezTo>
                  <a:pt x="6839509" y="42180"/>
                  <a:pt x="6836935" y="47608"/>
                  <a:pt x="6823555" y="51458"/>
                </a:cubicBezTo>
                <a:cubicBezTo>
                  <a:pt x="6810176" y="55308"/>
                  <a:pt x="6798131" y="58352"/>
                  <a:pt x="6787418" y="60589"/>
                </a:cubicBezTo>
                <a:cubicBezTo>
                  <a:pt x="6776706" y="62826"/>
                  <a:pt x="6765227" y="64626"/>
                  <a:pt x="6752980" y="65988"/>
                </a:cubicBezTo>
                <a:cubicBezTo>
                  <a:pt x="6740734" y="67350"/>
                  <a:pt x="6729807" y="64662"/>
                  <a:pt x="6720199" y="57922"/>
                </a:cubicBezTo>
                <a:cubicBezTo>
                  <a:pt x="6710591" y="51182"/>
                  <a:pt x="6710867" y="46891"/>
                  <a:pt x="6721027" y="45048"/>
                </a:cubicBezTo>
                <a:cubicBezTo>
                  <a:pt x="6731187" y="43205"/>
                  <a:pt x="6742627" y="41380"/>
                  <a:pt x="6755347" y="39573"/>
                </a:cubicBezTo>
                <a:cubicBezTo>
                  <a:pt x="6767923" y="37035"/>
                  <a:pt x="6781665" y="33916"/>
                  <a:pt x="6796571" y="30216"/>
                </a:cubicBezTo>
                <a:cubicBezTo>
                  <a:pt x="6800297" y="29291"/>
                  <a:pt x="6803816" y="28701"/>
                  <a:pt x="6807125" y="28445"/>
                </a:cubicBezTo>
                <a:close/>
                <a:moveTo>
                  <a:pt x="2414251" y="21196"/>
                </a:moveTo>
                <a:cubicBezTo>
                  <a:pt x="2416119" y="20208"/>
                  <a:pt x="2418920" y="20315"/>
                  <a:pt x="2422656" y="21516"/>
                </a:cubicBezTo>
                <a:cubicBezTo>
                  <a:pt x="2430127" y="23918"/>
                  <a:pt x="2436225" y="26513"/>
                  <a:pt x="2440950" y="29302"/>
                </a:cubicBezTo>
                <a:cubicBezTo>
                  <a:pt x="2445675" y="32091"/>
                  <a:pt x="2447034" y="35770"/>
                  <a:pt x="2445027" y="40337"/>
                </a:cubicBezTo>
                <a:cubicBezTo>
                  <a:pt x="2443019" y="44904"/>
                  <a:pt x="2440423" y="47783"/>
                  <a:pt x="2437240" y="48973"/>
                </a:cubicBezTo>
                <a:cubicBezTo>
                  <a:pt x="2451709" y="47267"/>
                  <a:pt x="2462515" y="45263"/>
                  <a:pt x="2469656" y="42961"/>
                </a:cubicBezTo>
                <a:cubicBezTo>
                  <a:pt x="2476797" y="40660"/>
                  <a:pt x="2483756" y="43384"/>
                  <a:pt x="2490532" y="51135"/>
                </a:cubicBezTo>
                <a:cubicBezTo>
                  <a:pt x="2497308" y="58886"/>
                  <a:pt x="2491658" y="64314"/>
                  <a:pt x="2473582" y="67419"/>
                </a:cubicBezTo>
                <a:cubicBezTo>
                  <a:pt x="2455506" y="70523"/>
                  <a:pt x="2441262" y="70728"/>
                  <a:pt x="2430851" y="68032"/>
                </a:cubicBezTo>
                <a:cubicBezTo>
                  <a:pt x="2418045" y="87176"/>
                  <a:pt x="2403286" y="101183"/>
                  <a:pt x="2386572" y="110052"/>
                </a:cubicBezTo>
                <a:cubicBezTo>
                  <a:pt x="2369859" y="118921"/>
                  <a:pt x="2366507" y="117308"/>
                  <a:pt x="2376516" y="105212"/>
                </a:cubicBezTo>
                <a:cubicBezTo>
                  <a:pt x="2386526" y="93116"/>
                  <a:pt x="2394850" y="80436"/>
                  <a:pt x="2401490" y="67171"/>
                </a:cubicBezTo>
                <a:cubicBezTo>
                  <a:pt x="2408129" y="53906"/>
                  <a:pt x="2411449" y="44714"/>
                  <a:pt x="2411449" y="39595"/>
                </a:cubicBezTo>
                <a:lnTo>
                  <a:pt x="2411449" y="27442"/>
                </a:lnTo>
                <a:cubicBezTo>
                  <a:pt x="2411449" y="24265"/>
                  <a:pt x="2412383" y="22183"/>
                  <a:pt x="2414251" y="21196"/>
                </a:cubicBezTo>
                <a:close/>
                <a:moveTo>
                  <a:pt x="1318005" y="18327"/>
                </a:moveTo>
                <a:cubicBezTo>
                  <a:pt x="1322311" y="18348"/>
                  <a:pt x="1326787" y="18952"/>
                  <a:pt x="1331434" y="20139"/>
                </a:cubicBezTo>
                <a:cubicBezTo>
                  <a:pt x="1340726" y="22512"/>
                  <a:pt x="1349082" y="26520"/>
                  <a:pt x="1356503" y="32163"/>
                </a:cubicBezTo>
                <a:cubicBezTo>
                  <a:pt x="1363925" y="37806"/>
                  <a:pt x="1365599" y="44259"/>
                  <a:pt x="1361526" y="51522"/>
                </a:cubicBezTo>
                <a:cubicBezTo>
                  <a:pt x="1357454" y="58786"/>
                  <a:pt x="1355195" y="71204"/>
                  <a:pt x="1354750" y="88778"/>
                </a:cubicBezTo>
                <a:cubicBezTo>
                  <a:pt x="1354306" y="106352"/>
                  <a:pt x="1354532" y="130437"/>
                  <a:pt x="1355428" y="161031"/>
                </a:cubicBezTo>
                <a:cubicBezTo>
                  <a:pt x="1356325" y="191626"/>
                  <a:pt x="1356998" y="216697"/>
                  <a:pt x="1357450" y="236242"/>
                </a:cubicBezTo>
                <a:cubicBezTo>
                  <a:pt x="1357902" y="255788"/>
                  <a:pt x="1356719" y="270981"/>
                  <a:pt x="1353901" y="281823"/>
                </a:cubicBezTo>
                <a:cubicBezTo>
                  <a:pt x="1351083" y="292664"/>
                  <a:pt x="1345196" y="302483"/>
                  <a:pt x="1336241" y="311281"/>
                </a:cubicBezTo>
                <a:cubicBezTo>
                  <a:pt x="1327285" y="320079"/>
                  <a:pt x="1320692" y="319294"/>
                  <a:pt x="1316462" y="308926"/>
                </a:cubicBezTo>
                <a:cubicBezTo>
                  <a:pt x="1312232" y="298558"/>
                  <a:pt x="1303706" y="288182"/>
                  <a:pt x="1290886" y="277800"/>
                </a:cubicBezTo>
                <a:cubicBezTo>
                  <a:pt x="1278067" y="267418"/>
                  <a:pt x="1278772" y="263578"/>
                  <a:pt x="1293005" y="266281"/>
                </a:cubicBezTo>
                <a:cubicBezTo>
                  <a:pt x="1307238" y="268985"/>
                  <a:pt x="1316057" y="269856"/>
                  <a:pt x="1319463" y="268895"/>
                </a:cubicBezTo>
                <a:cubicBezTo>
                  <a:pt x="1322868" y="267934"/>
                  <a:pt x="1325199" y="264306"/>
                  <a:pt x="1326454" y="258011"/>
                </a:cubicBezTo>
                <a:cubicBezTo>
                  <a:pt x="1327708" y="251715"/>
                  <a:pt x="1328561" y="232209"/>
                  <a:pt x="1329013" y="199492"/>
                </a:cubicBezTo>
                <a:cubicBezTo>
                  <a:pt x="1329465" y="166775"/>
                  <a:pt x="1329243" y="135054"/>
                  <a:pt x="1328346" y="104330"/>
                </a:cubicBezTo>
                <a:cubicBezTo>
                  <a:pt x="1327450" y="73606"/>
                  <a:pt x="1325887" y="55824"/>
                  <a:pt x="1323658" y="50985"/>
                </a:cubicBezTo>
                <a:cubicBezTo>
                  <a:pt x="1321428" y="46145"/>
                  <a:pt x="1315366" y="43725"/>
                  <a:pt x="1305470" y="43725"/>
                </a:cubicBezTo>
                <a:cubicBezTo>
                  <a:pt x="1294887" y="43725"/>
                  <a:pt x="1276467" y="44664"/>
                  <a:pt x="1250211" y="46543"/>
                </a:cubicBezTo>
                <a:cubicBezTo>
                  <a:pt x="1261912" y="49425"/>
                  <a:pt x="1266612" y="53254"/>
                  <a:pt x="1264310" y="58029"/>
                </a:cubicBezTo>
                <a:cubicBezTo>
                  <a:pt x="1262009" y="62805"/>
                  <a:pt x="1260012" y="70132"/>
                  <a:pt x="1258320" y="80013"/>
                </a:cubicBezTo>
                <a:cubicBezTo>
                  <a:pt x="1268028" y="78206"/>
                  <a:pt x="1275654" y="76854"/>
                  <a:pt x="1281196" y="75958"/>
                </a:cubicBezTo>
                <a:cubicBezTo>
                  <a:pt x="1286738" y="75062"/>
                  <a:pt x="1292633" y="78346"/>
                  <a:pt x="1298877" y="85810"/>
                </a:cubicBezTo>
                <a:cubicBezTo>
                  <a:pt x="1305122" y="93274"/>
                  <a:pt x="1302204" y="97576"/>
                  <a:pt x="1290123" y="98716"/>
                </a:cubicBezTo>
                <a:cubicBezTo>
                  <a:pt x="1278041" y="99856"/>
                  <a:pt x="1267361" y="100785"/>
                  <a:pt x="1258084" y="101502"/>
                </a:cubicBezTo>
                <a:cubicBezTo>
                  <a:pt x="1257309" y="117003"/>
                  <a:pt x="1256936" y="124690"/>
                  <a:pt x="1256965" y="124561"/>
                </a:cubicBezTo>
                <a:cubicBezTo>
                  <a:pt x="1268910" y="124632"/>
                  <a:pt x="1279346" y="123750"/>
                  <a:pt x="1288273" y="121915"/>
                </a:cubicBezTo>
                <a:cubicBezTo>
                  <a:pt x="1297200" y="120079"/>
                  <a:pt x="1304785" y="122775"/>
                  <a:pt x="1311031" y="130003"/>
                </a:cubicBezTo>
                <a:cubicBezTo>
                  <a:pt x="1317276" y="137230"/>
                  <a:pt x="1316183" y="141751"/>
                  <a:pt x="1307751" y="143565"/>
                </a:cubicBezTo>
                <a:cubicBezTo>
                  <a:pt x="1299318" y="145379"/>
                  <a:pt x="1287982" y="146734"/>
                  <a:pt x="1273743" y="147630"/>
                </a:cubicBezTo>
                <a:cubicBezTo>
                  <a:pt x="1259503" y="148527"/>
                  <a:pt x="1246113" y="150093"/>
                  <a:pt x="1233572" y="152331"/>
                </a:cubicBezTo>
                <a:cubicBezTo>
                  <a:pt x="1221032" y="154568"/>
                  <a:pt x="1211911" y="155923"/>
                  <a:pt x="1206211" y="156396"/>
                </a:cubicBezTo>
                <a:cubicBezTo>
                  <a:pt x="1200511" y="156869"/>
                  <a:pt x="1193118" y="152804"/>
                  <a:pt x="1184034" y="144200"/>
                </a:cubicBezTo>
                <a:lnTo>
                  <a:pt x="1178053" y="135452"/>
                </a:lnTo>
                <a:lnTo>
                  <a:pt x="1175769" y="164640"/>
                </a:lnTo>
                <a:cubicBezTo>
                  <a:pt x="1174824" y="173606"/>
                  <a:pt x="1173722" y="181470"/>
                  <a:pt x="1172461" y="188231"/>
                </a:cubicBezTo>
                <a:cubicBezTo>
                  <a:pt x="1167421" y="215277"/>
                  <a:pt x="1159591" y="238494"/>
                  <a:pt x="1148972" y="257882"/>
                </a:cubicBezTo>
                <a:cubicBezTo>
                  <a:pt x="1138353" y="277270"/>
                  <a:pt x="1123300" y="292090"/>
                  <a:pt x="1103811" y="302343"/>
                </a:cubicBezTo>
                <a:cubicBezTo>
                  <a:pt x="1084323" y="312597"/>
                  <a:pt x="1082495" y="308105"/>
                  <a:pt x="1098326" y="288867"/>
                </a:cubicBezTo>
                <a:cubicBezTo>
                  <a:pt x="1114158" y="269630"/>
                  <a:pt x="1125407" y="251138"/>
                  <a:pt x="1132076" y="233392"/>
                </a:cubicBezTo>
                <a:cubicBezTo>
                  <a:pt x="1138744" y="215646"/>
                  <a:pt x="1143652" y="195717"/>
                  <a:pt x="1146799" y="173604"/>
                </a:cubicBezTo>
                <a:cubicBezTo>
                  <a:pt x="1149947" y="151492"/>
                  <a:pt x="1151747" y="127332"/>
                  <a:pt x="1152199" y="101125"/>
                </a:cubicBezTo>
                <a:cubicBezTo>
                  <a:pt x="1152651" y="74918"/>
                  <a:pt x="1152224" y="59012"/>
                  <a:pt x="1150919" y="53405"/>
                </a:cubicBezTo>
                <a:cubicBezTo>
                  <a:pt x="1149614" y="47798"/>
                  <a:pt x="1147814" y="41606"/>
                  <a:pt x="1145519" y="34830"/>
                </a:cubicBezTo>
                <a:cubicBezTo>
                  <a:pt x="1143225" y="28055"/>
                  <a:pt x="1145810" y="25868"/>
                  <a:pt x="1153274" y="28270"/>
                </a:cubicBezTo>
                <a:cubicBezTo>
                  <a:pt x="1160738" y="30672"/>
                  <a:pt x="1166525" y="32697"/>
                  <a:pt x="1170633" y="34346"/>
                </a:cubicBezTo>
                <a:cubicBezTo>
                  <a:pt x="1174741" y="35996"/>
                  <a:pt x="1186231" y="35705"/>
                  <a:pt x="1205104" y="33475"/>
                </a:cubicBezTo>
                <a:cubicBezTo>
                  <a:pt x="1223975" y="31245"/>
                  <a:pt x="1243460" y="29015"/>
                  <a:pt x="1263557" y="26786"/>
                </a:cubicBezTo>
                <a:cubicBezTo>
                  <a:pt x="1283655" y="24556"/>
                  <a:pt x="1297669" y="22297"/>
                  <a:pt x="1305600" y="20010"/>
                </a:cubicBezTo>
                <a:cubicBezTo>
                  <a:pt x="1309564" y="18866"/>
                  <a:pt x="1313700" y="18305"/>
                  <a:pt x="1318005" y="18327"/>
                </a:cubicBezTo>
                <a:close/>
                <a:moveTo>
                  <a:pt x="4915221" y="16242"/>
                </a:moveTo>
                <a:cubicBezTo>
                  <a:pt x="4916922" y="16316"/>
                  <a:pt x="4918962" y="16780"/>
                  <a:pt x="4921342" y="17633"/>
                </a:cubicBezTo>
                <a:cubicBezTo>
                  <a:pt x="4930864" y="21046"/>
                  <a:pt x="4938317" y="25685"/>
                  <a:pt x="4943702" y="31550"/>
                </a:cubicBezTo>
                <a:cubicBezTo>
                  <a:pt x="4949087" y="37415"/>
                  <a:pt x="4949388" y="42456"/>
                  <a:pt x="4944606" y="46672"/>
                </a:cubicBezTo>
                <a:cubicBezTo>
                  <a:pt x="4939823" y="50888"/>
                  <a:pt x="4934316" y="59453"/>
                  <a:pt x="4928086" y="72366"/>
                </a:cubicBezTo>
                <a:cubicBezTo>
                  <a:pt x="4921855" y="85279"/>
                  <a:pt x="4914000" y="98949"/>
                  <a:pt x="4904521" y="113375"/>
                </a:cubicBezTo>
                <a:cubicBezTo>
                  <a:pt x="4918919" y="122180"/>
                  <a:pt x="4924770" y="130645"/>
                  <a:pt x="4922074" y="138768"/>
                </a:cubicBezTo>
                <a:cubicBezTo>
                  <a:pt x="4920725" y="142830"/>
                  <a:pt x="4919714" y="149757"/>
                  <a:pt x="4919041" y="159550"/>
                </a:cubicBezTo>
                <a:lnTo>
                  <a:pt x="4919017" y="160079"/>
                </a:lnTo>
                <a:lnTo>
                  <a:pt x="4930259" y="157880"/>
                </a:lnTo>
                <a:cubicBezTo>
                  <a:pt x="4942125" y="157321"/>
                  <a:pt x="4967238" y="153635"/>
                  <a:pt x="5005598" y="146824"/>
                </a:cubicBezTo>
                <a:cubicBezTo>
                  <a:pt x="5005598" y="136083"/>
                  <a:pt x="5004566" y="126016"/>
                  <a:pt x="5002501" y="116623"/>
                </a:cubicBezTo>
                <a:cubicBezTo>
                  <a:pt x="5000250" y="117512"/>
                  <a:pt x="4996972" y="118287"/>
                  <a:pt x="4992670" y="118946"/>
                </a:cubicBezTo>
                <a:cubicBezTo>
                  <a:pt x="4989043" y="128196"/>
                  <a:pt x="4984715" y="130673"/>
                  <a:pt x="4979689" y="126378"/>
                </a:cubicBezTo>
                <a:cubicBezTo>
                  <a:pt x="4974663" y="122083"/>
                  <a:pt x="4970762" y="113902"/>
                  <a:pt x="4967988" y="101835"/>
                </a:cubicBezTo>
                <a:cubicBezTo>
                  <a:pt x="4965213" y="89768"/>
                  <a:pt x="4962947" y="79780"/>
                  <a:pt x="4961190" y="71871"/>
                </a:cubicBezTo>
                <a:cubicBezTo>
                  <a:pt x="4959434" y="63963"/>
                  <a:pt x="4956723" y="55918"/>
                  <a:pt x="4953059" y="47737"/>
                </a:cubicBezTo>
                <a:cubicBezTo>
                  <a:pt x="4949395" y="39556"/>
                  <a:pt x="4951069" y="35935"/>
                  <a:pt x="4958082" y="36874"/>
                </a:cubicBezTo>
                <a:cubicBezTo>
                  <a:pt x="4965094" y="37813"/>
                  <a:pt x="4970942" y="38487"/>
                  <a:pt x="4975624" y="38896"/>
                </a:cubicBezTo>
                <a:cubicBezTo>
                  <a:pt x="4980305" y="39305"/>
                  <a:pt x="4986508" y="39086"/>
                  <a:pt x="4994230" y="38240"/>
                </a:cubicBezTo>
                <a:cubicBezTo>
                  <a:pt x="5001952" y="37394"/>
                  <a:pt x="5010843" y="35440"/>
                  <a:pt x="5020903" y="32378"/>
                </a:cubicBezTo>
                <a:cubicBezTo>
                  <a:pt x="5030963" y="29317"/>
                  <a:pt x="5038681" y="26140"/>
                  <a:pt x="5044059" y="22849"/>
                </a:cubicBezTo>
                <a:cubicBezTo>
                  <a:pt x="5049436" y="19558"/>
                  <a:pt x="5056438" y="19106"/>
                  <a:pt x="5065064" y="21494"/>
                </a:cubicBezTo>
                <a:cubicBezTo>
                  <a:pt x="5073689" y="23882"/>
                  <a:pt x="5081935" y="28030"/>
                  <a:pt x="5089801" y="33938"/>
                </a:cubicBezTo>
                <a:cubicBezTo>
                  <a:pt x="5097666" y="39846"/>
                  <a:pt x="5097229" y="46281"/>
                  <a:pt x="5088488" y="53243"/>
                </a:cubicBezTo>
                <a:cubicBezTo>
                  <a:pt x="5079748" y="60205"/>
                  <a:pt x="5072868" y="72190"/>
                  <a:pt x="5067849" y="89198"/>
                </a:cubicBezTo>
                <a:cubicBezTo>
                  <a:pt x="5075951" y="100699"/>
                  <a:pt x="5074700" y="107015"/>
                  <a:pt x="5064096" y="108148"/>
                </a:cubicBezTo>
                <a:cubicBezTo>
                  <a:pt x="5053491" y="109281"/>
                  <a:pt x="5038997" y="111346"/>
                  <a:pt x="5020612" y="114343"/>
                </a:cubicBezTo>
                <a:cubicBezTo>
                  <a:pt x="5032314" y="117857"/>
                  <a:pt x="5037039" y="122399"/>
                  <a:pt x="5034788" y="127970"/>
                </a:cubicBezTo>
                <a:cubicBezTo>
                  <a:pt x="5032537" y="133541"/>
                  <a:pt x="5031411" y="138248"/>
                  <a:pt x="5031411" y="142092"/>
                </a:cubicBezTo>
                <a:cubicBezTo>
                  <a:pt x="5052262" y="138607"/>
                  <a:pt x="5070911" y="134588"/>
                  <a:pt x="5087359" y="130035"/>
                </a:cubicBezTo>
                <a:cubicBezTo>
                  <a:pt x="5103807" y="125482"/>
                  <a:pt x="5117266" y="127834"/>
                  <a:pt x="5127734" y="137090"/>
                </a:cubicBezTo>
                <a:cubicBezTo>
                  <a:pt x="5138202" y="146347"/>
                  <a:pt x="5136513" y="151549"/>
                  <a:pt x="5122668" y="152696"/>
                </a:cubicBezTo>
                <a:cubicBezTo>
                  <a:pt x="5108823" y="153843"/>
                  <a:pt x="5094938" y="155091"/>
                  <a:pt x="5081013" y="156439"/>
                </a:cubicBezTo>
                <a:cubicBezTo>
                  <a:pt x="5067089" y="157787"/>
                  <a:pt x="5050555" y="159529"/>
                  <a:pt x="5031411" y="161666"/>
                </a:cubicBezTo>
                <a:cubicBezTo>
                  <a:pt x="5038065" y="167502"/>
                  <a:pt x="5049193" y="177996"/>
                  <a:pt x="5064795" y="193146"/>
                </a:cubicBezTo>
                <a:cubicBezTo>
                  <a:pt x="5080397" y="208297"/>
                  <a:pt x="5095003" y="219163"/>
                  <a:pt x="5108611" y="225745"/>
                </a:cubicBezTo>
                <a:cubicBezTo>
                  <a:pt x="5122220" y="232327"/>
                  <a:pt x="5135477" y="238422"/>
                  <a:pt x="5148384" y="244029"/>
                </a:cubicBezTo>
                <a:cubicBezTo>
                  <a:pt x="5161290" y="249636"/>
                  <a:pt x="5161519" y="253422"/>
                  <a:pt x="5149072" y="255386"/>
                </a:cubicBezTo>
                <a:cubicBezTo>
                  <a:pt x="5136625" y="257351"/>
                  <a:pt x="5122571" y="258333"/>
                  <a:pt x="5106912" y="258333"/>
                </a:cubicBezTo>
                <a:cubicBezTo>
                  <a:pt x="5091080" y="258333"/>
                  <a:pt x="5078246" y="251776"/>
                  <a:pt x="5068408" y="238662"/>
                </a:cubicBezTo>
                <a:cubicBezTo>
                  <a:pt x="5058571" y="225548"/>
                  <a:pt x="5046239" y="204665"/>
                  <a:pt x="5031411" y="176013"/>
                </a:cubicBezTo>
                <a:lnTo>
                  <a:pt x="5031411" y="244760"/>
                </a:lnTo>
                <a:cubicBezTo>
                  <a:pt x="5031411" y="257781"/>
                  <a:pt x="5030873" y="272297"/>
                  <a:pt x="5029797" y="288308"/>
                </a:cubicBezTo>
                <a:cubicBezTo>
                  <a:pt x="5028722" y="304319"/>
                  <a:pt x="5024750" y="310503"/>
                  <a:pt x="5017881" y="306861"/>
                </a:cubicBezTo>
                <a:cubicBezTo>
                  <a:pt x="5011012" y="303218"/>
                  <a:pt x="5006122" y="297206"/>
                  <a:pt x="5003210" y="288824"/>
                </a:cubicBezTo>
                <a:cubicBezTo>
                  <a:pt x="5000300" y="280442"/>
                  <a:pt x="4999970" y="270960"/>
                  <a:pt x="5002221" y="260377"/>
                </a:cubicBezTo>
                <a:cubicBezTo>
                  <a:pt x="5004473" y="249794"/>
                  <a:pt x="5006050" y="226168"/>
                  <a:pt x="5006953" y="189500"/>
                </a:cubicBezTo>
                <a:cubicBezTo>
                  <a:pt x="5006437" y="197473"/>
                  <a:pt x="4999074" y="209021"/>
                  <a:pt x="4984862" y="224143"/>
                </a:cubicBezTo>
                <a:cubicBezTo>
                  <a:pt x="4970651" y="239264"/>
                  <a:pt x="4954583" y="251221"/>
                  <a:pt x="4936658" y="260011"/>
                </a:cubicBezTo>
                <a:cubicBezTo>
                  <a:pt x="4918733" y="268802"/>
                  <a:pt x="4916829" y="266002"/>
                  <a:pt x="4930947" y="251611"/>
                </a:cubicBezTo>
                <a:cubicBezTo>
                  <a:pt x="4945065" y="237221"/>
                  <a:pt x="4959036" y="221103"/>
                  <a:pt x="4972859" y="203256"/>
                </a:cubicBezTo>
                <a:cubicBezTo>
                  <a:pt x="4986684" y="185410"/>
                  <a:pt x="4995345" y="173174"/>
                  <a:pt x="4998844" y="166549"/>
                </a:cubicBezTo>
                <a:cubicBezTo>
                  <a:pt x="4978036" y="171869"/>
                  <a:pt x="4963334" y="175676"/>
                  <a:pt x="4954737" y="177971"/>
                </a:cubicBezTo>
                <a:cubicBezTo>
                  <a:pt x="4946140" y="180265"/>
                  <a:pt x="4938575" y="179953"/>
                  <a:pt x="4932044" y="177035"/>
                </a:cubicBezTo>
                <a:lnTo>
                  <a:pt x="4918717" y="166742"/>
                </a:lnTo>
                <a:lnTo>
                  <a:pt x="4918283" y="176388"/>
                </a:lnTo>
                <a:cubicBezTo>
                  <a:pt x="4918114" y="182717"/>
                  <a:pt x="4918030" y="189762"/>
                  <a:pt x="4918030" y="197524"/>
                </a:cubicBezTo>
                <a:cubicBezTo>
                  <a:pt x="4918030" y="227982"/>
                  <a:pt x="4917790" y="249718"/>
                  <a:pt x="4917309" y="262732"/>
                </a:cubicBezTo>
                <a:cubicBezTo>
                  <a:pt x="4916829" y="275746"/>
                  <a:pt x="4914900" y="285465"/>
                  <a:pt x="4911523" y="291889"/>
                </a:cubicBezTo>
                <a:cubicBezTo>
                  <a:pt x="4908146" y="298314"/>
                  <a:pt x="4902510" y="295761"/>
                  <a:pt x="4894616" y="284232"/>
                </a:cubicBezTo>
                <a:cubicBezTo>
                  <a:pt x="4886722" y="272702"/>
                  <a:pt x="4884800" y="262055"/>
                  <a:pt x="4888851" y="252289"/>
                </a:cubicBezTo>
                <a:cubicBezTo>
                  <a:pt x="4892902" y="242523"/>
                  <a:pt x="4895150" y="226681"/>
                  <a:pt x="4895594" y="204762"/>
                </a:cubicBezTo>
                <a:cubicBezTo>
                  <a:pt x="4896039" y="182843"/>
                  <a:pt x="4896261" y="165129"/>
                  <a:pt x="4896261" y="151621"/>
                </a:cubicBezTo>
                <a:cubicBezTo>
                  <a:pt x="4896261" y="138657"/>
                  <a:pt x="4895946" y="129687"/>
                  <a:pt x="4895315" y="124711"/>
                </a:cubicBezTo>
                <a:cubicBezTo>
                  <a:pt x="4891042" y="134362"/>
                  <a:pt x="4884517" y="144042"/>
                  <a:pt x="4875740" y="153750"/>
                </a:cubicBezTo>
                <a:cubicBezTo>
                  <a:pt x="4866964" y="163459"/>
                  <a:pt x="4856270" y="171844"/>
                  <a:pt x="4843658" y="178906"/>
                </a:cubicBezTo>
                <a:cubicBezTo>
                  <a:pt x="4831045" y="185969"/>
                  <a:pt x="4830200" y="182334"/>
                  <a:pt x="4841120" y="168001"/>
                </a:cubicBezTo>
                <a:cubicBezTo>
                  <a:pt x="4852039" y="153668"/>
                  <a:pt x="4863318" y="136883"/>
                  <a:pt x="4874956" y="117645"/>
                </a:cubicBezTo>
                <a:cubicBezTo>
                  <a:pt x="4886593" y="98408"/>
                  <a:pt x="4895530" y="80604"/>
                  <a:pt x="4901768" y="64235"/>
                </a:cubicBezTo>
                <a:cubicBezTo>
                  <a:pt x="4908006" y="47866"/>
                  <a:pt x="4910448" y="35153"/>
                  <a:pt x="4909092" y="26097"/>
                </a:cubicBezTo>
                <a:cubicBezTo>
                  <a:pt x="4908076" y="19305"/>
                  <a:pt x="4910118" y="16020"/>
                  <a:pt x="4915221" y="16242"/>
                </a:cubicBezTo>
                <a:close/>
                <a:moveTo>
                  <a:pt x="2772096" y="16242"/>
                </a:moveTo>
                <a:cubicBezTo>
                  <a:pt x="2773796" y="16316"/>
                  <a:pt x="2775837" y="16780"/>
                  <a:pt x="2778217" y="17633"/>
                </a:cubicBezTo>
                <a:cubicBezTo>
                  <a:pt x="2787739" y="21046"/>
                  <a:pt x="2795193" y="25685"/>
                  <a:pt x="2800577" y="31550"/>
                </a:cubicBezTo>
                <a:cubicBezTo>
                  <a:pt x="2805962" y="37415"/>
                  <a:pt x="2806263" y="42456"/>
                  <a:pt x="2801481" y="46672"/>
                </a:cubicBezTo>
                <a:cubicBezTo>
                  <a:pt x="2796698" y="50888"/>
                  <a:pt x="2791192" y="59453"/>
                  <a:pt x="2784961" y="72366"/>
                </a:cubicBezTo>
                <a:cubicBezTo>
                  <a:pt x="2778730" y="85279"/>
                  <a:pt x="2770875" y="98949"/>
                  <a:pt x="2761396" y="113375"/>
                </a:cubicBezTo>
                <a:cubicBezTo>
                  <a:pt x="2775794" y="122180"/>
                  <a:pt x="2781645" y="130645"/>
                  <a:pt x="2778949" y="138768"/>
                </a:cubicBezTo>
                <a:cubicBezTo>
                  <a:pt x="2777601" y="142830"/>
                  <a:pt x="2776590" y="149757"/>
                  <a:pt x="2775916" y="159550"/>
                </a:cubicBezTo>
                <a:lnTo>
                  <a:pt x="2775892" y="160079"/>
                </a:lnTo>
                <a:lnTo>
                  <a:pt x="2787133" y="157880"/>
                </a:lnTo>
                <a:cubicBezTo>
                  <a:pt x="2799000" y="157321"/>
                  <a:pt x="2824113" y="153635"/>
                  <a:pt x="2862473" y="146824"/>
                </a:cubicBezTo>
                <a:cubicBezTo>
                  <a:pt x="2862473" y="136083"/>
                  <a:pt x="2861441" y="126016"/>
                  <a:pt x="2859376" y="116623"/>
                </a:cubicBezTo>
                <a:cubicBezTo>
                  <a:pt x="2857124" y="117512"/>
                  <a:pt x="2853848" y="118287"/>
                  <a:pt x="2849546" y="118946"/>
                </a:cubicBezTo>
                <a:cubicBezTo>
                  <a:pt x="2845918" y="128196"/>
                  <a:pt x="2841590" y="130673"/>
                  <a:pt x="2836564" y="126378"/>
                </a:cubicBezTo>
                <a:cubicBezTo>
                  <a:pt x="2831538" y="122083"/>
                  <a:pt x="2827637" y="113902"/>
                  <a:pt x="2824863" y="101835"/>
                </a:cubicBezTo>
                <a:cubicBezTo>
                  <a:pt x="2822088" y="89768"/>
                  <a:pt x="2819822" y="79780"/>
                  <a:pt x="2818065" y="71871"/>
                </a:cubicBezTo>
                <a:cubicBezTo>
                  <a:pt x="2816309" y="63963"/>
                  <a:pt x="2813598" y="55918"/>
                  <a:pt x="2809934" y="47737"/>
                </a:cubicBezTo>
                <a:cubicBezTo>
                  <a:pt x="2806270" y="39556"/>
                  <a:pt x="2807945" y="35935"/>
                  <a:pt x="2814957" y="36874"/>
                </a:cubicBezTo>
                <a:cubicBezTo>
                  <a:pt x="2821969" y="37813"/>
                  <a:pt x="2827817" y="38487"/>
                  <a:pt x="2832499" y="38896"/>
                </a:cubicBezTo>
                <a:cubicBezTo>
                  <a:pt x="2837181" y="39305"/>
                  <a:pt x="2843383" y="39086"/>
                  <a:pt x="2851105" y="38240"/>
                </a:cubicBezTo>
                <a:cubicBezTo>
                  <a:pt x="2858827" y="37394"/>
                  <a:pt x="2867718" y="35440"/>
                  <a:pt x="2877778" y="32378"/>
                </a:cubicBezTo>
                <a:cubicBezTo>
                  <a:pt x="2887837" y="29317"/>
                  <a:pt x="2895556" y="26140"/>
                  <a:pt x="2900934" y="22849"/>
                </a:cubicBezTo>
                <a:cubicBezTo>
                  <a:pt x="2906311" y="19558"/>
                  <a:pt x="2913313" y="19106"/>
                  <a:pt x="2921939" y="21494"/>
                </a:cubicBezTo>
                <a:cubicBezTo>
                  <a:pt x="2930564" y="23882"/>
                  <a:pt x="2938810" y="28030"/>
                  <a:pt x="2946675" y="33938"/>
                </a:cubicBezTo>
                <a:cubicBezTo>
                  <a:pt x="2954541" y="39846"/>
                  <a:pt x="2954104" y="46281"/>
                  <a:pt x="2945363" y="53243"/>
                </a:cubicBezTo>
                <a:cubicBezTo>
                  <a:pt x="2936623" y="60205"/>
                  <a:pt x="2929743" y="72190"/>
                  <a:pt x="2924724" y="89198"/>
                </a:cubicBezTo>
                <a:cubicBezTo>
                  <a:pt x="2932827" y="100699"/>
                  <a:pt x="2931575" y="107015"/>
                  <a:pt x="2920971" y="108148"/>
                </a:cubicBezTo>
                <a:cubicBezTo>
                  <a:pt x="2910366" y="109281"/>
                  <a:pt x="2895872" y="111346"/>
                  <a:pt x="2877487" y="114343"/>
                </a:cubicBezTo>
                <a:cubicBezTo>
                  <a:pt x="2889189" y="117857"/>
                  <a:pt x="2893914" y="122399"/>
                  <a:pt x="2891663" y="127970"/>
                </a:cubicBezTo>
                <a:cubicBezTo>
                  <a:pt x="2889411" y="133541"/>
                  <a:pt x="2888286" y="138248"/>
                  <a:pt x="2888286" y="142092"/>
                </a:cubicBezTo>
                <a:cubicBezTo>
                  <a:pt x="2909136" y="138607"/>
                  <a:pt x="2927786" y="134588"/>
                  <a:pt x="2944234" y="130035"/>
                </a:cubicBezTo>
                <a:cubicBezTo>
                  <a:pt x="2960682" y="125482"/>
                  <a:pt x="2974141" y="127834"/>
                  <a:pt x="2984609" y="137090"/>
                </a:cubicBezTo>
                <a:cubicBezTo>
                  <a:pt x="2995077" y="146347"/>
                  <a:pt x="2993389" y="151549"/>
                  <a:pt x="2979543" y="152696"/>
                </a:cubicBezTo>
                <a:cubicBezTo>
                  <a:pt x="2965698" y="153843"/>
                  <a:pt x="2951813" y="155091"/>
                  <a:pt x="2937888" y="156439"/>
                </a:cubicBezTo>
                <a:cubicBezTo>
                  <a:pt x="2923964" y="157787"/>
                  <a:pt x="2907430" y="159529"/>
                  <a:pt x="2888286" y="161666"/>
                </a:cubicBezTo>
                <a:cubicBezTo>
                  <a:pt x="2894940" y="167502"/>
                  <a:pt x="2906067" y="177996"/>
                  <a:pt x="2921670" y="193146"/>
                </a:cubicBezTo>
                <a:cubicBezTo>
                  <a:pt x="2937272" y="208297"/>
                  <a:pt x="2951877" y="219163"/>
                  <a:pt x="2965486" y="225745"/>
                </a:cubicBezTo>
                <a:cubicBezTo>
                  <a:pt x="2979095" y="232327"/>
                  <a:pt x="2992353" y="238422"/>
                  <a:pt x="3005259" y="244029"/>
                </a:cubicBezTo>
                <a:cubicBezTo>
                  <a:pt x="3018165" y="249636"/>
                  <a:pt x="3018394" y="253422"/>
                  <a:pt x="3005947" y="255386"/>
                </a:cubicBezTo>
                <a:cubicBezTo>
                  <a:pt x="2993500" y="257351"/>
                  <a:pt x="2979446" y="258333"/>
                  <a:pt x="2963787" y="258333"/>
                </a:cubicBezTo>
                <a:cubicBezTo>
                  <a:pt x="2947955" y="258333"/>
                  <a:pt x="2935121" y="251776"/>
                  <a:pt x="2925283" y="238662"/>
                </a:cubicBezTo>
                <a:cubicBezTo>
                  <a:pt x="2915446" y="225548"/>
                  <a:pt x="2903114" y="204665"/>
                  <a:pt x="2888286" y="176013"/>
                </a:cubicBezTo>
                <a:lnTo>
                  <a:pt x="2888286" y="244760"/>
                </a:lnTo>
                <a:cubicBezTo>
                  <a:pt x="2888286" y="257781"/>
                  <a:pt x="2887748" y="272297"/>
                  <a:pt x="2886672" y="288308"/>
                </a:cubicBezTo>
                <a:cubicBezTo>
                  <a:pt x="2885597" y="304319"/>
                  <a:pt x="2881625" y="310503"/>
                  <a:pt x="2874756" y="306861"/>
                </a:cubicBezTo>
                <a:cubicBezTo>
                  <a:pt x="2867887" y="303218"/>
                  <a:pt x="2862997" y="297206"/>
                  <a:pt x="2860086" y="288824"/>
                </a:cubicBezTo>
                <a:cubicBezTo>
                  <a:pt x="2857174" y="280442"/>
                  <a:pt x="2856845" y="270960"/>
                  <a:pt x="2859096" y="260377"/>
                </a:cubicBezTo>
                <a:cubicBezTo>
                  <a:pt x="2861347" y="249794"/>
                  <a:pt x="2862925" y="226168"/>
                  <a:pt x="2863828" y="189500"/>
                </a:cubicBezTo>
                <a:cubicBezTo>
                  <a:pt x="2863312" y="197473"/>
                  <a:pt x="2855948" y="209021"/>
                  <a:pt x="2841737" y="224143"/>
                </a:cubicBezTo>
                <a:cubicBezTo>
                  <a:pt x="2827526" y="239264"/>
                  <a:pt x="2811458" y="251221"/>
                  <a:pt x="2793533" y="260011"/>
                </a:cubicBezTo>
                <a:cubicBezTo>
                  <a:pt x="2775607" y="268802"/>
                  <a:pt x="2773704" y="266002"/>
                  <a:pt x="2787822" y="251611"/>
                </a:cubicBezTo>
                <a:cubicBezTo>
                  <a:pt x="2801940" y="237221"/>
                  <a:pt x="2815911" y="221103"/>
                  <a:pt x="2829735" y="203256"/>
                </a:cubicBezTo>
                <a:cubicBezTo>
                  <a:pt x="2843558" y="185410"/>
                  <a:pt x="2852220" y="173174"/>
                  <a:pt x="2855719" y="166549"/>
                </a:cubicBezTo>
                <a:cubicBezTo>
                  <a:pt x="2834911" y="171869"/>
                  <a:pt x="2820209" y="175676"/>
                  <a:pt x="2811612" y="177971"/>
                </a:cubicBezTo>
                <a:cubicBezTo>
                  <a:pt x="2803015" y="180265"/>
                  <a:pt x="2795451" y="179953"/>
                  <a:pt x="2788919" y="177035"/>
                </a:cubicBezTo>
                <a:lnTo>
                  <a:pt x="2775592" y="166742"/>
                </a:lnTo>
                <a:lnTo>
                  <a:pt x="2775158" y="176388"/>
                </a:lnTo>
                <a:cubicBezTo>
                  <a:pt x="2774989" y="182717"/>
                  <a:pt x="2774905" y="189762"/>
                  <a:pt x="2774905" y="197524"/>
                </a:cubicBezTo>
                <a:cubicBezTo>
                  <a:pt x="2774905" y="227982"/>
                  <a:pt x="2774665" y="249718"/>
                  <a:pt x="2774184" y="262732"/>
                </a:cubicBezTo>
                <a:cubicBezTo>
                  <a:pt x="2773704" y="275746"/>
                  <a:pt x="2771775" y="285465"/>
                  <a:pt x="2768398" y="291889"/>
                </a:cubicBezTo>
                <a:cubicBezTo>
                  <a:pt x="2765021" y="298314"/>
                  <a:pt x="2759385" y="295761"/>
                  <a:pt x="2751491" y="284232"/>
                </a:cubicBezTo>
                <a:cubicBezTo>
                  <a:pt x="2743597" y="272702"/>
                  <a:pt x="2741675" y="262055"/>
                  <a:pt x="2745726" y="252289"/>
                </a:cubicBezTo>
                <a:cubicBezTo>
                  <a:pt x="2749777" y="242523"/>
                  <a:pt x="2752025" y="226681"/>
                  <a:pt x="2752470" y="204762"/>
                </a:cubicBezTo>
                <a:cubicBezTo>
                  <a:pt x="2752914" y="182843"/>
                  <a:pt x="2753136" y="165129"/>
                  <a:pt x="2753136" y="151621"/>
                </a:cubicBezTo>
                <a:cubicBezTo>
                  <a:pt x="2753136" y="138657"/>
                  <a:pt x="2752821" y="129687"/>
                  <a:pt x="2752190" y="124711"/>
                </a:cubicBezTo>
                <a:cubicBezTo>
                  <a:pt x="2747917" y="134362"/>
                  <a:pt x="2741392" y="144042"/>
                  <a:pt x="2732616" y="153750"/>
                </a:cubicBezTo>
                <a:cubicBezTo>
                  <a:pt x="2723839" y="163459"/>
                  <a:pt x="2713145" y="171844"/>
                  <a:pt x="2700533" y="178906"/>
                </a:cubicBezTo>
                <a:cubicBezTo>
                  <a:pt x="2687921" y="185969"/>
                  <a:pt x="2687075" y="182334"/>
                  <a:pt x="2697995" y="168001"/>
                </a:cubicBezTo>
                <a:cubicBezTo>
                  <a:pt x="2708915" y="153668"/>
                  <a:pt x="2720193" y="136883"/>
                  <a:pt x="2731830" y="117645"/>
                </a:cubicBezTo>
                <a:cubicBezTo>
                  <a:pt x="2743467" y="98408"/>
                  <a:pt x="2752405" y="80604"/>
                  <a:pt x="2758643" y="64235"/>
                </a:cubicBezTo>
                <a:cubicBezTo>
                  <a:pt x="2764881" y="47866"/>
                  <a:pt x="2767322" y="35153"/>
                  <a:pt x="2765967" y="26097"/>
                </a:cubicBezTo>
                <a:cubicBezTo>
                  <a:pt x="2764951" y="19305"/>
                  <a:pt x="2766994" y="16020"/>
                  <a:pt x="2772096" y="16242"/>
                </a:cubicBezTo>
                <a:close/>
                <a:moveTo>
                  <a:pt x="2535728" y="9996"/>
                </a:moveTo>
                <a:cubicBezTo>
                  <a:pt x="2537176" y="9893"/>
                  <a:pt x="2538903" y="10144"/>
                  <a:pt x="2540909" y="10750"/>
                </a:cubicBezTo>
                <a:cubicBezTo>
                  <a:pt x="2548932" y="13173"/>
                  <a:pt x="2555256" y="16382"/>
                  <a:pt x="2559881" y="20375"/>
                </a:cubicBezTo>
                <a:cubicBezTo>
                  <a:pt x="2564506" y="24369"/>
                  <a:pt x="2565585" y="27847"/>
                  <a:pt x="2563118" y="30808"/>
                </a:cubicBezTo>
                <a:cubicBezTo>
                  <a:pt x="2560652" y="33769"/>
                  <a:pt x="2558286" y="36670"/>
                  <a:pt x="2556020" y="39509"/>
                </a:cubicBezTo>
                <a:cubicBezTo>
                  <a:pt x="2563362" y="39609"/>
                  <a:pt x="2572117" y="38061"/>
                  <a:pt x="2582284" y="34863"/>
                </a:cubicBezTo>
                <a:cubicBezTo>
                  <a:pt x="2592451" y="31665"/>
                  <a:pt x="2601192" y="33669"/>
                  <a:pt x="2608505" y="40875"/>
                </a:cubicBezTo>
                <a:cubicBezTo>
                  <a:pt x="2615819" y="48081"/>
                  <a:pt x="2609900" y="53509"/>
                  <a:pt x="2590748" y="57158"/>
                </a:cubicBezTo>
                <a:cubicBezTo>
                  <a:pt x="2571597" y="60808"/>
                  <a:pt x="2557748" y="60381"/>
                  <a:pt x="2549201" y="55878"/>
                </a:cubicBezTo>
                <a:cubicBezTo>
                  <a:pt x="2545602" y="61138"/>
                  <a:pt x="2541987" y="65945"/>
                  <a:pt x="2538358" y="70300"/>
                </a:cubicBezTo>
                <a:lnTo>
                  <a:pt x="2535603" y="73251"/>
                </a:lnTo>
                <a:lnTo>
                  <a:pt x="2540589" y="72814"/>
                </a:lnTo>
                <a:cubicBezTo>
                  <a:pt x="2543502" y="72963"/>
                  <a:pt x="2547047" y="73463"/>
                  <a:pt x="2551223" y="74313"/>
                </a:cubicBezTo>
                <a:cubicBezTo>
                  <a:pt x="2567929" y="77711"/>
                  <a:pt x="2576283" y="84587"/>
                  <a:pt x="2576283" y="94941"/>
                </a:cubicBezTo>
                <a:cubicBezTo>
                  <a:pt x="2576283" y="106686"/>
                  <a:pt x="2568797" y="109238"/>
                  <a:pt x="2553826" y="102599"/>
                </a:cubicBezTo>
                <a:cubicBezTo>
                  <a:pt x="2542411" y="95945"/>
                  <a:pt x="2534947" y="88717"/>
                  <a:pt x="2531434" y="80916"/>
                </a:cubicBezTo>
                <a:lnTo>
                  <a:pt x="2531011" y="78170"/>
                </a:lnTo>
                <a:lnTo>
                  <a:pt x="2527425" y="82011"/>
                </a:lnTo>
                <a:cubicBezTo>
                  <a:pt x="2520106" y="88914"/>
                  <a:pt x="2512727" y="94009"/>
                  <a:pt x="2505288" y="97296"/>
                </a:cubicBezTo>
                <a:cubicBezTo>
                  <a:pt x="2490410" y="103871"/>
                  <a:pt x="2487309" y="101781"/>
                  <a:pt x="2495985" y="91026"/>
                </a:cubicBezTo>
                <a:cubicBezTo>
                  <a:pt x="2504661" y="80271"/>
                  <a:pt x="2512759" y="68060"/>
                  <a:pt x="2520281" y="54394"/>
                </a:cubicBezTo>
                <a:cubicBezTo>
                  <a:pt x="2527802" y="40728"/>
                  <a:pt x="2531114" y="29431"/>
                  <a:pt x="2530218" y="20505"/>
                </a:cubicBezTo>
                <a:cubicBezTo>
                  <a:pt x="2529546" y="13809"/>
                  <a:pt x="2531382" y="10307"/>
                  <a:pt x="2535728" y="9996"/>
                </a:cubicBezTo>
                <a:close/>
                <a:moveTo>
                  <a:pt x="96190" y="9911"/>
                </a:moveTo>
                <a:cubicBezTo>
                  <a:pt x="102084" y="10872"/>
                  <a:pt x="109982" y="13679"/>
                  <a:pt x="119883" y="18332"/>
                </a:cubicBezTo>
                <a:cubicBezTo>
                  <a:pt x="129785" y="22985"/>
                  <a:pt x="132933" y="28359"/>
                  <a:pt x="129327" y="34454"/>
                </a:cubicBezTo>
                <a:cubicBezTo>
                  <a:pt x="125720" y="40549"/>
                  <a:pt x="124318" y="57535"/>
                  <a:pt x="125121" y="85412"/>
                </a:cubicBezTo>
                <a:cubicBezTo>
                  <a:pt x="134658" y="81813"/>
                  <a:pt x="142469" y="82454"/>
                  <a:pt x="148557" y="87337"/>
                </a:cubicBezTo>
                <a:cubicBezTo>
                  <a:pt x="154644" y="92220"/>
                  <a:pt x="153906" y="96687"/>
                  <a:pt x="146341" y="100738"/>
                </a:cubicBezTo>
                <a:cubicBezTo>
                  <a:pt x="138777" y="104789"/>
                  <a:pt x="131761" y="108249"/>
                  <a:pt x="125293" y="111117"/>
                </a:cubicBezTo>
                <a:lnTo>
                  <a:pt x="125293" y="132649"/>
                </a:lnTo>
                <a:cubicBezTo>
                  <a:pt x="128821" y="130985"/>
                  <a:pt x="133643" y="129221"/>
                  <a:pt x="139759" y="127357"/>
                </a:cubicBezTo>
                <a:cubicBezTo>
                  <a:pt x="145876" y="125493"/>
                  <a:pt x="152192" y="127077"/>
                  <a:pt x="158710" y="132111"/>
                </a:cubicBezTo>
                <a:cubicBezTo>
                  <a:pt x="165227" y="137144"/>
                  <a:pt x="162234" y="141894"/>
                  <a:pt x="149729" y="146361"/>
                </a:cubicBezTo>
                <a:cubicBezTo>
                  <a:pt x="137225" y="150828"/>
                  <a:pt x="126828" y="153779"/>
                  <a:pt x="118539" y="155213"/>
                </a:cubicBezTo>
                <a:cubicBezTo>
                  <a:pt x="125738" y="158784"/>
                  <a:pt x="128664" y="162354"/>
                  <a:pt x="127315" y="165925"/>
                </a:cubicBezTo>
                <a:cubicBezTo>
                  <a:pt x="125967" y="169496"/>
                  <a:pt x="125293" y="173253"/>
                  <a:pt x="125293" y="177196"/>
                </a:cubicBezTo>
                <a:cubicBezTo>
                  <a:pt x="127674" y="176494"/>
                  <a:pt x="133216" y="174518"/>
                  <a:pt x="141921" y="171270"/>
                </a:cubicBezTo>
                <a:cubicBezTo>
                  <a:pt x="150626" y="168022"/>
                  <a:pt x="157455" y="169768"/>
                  <a:pt x="162410" y="176508"/>
                </a:cubicBezTo>
                <a:cubicBezTo>
                  <a:pt x="167364" y="183248"/>
                  <a:pt x="164532" y="187998"/>
                  <a:pt x="153913" y="190759"/>
                </a:cubicBezTo>
                <a:cubicBezTo>
                  <a:pt x="143294" y="193519"/>
                  <a:pt x="133303" y="194899"/>
                  <a:pt x="123939" y="194899"/>
                </a:cubicBezTo>
                <a:lnTo>
                  <a:pt x="123939" y="228757"/>
                </a:lnTo>
                <a:cubicBezTo>
                  <a:pt x="159330" y="248604"/>
                  <a:pt x="190147" y="261861"/>
                  <a:pt x="216390" y="268529"/>
                </a:cubicBezTo>
                <a:cubicBezTo>
                  <a:pt x="242632" y="275197"/>
                  <a:pt x="269104" y="279586"/>
                  <a:pt x="295805" y="281694"/>
                </a:cubicBezTo>
                <a:cubicBezTo>
                  <a:pt x="322507" y="283802"/>
                  <a:pt x="332908" y="286938"/>
                  <a:pt x="327007" y="291104"/>
                </a:cubicBezTo>
                <a:cubicBezTo>
                  <a:pt x="321106" y="295270"/>
                  <a:pt x="309766" y="299393"/>
                  <a:pt x="292988" y="303473"/>
                </a:cubicBezTo>
                <a:cubicBezTo>
                  <a:pt x="276210" y="307553"/>
                  <a:pt x="260063" y="310274"/>
                  <a:pt x="244547" y="311636"/>
                </a:cubicBezTo>
                <a:cubicBezTo>
                  <a:pt x="229031" y="312998"/>
                  <a:pt x="212432" y="307606"/>
                  <a:pt x="194750" y="295460"/>
                </a:cubicBezTo>
                <a:cubicBezTo>
                  <a:pt x="177069" y="283314"/>
                  <a:pt x="156365" y="270211"/>
                  <a:pt x="132640" y="256150"/>
                </a:cubicBezTo>
                <a:cubicBezTo>
                  <a:pt x="108914" y="242089"/>
                  <a:pt x="87951" y="228420"/>
                  <a:pt x="69754" y="215141"/>
                </a:cubicBezTo>
                <a:cubicBezTo>
                  <a:pt x="53793" y="241484"/>
                  <a:pt x="36313" y="259319"/>
                  <a:pt x="17312" y="268648"/>
                </a:cubicBezTo>
                <a:cubicBezTo>
                  <a:pt x="-1689" y="277976"/>
                  <a:pt x="-5048" y="275904"/>
                  <a:pt x="7234" y="262431"/>
                </a:cubicBezTo>
                <a:cubicBezTo>
                  <a:pt x="19517" y="248958"/>
                  <a:pt x="29644" y="235357"/>
                  <a:pt x="37617" y="221626"/>
                </a:cubicBezTo>
                <a:cubicBezTo>
                  <a:pt x="45590" y="207895"/>
                  <a:pt x="50130" y="196158"/>
                  <a:pt x="51233" y="186414"/>
                </a:cubicBezTo>
                <a:cubicBezTo>
                  <a:pt x="52338" y="176669"/>
                  <a:pt x="55783" y="173550"/>
                  <a:pt x="61569" y="177057"/>
                </a:cubicBezTo>
                <a:cubicBezTo>
                  <a:pt x="67355" y="180563"/>
                  <a:pt x="73350" y="184775"/>
                  <a:pt x="79552" y="189694"/>
                </a:cubicBezTo>
                <a:cubicBezTo>
                  <a:pt x="85754" y="194613"/>
                  <a:pt x="84804" y="199223"/>
                  <a:pt x="76702" y="203525"/>
                </a:cubicBezTo>
                <a:cubicBezTo>
                  <a:pt x="85464" y="207096"/>
                  <a:pt x="93559" y="211814"/>
                  <a:pt x="100987" y="217679"/>
                </a:cubicBezTo>
                <a:cubicBezTo>
                  <a:pt x="101790" y="186059"/>
                  <a:pt x="100621" y="167216"/>
                  <a:pt x="97480" y="161150"/>
                </a:cubicBezTo>
                <a:cubicBezTo>
                  <a:pt x="65875" y="169926"/>
                  <a:pt x="47355" y="176171"/>
                  <a:pt x="41919" y="179885"/>
                </a:cubicBezTo>
                <a:cubicBezTo>
                  <a:pt x="36485" y="183599"/>
                  <a:pt x="30634" y="184008"/>
                  <a:pt x="24367" y="181111"/>
                </a:cubicBezTo>
                <a:cubicBezTo>
                  <a:pt x="18100" y="178215"/>
                  <a:pt x="11956" y="173758"/>
                  <a:pt x="5933" y="167743"/>
                </a:cubicBezTo>
                <a:cubicBezTo>
                  <a:pt x="-90" y="161727"/>
                  <a:pt x="4172" y="158443"/>
                  <a:pt x="18720" y="157891"/>
                </a:cubicBezTo>
                <a:cubicBezTo>
                  <a:pt x="33269" y="157339"/>
                  <a:pt x="61093" y="151061"/>
                  <a:pt x="102191" y="139059"/>
                </a:cubicBezTo>
                <a:lnTo>
                  <a:pt x="102191" y="116623"/>
                </a:lnTo>
                <a:cubicBezTo>
                  <a:pt x="92039" y="117512"/>
                  <a:pt x="82975" y="116656"/>
                  <a:pt x="75002" y="114053"/>
                </a:cubicBezTo>
                <a:cubicBezTo>
                  <a:pt x="67029" y="111450"/>
                  <a:pt x="66301" y="107897"/>
                  <a:pt x="72819" y="103395"/>
                </a:cubicBezTo>
                <a:cubicBezTo>
                  <a:pt x="79337" y="98892"/>
                  <a:pt x="88676" y="95020"/>
                  <a:pt x="100837" y="91779"/>
                </a:cubicBezTo>
                <a:cubicBezTo>
                  <a:pt x="100837" y="80522"/>
                  <a:pt x="100618" y="68530"/>
                  <a:pt x="100180" y="55803"/>
                </a:cubicBezTo>
                <a:cubicBezTo>
                  <a:pt x="99743" y="43076"/>
                  <a:pt x="97495" y="32005"/>
                  <a:pt x="93436" y="22591"/>
                </a:cubicBezTo>
                <a:cubicBezTo>
                  <a:pt x="89378" y="13177"/>
                  <a:pt x="90296" y="8950"/>
                  <a:pt x="96190" y="9911"/>
                </a:cubicBezTo>
                <a:close/>
                <a:moveTo>
                  <a:pt x="1930442" y="7846"/>
                </a:moveTo>
                <a:cubicBezTo>
                  <a:pt x="1932601" y="7706"/>
                  <a:pt x="1935363" y="7993"/>
                  <a:pt x="1938730" y="8706"/>
                </a:cubicBezTo>
                <a:cubicBezTo>
                  <a:pt x="1952195" y="11560"/>
                  <a:pt x="1961670" y="15812"/>
                  <a:pt x="1967156" y="21462"/>
                </a:cubicBezTo>
                <a:cubicBezTo>
                  <a:pt x="1972641" y="27112"/>
                  <a:pt x="1974236" y="32647"/>
                  <a:pt x="1971942" y="38068"/>
                </a:cubicBezTo>
                <a:cubicBezTo>
                  <a:pt x="1969647" y="43488"/>
                  <a:pt x="1967837" y="53731"/>
                  <a:pt x="1966510" y="68795"/>
                </a:cubicBezTo>
                <a:cubicBezTo>
                  <a:pt x="1965184" y="83860"/>
                  <a:pt x="1964090" y="106047"/>
                  <a:pt x="1963230" y="135359"/>
                </a:cubicBezTo>
                <a:cubicBezTo>
                  <a:pt x="1995194" y="130899"/>
                  <a:pt x="2016841" y="127916"/>
                  <a:pt x="2028170" y="126411"/>
                </a:cubicBezTo>
                <a:cubicBezTo>
                  <a:pt x="2030665" y="111181"/>
                  <a:pt x="2030113" y="98289"/>
                  <a:pt x="2026513" y="87735"/>
                </a:cubicBezTo>
                <a:cubicBezTo>
                  <a:pt x="2022914" y="77181"/>
                  <a:pt x="2026736" y="73581"/>
                  <a:pt x="2037978" y="76937"/>
                </a:cubicBezTo>
                <a:cubicBezTo>
                  <a:pt x="2049221" y="80292"/>
                  <a:pt x="2057571" y="84623"/>
                  <a:pt x="2063027" y="89929"/>
                </a:cubicBezTo>
                <a:cubicBezTo>
                  <a:pt x="2068484" y="95235"/>
                  <a:pt x="2069373" y="100172"/>
                  <a:pt x="2065694" y="104739"/>
                </a:cubicBezTo>
                <a:cubicBezTo>
                  <a:pt x="2062016" y="109306"/>
                  <a:pt x="2059299" y="117079"/>
                  <a:pt x="2057542" y="128056"/>
                </a:cubicBezTo>
                <a:cubicBezTo>
                  <a:pt x="2055785" y="139034"/>
                  <a:pt x="2052412" y="150671"/>
                  <a:pt x="2047421" y="162967"/>
                </a:cubicBezTo>
                <a:cubicBezTo>
                  <a:pt x="2042431" y="175264"/>
                  <a:pt x="2036799" y="177723"/>
                  <a:pt x="2030525" y="170345"/>
                </a:cubicBezTo>
                <a:cubicBezTo>
                  <a:pt x="2024251" y="162967"/>
                  <a:pt x="2022914" y="154955"/>
                  <a:pt x="2026513" y="146308"/>
                </a:cubicBezTo>
                <a:cubicBezTo>
                  <a:pt x="1997360" y="149893"/>
                  <a:pt x="1976222" y="153227"/>
                  <a:pt x="1963101" y="156310"/>
                </a:cubicBezTo>
                <a:cubicBezTo>
                  <a:pt x="1962255" y="195616"/>
                  <a:pt x="1961402" y="224627"/>
                  <a:pt x="1960541" y="243341"/>
                </a:cubicBezTo>
                <a:cubicBezTo>
                  <a:pt x="1990297" y="239842"/>
                  <a:pt x="2012804" y="237282"/>
                  <a:pt x="2028062" y="235661"/>
                </a:cubicBezTo>
                <a:cubicBezTo>
                  <a:pt x="2029725" y="217951"/>
                  <a:pt x="2028757" y="204454"/>
                  <a:pt x="2025158" y="195168"/>
                </a:cubicBezTo>
                <a:cubicBezTo>
                  <a:pt x="2021559" y="185883"/>
                  <a:pt x="2025861" y="183384"/>
                  <a:pt x="2038064" y="187672"/>
                </a:cubicBezTo>
                <a:cubicBezTo>
                  <a:pt x="2050268" y="191960"/>
                  <a:pt x="2058169" y="195996"/>
                  <a:pt x="2061769" y="199782"/>
                </a:cubicBezTo>
                <a:cubicBezTo>
                  <a:pt x="2065368" y="203568"/>
                  <a:pt x="2066017" y="207945"/>
                  <a:pt x="2063715" y="212914"/>
                </a:cubicBezTo>
                <a:cubicBezTo>
                  <a:pt x="2061414" y="217883"/>
                  <a:pt x="2059374" y="227921"/>
                  <a:pt x="2057596" y="243029"/>
                </a:cubicBezTo>
                <a:cubicBezTo>
                  <a:pt x="2055817" y="258136"/>
                  <a:pt x="2054219" y="269013"/>
                  <a:pt x="2052799" y="275660"/>
                </a:cubicBezTo>
                <a:cubicBezTo>
                  <a:pt x="2051379" y="282307"/>
                  <a:pt x="2048396" y="288279"/>
                  <a:pt x="2043851" y="293578"/>
                </a:cubicBezTo>
                <a:cubicBezTo>
                  <a:pt x="2039305" y="298877"/>
                  <a:pt x="2034831" y="298314"/>
                  <a:pt x="2030428" y="291889"/>
                </a:cubicBezTo>
                <a:cubicBezTo>
                  <a:pt x="2026026" y="285465"/>
                  <a:pt x="2024054" y="279485"/>
                  <a:pt x="2024513" y="273950"/>
                </a:cubicBezTo>
                <a:cubicBezTo>
                  <a:pt x="2024972" y="268415"/>
                  <a:pt x="2026090" y="261861"/>
                  <a:pt x="2027868" y="254289"/>
                </a:cubicBezTo>
                <a:cubicBezTo>
                  <a:pt x="1987988" y="260585"/>
                  <a:pt x="1957261" y="265744"/>
                  <a:pt x="1935686" y="269766"/>
                </a:cubicBezTo>
                <a:cubicBezTo>
                  <a:pt x="1914111" y="273788"/>
                  <a:pt x="1897882" y="277542"/>
                  <a:pt x="1886997" y="281027"/>
                </a:cubicBezTo>
                <a:cubicBezTo>
                  <a:pt x="1876113" y="284511"/>
                  <a:pt x="1866903" y="288577"/>
                  <a:pt x="1859368" y="293223"/>
                </a:cubicBezTo>
                <a:cubicBezTo>
                  <a:pt x="1851832" y="297869"/>
                  <a:pt x="1845863" y="295414"/>
                  <a:pt x="1841461" y="285856"/>
                </a:cubicBezTo>
                <a:cubicBezTo>
                  <a:pt x="1837058" y="276298"/>
                  <a:pt x="1836929" y="269354"/>
                  <a:pt x="1841073" y="265023"/>
                </a:cubicBezTo>
                <a:cubicBezTo>
                  <a:pt x="1845218" y="260692"/>
                  <a:pt x="1849265" y="253382"/>
                  <a:pt x="1853216" y="243093"/>
                </a:cubicBezTo>
                <a:cubicBezTo>
                  <a:pt x="1857166" y="232804"/>
                  <a:pt x="1856668" y="221723"/>
                  <a:pt x="1851721" y="209849"/>
                </a:cubicBezTo>
                <a:cubicBezTo>
                  <a:pt x="1846773" y="197975"/>
                  <a:pt x="1849459" y="193243"/>
                  <a:pt x="1859776" y="195652"/>
                </a:cubicBezTo>
                <a:cubicBezTo>
                  <a:pt x="1870094" y="198061"/>
                  <a:pt x="1877544" y="201650"/>
                  <a:pt x="1882125" y="206418"/>
                </a:cubicBezTo>
                <a:cubicBezTo>
                  <a:pt x="1886707" y="211186"/>
                  <a:pt x="1887829" y="216094"/>
                  <a:pt x="1885492" y="221142"/>
                </a:cubicBezTo>
                <a:cubicBezTo>
                  <a:pt x="1883154" y="226190"/>
                  <a:pt x="1881129" y="232790"/>
                  <a:pt x="1879415" y="240942"/>
                </a:cubicBezTo>
                <a:cubicBezTo>
                  <a:pt x="1877701" y="249095"/>
                  <a:pt x="1876845" y="254418"/>
                  <a:pt x="1876845" y="256914"/>
                </a:cubicBezTo>
                <a:cubicBezTo>
                  <a:pt x="1876845" y="255953"/>
                  <a:pt x="1882724" y="254598"/>
                  <a:pt x="1894483" y="252848"/>
                </a:cubicBezTo>
                <a:cubicBezTo>
                  <a:pt x="1906242" y="251099"/>
                  <a:pt x="1920109" y="249421"/>
                  <a:pt x="1936084" y="247815"/>
                </a:cubicBezTo>
                <a:lnTo>
                  <a:pt x="1936084" y="159816"/>
                </a:lnTo>
                <a:cubicBezTo>
                  <a:pt x="1898627" y="167732"/>
                  <a:pt x="1875730" y="174658"/>
                  <a:pt x="1867391" y="180595"/>
                </a:cubicBezTo>
                <a:cubicBezTo>
                  <a:pt x="1859052" y="186532"/>
                  <a:pt x="1852668" y="184764"/>
                  <a:pt x="1848236" y="175293"/>
                </a:cubicBezTo>
                <a:cubicBezTo>
                  <a:pt x="1843805" y="165821"/>
                  <a:pt x="1843841" y="158063"/>
                  <a:pt x="1848344" y="152019"/>
                </a:cubicBezTo>
                <a:cubicBezTo>
                  <a:pt x="1852846" y="145974"/>
                  <a:pt x="1855098" y="137295"/>
                  <a:pt x="1855098" y="125980"/>
                </a:cubicBezTo>
                <a:cubicBezTo>
                  <a:pt x="1855098" y="114895"/>
                  <a:pt x="1853747" y="105363"/>
                  <a:pt x="1851043" y="97382"/>
                </a:cubicBezTo>
                <a:cubicBezTo>
                  <a:pt x="1848340" y="89402"/>
                  <a:pt x="1851172" y="86373"/>
                  <a:pt x="1859540" y="88294"/>
                </a:cubicBezTo>
                <a:cubicBezTo>
                  <a:pt x="1867908" y="90216"/>
                  <a:pt x="1875135" y="93288"/>
                  <a:pt x="1881222" y="97511"/>
                </a:cubicBezTo>
                <a:cubicBezTo>
                  <a:pt x="1887309" y="101735"/>
                  <a:pt x="1888976" y="106851"/>
                  <a:pt x="1886223" y="112859"/>
                </a:cubicBezTo>
                <a:cubicBezTo>
                  <a:pt x="1883470" y="118868"/>
                  <a:pt x="1881660" y="125124"/>
                  <a:pt x="1880792" y="131627"/>
                </a:cubicBezTo>
                <a:cubicBezTo>
                  <a:pt x="1879924" y="138130"/>
                  <a:pt x="1879275" y="142400"/>
                  <a:pt x="1878845" y="144436"/>
                </a:cubicBezTo>
                <a:cubicBezTo>
                  <a:pt x="1878415" y="146473"/>
                  <a:pt x="1879340" y="147519"/>
                  <a:pt x="1881620" y="147577"/>
                </a:cubicBezTo>
                <a:cubicBezTo>
                  <a:pt x="1883900" y="147634"/>
                  <a:pt x="1902055" y="145103"/>
                  <a:pt x="1936084" y="139984"/>
                </a:cubicBezTo>
                <a:lnTo>
                  <a:pt x="1936084" y="63902"/>
                </a:lnTo>
                <a:cubicBezTo>
                  <a:pt x="1936084" y="45847"/>
                  <a:pt x="1933159" y="31421"/>
                  <a:pt x="1927308" y="20623"/>
                </a:cubicBezTo>
                <a:cubicBezTo>
                  <a:pt x="1922920" y="12524"/>
                  <a:pt x="1923964" y="8265"/>
                  <a:pt x="1930442" y="7846"/>
                </a:cubicBezTo>
                <a:close/>
                <a:moveTo>
                  <a:pt x="501227" y="4497"/>
                </a:moveTo>
                <a:cubicBezTo>
                  <a:pt x="504339" y="4238"/>
                  <a:pt x="508286" y="4522"/>
                  <a:pt x="513067" y="5351"/>
                </a:cubicBezTo>
                <a:cubicBezTo>
                  <a:pt x="532190" y="8663"/>
                  <a:pt x="543464" y="14557"/>
                  <a:pt x="546892" y="23032"/>
                </a:cubicBezTo>
                <a:cubicBezTo>
                  <a:pt x="550319" y="31507"/>
                  <a:pt x="550563" y="39548"/>
                  <a:pt x="547623" y="47156"/>
                </a:cubicBezTo>
                <a:cubicBezTo>
                  <a:pt x="544684" y="54763"/>
                  <a:pt x="537237" y="54806"/>
                  <a:pt x="525284" y="47285"/>
                </a:cubicBezTo>
                <a:cubicBezTo>
                  <a:pt x="513332" y="39763"/>
                  <a:pt x="503484" y="31170"/>
                  <a:pt x="495740" y="21505"/>
                </a:cubicBezTo>
                <a:cubicBezTo>
                  <a:pt x="490061" y="10943"/>
                  <a:pt x="491890" y="5274"/>
                  <a:pt x="501227" y="4497"/>
                </a:cubicBezTo>
                <a:close/>
                <a:moveTo>
                  <a:pt x="4607624" y="4012"/>
                </a:moveTo>
                <a:cubicBezTo>
                  <a:pt x="4609330" y="4098"/>
                  <a:pt x="4611415" y="4558"/>
                  <a:pt x="4613878" y="5394"/>
                </a:cubicBezTo>
                <a:cubicBezTo>
                  <a:pt x="4623730" y="8735"/>
                  <a:pt x="4632083" y="13288"/>
                  <a:pt x="4638938" y="19053"/>
                </a:cubicBezTo>
                <a:cubicBezTo>
                  <a:pt x="4645792" y="24817"/>
                  <a:pt x="4647481" y="29686"/>
                  <a:pt x="4644003" y="33658"/>
                </a:cubicBezTo>
                <a:cubicBezTo>
                  <a:pt x="4640526" y="37630"/>
                  <a:pt x="4637310" y="41466"/>
                  <a:pt x="4634356" y="45166"/>
                </a:cubicBezTo>
                <a:cubicBezTo>
                  <a:pt x="4665331" y="77360"/>
                  <a:pt x="4687042" y="98791"/>
                  <a:pt x="4699489" y="109460"/>
                </a:cubicBezTo>
                <a:cubicBezTo>
                  <a:pt x="4711936" y="120130"/>
                  <a:pt x="4724757" y="129207"/>
                  <a:pt x="4737950" y="136693"/>
                </a:cubicBezTo>
                <a:cubicBezTo>
                  <a:pt x="4751143" y="144178"/>
                  <a:pt x="4766196" y="151061"/>
                  <a:pt x="4783111" y="157342"/>
                </a:cubicBezTo>
                <a:cubicBezTo>
                  <a:pt x="4800025" y="163623"/>
                  <a:pt x="4801337" y="168305"/>
                  <a:pt x="4787047" y="171389"/>
                </a:cubicBezTo>
                <a:cubicBezTo>
                  <a:pt x="4772757" y="174472"/>
                  <a:pt x="4757083" y="175544"/>
                  <a:pt x="4740025" y="174604"/>
                </a:cubicBezTo>
                <a:cubicBezTo>
                  <a:pt x="4722968" y="173665"/>
                  <a:pt x="4710965" y="168729"/>
                  <a:pt x="4704017" y="159795"/>
                </a:cubicBezTo>
                <a:cubicBezTo>
                  <a:pt x="4697069" y="150861"/>
                  <a:pt x="4687483" y="138313"/>
                  <a:pt x="4675258" y="122152"/>
                </a:cubicBezTo>
                <a:cubicBezTo>
                  <a:pt x="4663033" y="105990"/>
                  <a:pt x="4646452" y="84351"/>
                  <a:pt x="4625515" y="57233"/>
                </a:cubicBezTo>
                <a:cubicBezTo>
                  <a:pt x="4615664" y="77625"/>
                  <a:pt x="4605077" y="95744"/>
                  <a:pt x="4593755" y="111590"/>
                </a:cubicBezTo>
                <a:cubicBezTo>
                  <a:pt x="4582434" y="127436"/>
                  <a:pt x="4568552" y="144035"/>
                  <a:pt x="4552111" y="161386"/>
                </a:cubicBezTo>
                <a:cubicBezTo>
                  <a:pt x="4535670" y="178738"/>
                  <a:pt x="4516447" y="192487"/>
                  <a:pt x="4494442" y="202632"/>
                </a:cubicBezTo>
                <a:cubicBezTo>
                  <a:pt x="4472437" y="212778"/>
                  <a:pt x="4469867" y="210172"/>
                  <a:pt x="4486731" y="194813"/>
                </a:cubicBezTo>
                <a:cubicBezTo>
                  <a:pt x="4503595" y="179455"/>
                  <a:pt x="4519663" y="163014"/>
                  <a:pt x="4534935" y="145490"/>
                </a:cubicBezTo>
                <a:cubicBezTo>
                  <a:pt x="4550208" y="127966"/>
                  <a:pt x="4563160" y="111009"/>
                  <a:pt x="4573794" y="94618"/>
                </a:cubicBezTo>
                <a:cubicBezTo>
                  <a:pt x="4584427" y="78227"/>
                  <a:pt x="4592429" y="62747"/>
                  <a:pt x="4597799" y="48178"/>
                </a:cubicBezTo>
                <a:cubicBezTo>
                  <a:pt x="4603170" y="33608"/>
                  <a:pt x="4604729" y="21999"/>
                  <a:pt x="4602478" y="13352"/>
                </a:cubicBezTo>
                <a:cubicBezTo>
                  <a:pt x="4600789" y="6867"/>
                  <a:pt x="4602504" y="3753"/>
                  <a:pt x="4607624" y="4012"/>
                </a:cubicBezTo>
                <a:close/>
                <a:moveTo>
                  <a:pt x="6034966" y="3707"/>
                </a:moveTo>
                <a:cubicBezTo>
                  <a:pt x="6036431" y="3433"/>
                  <a:pt x="6038347" y="3472"/>
                  <a:pt x="6040713" y="3823"/>
                </a:cubicBezTo>
                <a:cubicBezTo>
                  <a:pt x="6050178" y="5229"/>
                  <a:pt x="6058527" y="7537"/>
                  <a:pt x="6065762" y="10750"/>
                </a:cubicBezTo>
                <a:cubicBezTo>
                  <a:pt x="6072997" y="13962"/>
                  <a:pt x="6075693" y="17956"/>
                  <a:pt x="6073850" y="22731"/>
                </a:cubicBezTo>
                <a:cubicBezTo>
                  <a:pt x="6072007" y="27506"/>
                  <a:pt x="6070656" y="32683"/>
                  <a:pt x="6069795" y="38261"/>
                </a:cubicBezTo>
                <a:cubicBezTo>
                  <a:pt x="6068935" y="43840"/>
                  <a:pt x="6068505" y="48307"/>
                  <a:pt x="6068505" y="51662"/>
                </a:cubicBezTo>
                <a:cubicBezTo>
                  <a:pt x="6075732" y="50873"/>
                  <a:pt x="6080658" y="50042"/>
                  <a:pt x="6083282" y="49167"/>
                </a:cubicBezTo>
                <a:lnTo>
                  <a:pt x="6095414" y="45123"/>
                </a:lnTo>
                <a:cubicBezTo>
                  <a:pt x="6102297" y="42284"/>
                  <a:pt x="6109657" y="44395"/>
                  <a:pt x="6117494" y="51458"/>
                </a:cubicBezTo>
                <a:cubicBezTo>
                  <a:pt x="6125331" y="58520"/>
                  <a:pt x="6121527" y="64160"/>
                  <a:pt x="6106083" y="68376"/>
                </a:cubicBezTo>
                <a:cubicBezTo>
                  <a:pt x="6090639" y="72592"/>
                  <a:pt x="6077575" y="75467"/>
                  <a:pt x="6066891" y="77001"/>
                </a:cubicBezTo>
                <a:cubicBezTo>
                  <a:pt x="6066175" y="88517"/>
                  <a:pt x="6065816" y="96267"/>
                  <a:pt x="6065816" y="100254"/>
                </a:cubicBezTo>
                <a:cubicBezTo>
                  <a:pt x="6083627" y="98591"/>
                  <a:pt x="6098644" y="96855"/>
                  <a:pt x="6110869" y="95049"/>
                </a:cubicBezTo>
                <a:cubicBezTo>
                  <a:pt x="6123094" y="93242"/>
                  <a:pt x="6132429" y="90958"/>
                  <a:pt x="6138875" y="88197"/>
                </a:cubicBezTo>
                <a:cubicBezTo>
                  <a:pt x="6145321" y="85437"/>
                  <a:pt x="6153513" y="87183"/>
                  <a:pt x="6163451" y="93435"/>
                </a:cubicBezTo>
                <a:cubicBezTo>
                  <a:pt x="6173389" y="99688"/>
                  <a:pt x="6181645" y="107148"/>
                  <a:pt x="6188220" y="115817"/>
                </a:cubicBezTo>
                <a:cubicBezTo>
                  <a:pt x="6194795" y="124485"/>
                  <a:pt x="6191837" y="130118"/>
                  <a:pt x="6179347" y="132713"/>
                </a:cubicBezTo>
                <a:cubicBezTo>
                  <a:pt x="6166857" y="135309"/>
                  <a:pt x="6153560" y="141149"/>
                  <a:pt x="6139456" y="150233"/>
                </a:cubicBezTo>
                <a:cubicBezTo>
                  <a:pt x="6125353" y="159318"/>
                  <a:pt x="6120778" y="158142"/>
                  <a:pt x="6125733" y="146706"/>
                </a:cubicBezTo>
                <a:cubicBezTo>
                  <a:pt x="6130687" y="135269"/>
                  <a:pt x="6133835" y="127518"/>
                  <a:pt x="6135175" y="123453"/>
                </a:cubicBezTo>
                <a:cubicBezTo>
                  <a:pt x="6136517" y="119387"/>
                  <a:pt x="6134495" y="117007"/>
                  <a:pt x="6129109" y="116311"/>
                </a:cubicBezTo>
                <a:cubicBezTo>
                  <a:pt x="6123725" y="115616"/>
                  <a:pt x="6106729" y="117068"/>
                  <a:pt x="6078119" y="120667"/>
                </a:cubicBezTo>
                <a:lnTo>
                  <a:pt x="6059390" y="123115"/>
                </a:lnTo>
                <a:lnTo>
                  <a:pt x="6061395" y="123431"/>
                </a:lnTo>
                <a:cubicBezTo>
                  <a:pt x="6071154" y="126278"/>
                  <a:pt x="6079055" y="129798"/>
                  <a:pt x="6085099" y="133993"/>
                </a:cubicBezTo>
                <a:cubicBezTo>
                  <a:pt x="6091144" y="138187"/>
                  <a:pt x="6092789" y="143293"/>
                  <a:pt x="6090037" y="149308"/>
                </a:cubicBezTo>
                <a:cubicBezTo>
                  <a:pt x="6087283" y="155324"/>
                  <a:pt x="6085476" y="161358"/>
                  <a:pt x="6084615" y="167409"/>
                </a:cubicBezTo>
                <a:cubicBezTo>
                  <a:pt x="6083755" y="173461"/>
                  <a:pt x="6080637" y="185270"/>
                  <a:pt x="6075259" y="202837"/>
                </a:cubicBezTo>
                <a:cubicBezTo>
                  <a:pt x="6093285" y="201145"/>
                  <a:pt x="6105173" y="199596"/>
                  <a:pt x="6110923" y="198190"/>
                </a:cubicBezTo>
                <a:cubicBezTo>
                  <a:pt x="6116673" y="196785"/>
                  <a:pt x="6125439" y="194960"/>
                  <a:pt x="6137219" y="192716"/>
                </a:cubicBezTo>
                <a:cubicBezTo>
                  <a:pt x="6148999" y="190472"/>
                  <a:pt x="6159841" y="194512"/>
                  <a:pt x="6169743" y="204837"/>
                </a:cubicBezTo>
                <a:cubicBezTo>
                  <a:pt x="6179645" y="215162"/>
                  <a:pt x="6173399" y="220586"/>
                  <a:pt x="6151007" y="221110"/>
                </a:cubicBezTo>
                <a:cubicBezTo>
                  <a:pt x="6128615" y="221633"/>
                  <a:pt x="6101602" y="223609"/>
                  <a:pt x="6069967" y="227036"/>
                </a:cubicBezTo>
                <a:cubicBezTo>
                  <a:pt x="6059470" y="253250"/>
                  <a:pt x="6045166" y="273093"/>
                  <a:pt x="6027054" y="286566"/>
                </a:cubicBezTo>
                <a:cubicBezTo>
                  <a:pt x="6008943" y="300038"/>
                  <a:pt x="5988576" y="308377"/>
                  <a:pt x="5965954" y="311582"/>
                </a:cubicBezTo>
                <a:cubicBezTo>
                  <a:pt x="5943333" y="314787"/>
                  <a:pt x="5941705" y="311758"/>
                  <a:pt x="5961071" y="302494"/>
                </a:cubicBezTo>
                <a:cubicBezTo>
                  <a:pt x="5980438" y="293230"/>
                  <a:pt x="5996918" y="282457"/>
                  <a:pt x="6010513" y="270175"/>
                </a:cubicBezTo>
                <a:cubicBezTo>
                  <a:pt x="6024107" y="257892"/>
                  <a:pt x="6034841" y="244050"/>
                  <a:pt x="6042714" y="228649"/>
                </a:cubicBezTo>
                <a:cubicBezTo>
                  <a:pt x="5996567" y="234916"/>
                  <a:pt x="5969389" y="239182"/>
                  <a:pt x="5961179" y="241448"/>
                </a:cubicBezTo>
                <a:cubicBezTo>
                  <a:pt x="5952969" y="243713"/>
                  <a:pt x="5943358" y="239870"/>
                  <a:pt x="5932344" y="229918"/>
                </a:cubicBezTo>
                <a:cubicBezTo>
                  <a:pt x="5921331" y="219966"/>
                  <a:pt x="5922328" y="215449"/>
                  <a:pt x="5935334" y="216367"/>
                </a:cubicBezTo>
                <a:cubicBezTo>
                  <a:pt x="5948341" y="217284"/>
                  <a:pt x="5964373" y="216858"/>
                  <a:pt x="5983431" y="215087"/>
                </a:cubicBezTo>
                <a:cubicBezTo>
                  <a:pt x="6002490" y="213316"/>
                  <a:pt x="6023821" y="210745"/>
                  <a:pt x="6047425" y="207375"/>
                </a:cubicBezTo>
                <a:cubicBezTo>
                  <a:pt x="6050580" y="197911"/>
                  <a:pt x="6053057" y="185704"/>
                  <a:pt x="6054856" y="170754"/>
                </a:cubicBezTo>
                <a:cubicBezTo>
                  <a:pt x="6056656" y="155804"/>
                  <a:pt x="6055757" y="143468"/>
                  <a:pt x="6052157" y="133746"/>
                </a:cubicBezTo>
                <a:cubicBezTo>
                  <a:pt x="6051257" y="131315"/>
                  <a:pt x="6050774" y="129277"/>
                  <a:pt x="6050710" y="127632"/>
                </a:cubicBezTo>
                <a:lnTo>
                  <a:pt x="6051698" y="124120"/>
                </a:lnTo>
                <a:lnTo>
                  <a:pt x="6005867" y="130110"/>
                </a:lnTo>
                <a:cubicBezTo>
                  <a:pt x="5986307" y="132806"/>
                  <a:pt x="5971654" y="135054"/>
                  <a:pt x="5961910" y="136854"/>
                </a:cubicBezTo>
                <a:cubicBezTo>
                  <a:pt x="5952166" y="138654"/>
                  <a:pt x="5942275" y="135029"/>
                  <a:pt x="5932237" y="125980"/>
                </a:cubicBezTo>
                <a:cubicBezTo>
                  <a:pt x="5922199" y="116932"/>
                  <a:pt x="5923457" y="112866"/>
                  <a:pt x="5936012" y="113784"/>
                </a:cubicBezTo>
                <a:cubicBezTo>
                  <a:pt x="5948567" y="114702"/>
                  <a:pt x="5962574" y="114497"/>
                  <a:pt x="5978032" y="113171"/>
                </a:cubicBezTo>
                <a:cubicBezTo>
                  <a:pt x="5993491" y="111844"/>
                  <a:pt x="6014600" y="109511"/>
                  <a:pt x="6041359" y="106169"/>
                </a:cubicBezTo>
                <a:lnTo>
                  <a:pt x="6041359" y="80163"/>
                </a:lnTo>
                <a:cubicBezTo>
                  <a:pt x="6036110" y="81067"/>
                  <a:pt x="6029682" y="82193"/>
                  <a:pt x="6022074" y="83540"/>
                </a:cubicBezTo>
                <a:cubicBezTo>
                  <a:pt x="6014467" y="84888"/>
                  <a:pt x="6006329" y="81493"/>
                  <a:pt x="5997660" y="73355"/>
                </a:cubicBezTo>
                <a:cubicBezTo>
                  <a:pt x="5988992" y="65217"/>
                  <a:pt x="5990537" y="61148"/>
                  <a:pt x="6002296" y="61148"/>
                </a:cubicBezTo>
                <a:cubicBezTo>
                  <a:pt x="6011962" y="61148"/>
                  <a:pt x="6024982" y="59972"/>
                  <a:pt x="6041359" y="57621"/>
                </a:cubicBezTo>
                <a:cubicBezTo>
                  <a:pt x="6041359" y="37544"/>
                  <a:pt x="6038885" y="23208"/>
                  <a:pt x="6033938" y="14611"/>
                </a:cubicBezTo>
                <a:cubicBezTo>
                  <a:pt x="6030227" y="8163"/>
                  <a:pt x="6030570" y="4528"/>
                  <a:pt x="6034966" y="3707"/>
                </a:cubicBezTo>
                <a:close/>
                <a:moveTo>
                  <a:pt x="1567741" y="3707"/>
                </a:moveTo>
                <a:cubicBezTo>
                  <a:pt x="1569207" y="3433"/>
                  <a:pt x="1571123" y="3472"/>
                  <a:pt x="1573489" y="3823"/>
                </a:cubicBezTo>
                <a:cubicBezTo>
                  <a:pt x="1582953" y="5229"/>
                  <a:pt x="1591303" y="7537"/>
                  <a:pt x="1598538" y="10750"/>
                </a:cubicBezTo>
                <a:cubicBezTo>
                  <a:pt x="1605772" y="13962"/>
                  <a:pt x="1608468" y="17956"/>
                  <a:pt x="1606625" y="22731"/>
                </a:cubicBezTo>
                <a:cubicBezTo>
                  <a:pt x="1604783" y="27506"/>
                  <a:pt x="1603431" y="32683"/>
                  <a:pt x="1602571" y="38261"/>
                </a:cubicBezTo>
                <a:cubicBezTo>
                  <a:pt x="1601710" y="43840"/>
                  <a:pt x="1601280" y="48307"/>
                  <a:pt x="1601280" y="51662"/>
                </a:cubicBezTo>
                <a:cubicBezTo>
                  <a:pt x="1608507" y="50873"/>
                  <a:pt x="1613433" y="50042"/>
                  <a:pt x="1616058" y="49167"/>
                </a:cubicBezTo>
                <a:lnTo>
                  <a:pt x="1628190" y="45123"/>
                </a:lnTo>
                <a:cubicBezTo>
                  <a:pt x="1635073" y="42284"/>
                  <a:pt x="1642433" y="44395"/>
                  <a:pt x="1650270" y="51458"/>
                </a:cubicBezTo>
                <a:cubicBezTo>
                  <a:pt x="1658107" y="58520"/>
                  <a:pt x="1654303" y="64160"/>
                  <a:pt x="1638859" y="68376"/>
                </a:cubicBezTo>
                <a:cubicBezTo>
                  <a:pt x="1623415" y="72592"/>
                  <a:pt x="1610350" y="75467"/>
                  <a:pt x="1599667" y="77001"/>
                </a:cubicBezTo>
                <a:cubicBezTo>
                  <a:pt x="1598950" y="88517"/>
                  <a:pt x="1598591" y="96267"/>
                  <a:pt x="1598591" y="100254"/>
                </a:cubicBezTo>
                <a:cubicBezTo>
                  <a:pt x="1616402" y="98591"/>
                  <a:pt x="1631420" y="96855"/>
                  <a:pt x="1643645" y="95049"/>
                </a:cubicBezTo>
                <a:cubicBezTo>
                  <a:pt x="1655870" y="93242"/>
                  <a:pt x="1665205" y="90958"/>
                  <a:pt x="1671651" y="88197"/>
                </a:cubicBezTo>
                <a:cubicBezTo>
                  <a:pt x="1678097" y="85437"/>
                  <a:pt x="1686289" y="87183"/>
                  <a:pt x="1696227" y="93435"/>
                </a:cubicBezTo>
                <a:cubicBezTo>
                  <a:pt x="1706165" y="99688"/>
                  <a:pt x="1714421" y="107148"/>
                  <a:pt x="1720996" y="115817"/>
                </a:cubicBezTo>
                <a:cubicBezTo>
                  <a:pt x="1727571" y="124485"/>
                  <a:pt x="1724613" y="130118"/>
                  <a:pt x="1712123" y="132713"/>
                </a:cubicBezTo>
                <a:cubicBezTo>
                  <a:pt x="1699632" y="135309"/>
                  <a:pt x="1686335" y="141149"/>
                  <a:pt x="1672232" y="150233"/>
                </a:cubicBezTo>
                <a:cubicBezTo>
                  <a:pt x="1658128" y="159318"/>
                  <a:pt x="1653554" y="158142"/>
                  <a:pt x="1658508" y="146706"/>
                </a:cubicBezTo>
                <a:cubicBezTo>
                  <a:pt x="1663463" y="135269"/>
                  <a:pt x="1666610" y="127518"/>
                  <a:pt x="1667952" y="123453"/>
                </a:cubicBezTo>
                <a:cubicBezTo>
                  <a:pt x="1669292" y="119387"/>
                  <a:pt x="1667270" y="117007"/>
                  <a:pt x="1661885" y="116311"/>
                </a:cubicBezTo>
                <a:cubicBezTo>
                  <a:pt x="1656501" y="115616"/>
                  <a:pt x="1639504" y="117068"/>
                  <a:pt x="1610895" y="120667"/>
                </a:cubicBezTo>
                <a:lnTo>
                  <a:pt x="1592166" y="123115"/>
                </a:lnTo>
                <a:lnTo>
                  <a:pt x="1594171" y="123431"/>
                </a:lnTo>
                <a:cubicBezTo>
                  <a:pt x="1603929" y="126278"/>
                  <a:pt x="1611831" y="129798"/>
                  <a:pt x="1617875" y="133993"/>
                </a:cubicBezTo>
                <a:cubicBezTo>
                  <a:pt x="1623920" y="138187"/>
                  <a:pt x="1625566" y="143293"/>
                  <a:pt x="1622812" y="149308"/>
                </a:cubicBezTo>
                <a:cubicBezTo>
                  <a:pt x="1620059" y="155324"/>
                  <a:pt x="1618252" y="161358"/>
                  <a:pt x="1617391" y="167409"/>
                </a:cubicBezTo>
                <a:cubicBezTo>
                  <a:pt x="1616531" y="173461"/>
                  <a:pt x="1613412" y="185270"/>
                  <a:pt x="1608034" y="202837"/>
                </a:cubicBezTo>
                <a:cubicBezTo>
                  <a:pt x="1626060" y="201145"/>
                  <a:pt x="1637948" y="199596"/>
                  <a:pt x="1643699" y="198190"/>
                </a:cubicBezTo>
                <a:cubicBezTo>
                  <a:pt x="1649449" y="196785"/>
                  <a:pt x="1658215" y="194960"/>
                  <a:pt x="1669995" y="192716"/>
                </a:cubicBezTo>
                <a:cubicBezTo>
                  <a:pt x="1681775" y="190472"/>
                  <a:pt x="1692617" y="194512"/>
                  <a:pt x="1702519" y="204837"/>
                </a:cubicBezTo>
                <a:cubicBezTo>
                  <a:pt x="1712420" y="215162"/>
                  <a:pt x="1706175" y="220586"/>
                  <a:pt x="1683783" y="221110"/>
                </a:cubicBezTo>
                <a:cubicBezTo>
                  <a:pt x="1661391" y="221633"/>
                  <a:pt x="1634378" y="223609"/>
                  <a:pt x="1602743" y="227036"/>
                </a:cubicBezTo>
                <a:cubicBezTo>
                  <a:pt x="1592246" y="253250"/>
                  <a:pt x="1577941" y="273093"/>
                  <a:pt x="1559830" y="286566"/>
                </a:cubicBezTo>
                <a:cubicBezTo>
                  <a:pt x="1541718" y="300038"/>
                  <a:pt x="1521351" y="308377"/>
                  <a:pt x="1498730" y="311582"/>
                </a:cubicBezTo>
                <a:cubicBezTo>
                  <a:pt x="1476108" y="314787"/>
                  <a:pt x="1474481" y="311758"/>
                  <a:pt x="1493847" y="302494"/>
                </a:cubicBezTo>
                <a:cubicBezTo>
                  <a:pt x="1513213" y="293230"/>
                  <a:pt x="1529694" y="282457"/>
                  <a:pt x="1543288" y="270175"/>
                </a:cubicBezTo>
                <a:cubicBezTo>
                  <a:pt x="1556883" y="257892"/>
                  <a:pt x="1567616" y="244050"/>
                  <a:pt x="1575490" y="228649"/>
                </a:cubicBezTo>
                <a:cubicBezTo>
                  <a:pt x="1529342" y="234916"/>
                  <a:pt x="1502165" y="239182"/>
                  <a:pt x="1493955" y="241448"/>
                </a:cubicBezTo>
                <a:cubicBezTo>
                  <a:pt x="1485744" y="243713"/>
                  <a:pt x="1476133" y="239870"/>
                  <a:pt x="1465120" y="229918"/>
                </a:cubicBezTo>
                <a:cubicBezTo>
                  <a:pt x="1454106" y="219966"/>
                  <a:pt x="1455104" y="215449"/>
                  <a:pt x="1468110" y="216367"/>
                </a:cubicBezTo>
                <a:cubicBezTo>
                  <a:pt x="1481116" y="217284"/>
                  <a:pt x="1497149" y="216858"/>
                  <a:pt x="1516207" y="215087"/>
                </a:cubicBezTo>
                <a:cubicBezTo>
                  <a:pt x="1535265" y="213316"/>
                  <a:pt x="1556596" y="210745"/>
                  <a:pt x="1580200" y="207375"/>
                </a:cubicBezTo>
                <a:cubicBezTo>
                  <a:pt x="1583355" y="197911"/>
                  <a:pt x="1585832" y="185704"/>
                  <a:pt x="1587632" y="170754"/>
                </a:cubicBezTo>
                <a:cubicBezTo>
                  <a:pt x="1589432" y="155804"/>
                  <a:pt x="1588532" y="143468"/>
                  <a:pt x="1584932" y="133746"/>
                </a:cubicBezTo>
                <a:cubicBezTo>
                  <a:pt x="1584032" y="131315"/>
                  <a:pt x="1583550" y="129277"/>
                  <a:pt x="1583485" y="127632"/>
                </a:cubicBezTo>
                <a:lnTo>
                  <a:pt x="1584474" y="124120"/>
                </a:lnTo>
                <a:lnTo>
                  <a:pt x="1538642" y="130110"/>
                </a:lnTo>
                <a:cubicBezTo>
                  <a:pt x="1519082" y="132806"/>
                  <a:pt x="1504430" y="135054"/>
                  <a:pt x="1494686" y="136854"/>
                </a:cubicBezTo>
                <a:cubicBezTo>
                  <a:pt x="1484942" y="138654"/>
                  <a:pt x="1475051" y="135029"/>
                  <a:pt x="1465012" y="125980"/>
                </a:cubicBezTo>
                <a:cubicBezTo>
                  <a:pt x="1454974" y="116932"/>
                  <a:pt x="1456232" y="112866"/>
                  <a:pt x="1468787" y="113784"/>
                </a:cubicBezTo>
                <a:cubicBezTo>
                  <a:pt x="1481343" y="114702"/>
                  <a:pt x="1495349" y="114497"/>
                  <a:pt x="1510808" y="113171"/>
                </a:cubicBezTo>
                <a:cubicBezTo>
                  <a:pt x="1526266" y="111844"/>
                  <a:pt x="1547376" y="109511"/>
                  <a:pt x="1574134" y="106169"/>
                </a:cubicBezTo>
                <a:lnTo>
                  <a:pt x="1574134" y="80163"/>
                </a:lnTo>
                <a:cubicBezTo>
                  <a:pt x="1568885" y="81067"/>
                  <a:pt x="1562458" y="82193"/>
                  <a:pt x="1554850" y="83540"/>
                </a:cubicBezTo>
                <a:cubicBezTo>
                  <a:pt x="1547242" y="84888"/>
                  <a:pt x="1539105" y="81493"/>
                  <a:pt x="1530436" y="73355"/>
                </a:cubicBezTo>
                <a:cubicBezTo>
                  <a:pt x="1521767" y="65217"/>
                  <a:pt x="1523313" y="61148"/>
                  <a:pt x="1535072" y="61148"/>
                </a:cubicBezTo>
                <a:cubicBezTo>
                  <a:pt x="1544736" y="61148"/>
                  <a:pt x="1557758" y="59972"/>
                  <a:pt x="1574134" y="57621"/>
                </a:cubicBezTo>
                <a:cubicBezTo>
                  <a:pt x="1574134" y="37544"/>
                  <a:pt x="1571660" y="23208"/>
                  <a:pt x="1566713" y="14611"/>
                </a:cubicBezTo>
                <a:cubicBezTo>
                  <a:pt x="1563003" y="8163"/>
                  <a:pt x="1563345" y="4528"/>
                  <a:pt x="1567741" y="3707"/>
                </a:cubicBezTo>
                <a:close/>
                <a:moveTo>
                  <a:pt x="4255720" y="1323"/>
                </a:moveTo>
                <a:cubicBezTo>
                  <a:pt x="4257353" y="1432"/>
                  <a:pt x="4259297" y="1911"/>
                  <a:pt x="4261550" y="2759"/>
                </a:cubicBezTo>
                <a:cubicBezTo>
                  <a:pt x="4270563" y="6150"/>
                  <a:pt x="4277339" y="10147"/>
                  <a:pt x="4281877" y="14751"/>
                </a:cubicBezTo>
                <a:cubicBezTo>
                  <a:pt x="4286416" y="19354"/>
                  <a:pt x="4286462" y="23351"/>
                  <a:pt x="4282017" y="26743"/>
                </a:cubicBezTo>
                <a:cubicBezTo>
                  <a:pt x="4277571" y="30134"/>
                  <a:pt x="4271247" y="35745"/>
                  <a:pt x="4263045" y="43574"/>
                </a:cubicBezTo>
                <a:cubicBezTo>
                  <a:pt x="4290980" y="42743"/>
                  <a:pt x="4313318" y="39158"/>
                  <a:pt x="4330060" y="32819"/>
                </a:cubicBezTo>
                <a:cubicBezTo>
                  <a:pt x="4346802" y="26481"/>
                  <a:pt x="4359841" y="26441"/>
                  <a:pt x="4369177" y="32701"/>
                </a:cubicBezTo>
                <a:cubicBezTo>
                  <a:pt x="4378512" y="38960"/>
                  <a:pt x="4378161" y="44377"/>
                  <a:pt x="4368123" y="48952"/>
                </a:cubicBezTo>
                <a:cubicBezTo>
                  <a:pt x="4358084" y="53526"/>
                  <a:pt x="4344239" y="57169"/>
                  <a:pt x="4326586" y="59879"/>
                </a:cubicBezTo>
                <a:cubicBezTo>
                  <a:pt x="4308933" y="62589"/>
                  <a:pt x="4294647" y="64174"/>
                  <a:pt x="4283727" y="64633"/>
                </a:cubicBezTo>
                <a:cubicBezTo>
                  <a:pt x="4272807" y="65092"/>
                  <a:pt x="4263454" y="63070"/>
                  <a:pt x="4255667" y="58567"/>
                </a:cubicBezTo>
                <a:cubicBezTo>
                  <a:pt x="4231504" y="83361"/>
                  <a:pt x="4212044" y="98336"/>
                  <a:pt x="4197288" y="103491"/>
                </a:cubicBezTo>
                <a:cubicBezTo>
                  <a:pt x="4182532" y="108647"/>
                  <a:pt x="4180668" y="105563"/>
                  <a:pt x="4191695" y="94242"/>
                </a:cubicBezTo>
                <a:cubicBezTo>
                  <a:pt x="4202723" y="82920"/>
                  <a:pt x="4215320" y="68207"/>
                  <a:pt x="4229489" y="50103"/>
                </a:cubicBezTo>
                <a:cubicBezTo>
                  <a:pt x="4243657" y="31998"/>
                  <a:pt x="4250289" y="18734"/>
                  <a:pt x="4249386" y="10309"/>
                </a:cubicBezTo>
                <a:cubicBezTo>
                  <a:pt x="4248708" y="3990"/>
                  <a:pt x="4250820" y="995"/>
                  <a:pt x="4255720" y="1323"/>
                </a:cubicBezTo>
                <a:close/>
                <a:moveTo>
                  <a:pt x="5686761" y="96"/>
                </a:moveTo>
                <a:cubicBezTo>
                  <a:pt x="5688039" y="-112"/>
                  <a:pt x="5689699" y="20"/>
                  <a:pt x="5691741" y="489"/>
                </a:cubicBezTo>
                <a:cubicBezTo>
                  <a:pt x="5699907" y="2368"/>
                  <a:pt x="5707806" y="4931"/>
                  <a:pt x="5715434" y="8179"/>
                </a:cubicBezTo>
                <a:cubicBezTo>
                  <a:pt x="5723064" y="11427"/>
                  <a:pt x="5725509" y="15471"/>
                  <a:pt x="5722769" y="20311"/>
                </a:cubicBezTo>
                <a:cubicBezTo>
                  <a:pt x="5720031" y="25151"/>
                  <a:pt x="5718252" y="33801"/>
                  <a:pt x="5717435" y="46263"/>
                </a:cubicBezTo>
                <a:cubicBezTo>
                  <a:pt x="5733109" y="44514"/>
                  <a:pt x="5746477" y="42502"/>
                  <a:pt x="5757541" y="40229"/>
                </a:cubicBezTo>
                <a:cubicBezTo>
                  <a:pt x="5768604" y="37957"/>
                  <a:pt x="5777510" y="40473"/>
                  <a:pt x="5784256" y="47780"/>
                </a:cubicBezTo>
                <a:cubicBezTo>
                  <a:pt x="5791004" y="55086"/>
                  <a:pt x="5787702" y="59836"/>
                  <a:pt x="5774351" y="62030"/>
                </a:cubicBezTo>
                <a:cubicBezTo>
                  <a:pt x="5761001" y="64224"/>
                  <a:pt x="5741950" y="66970"/>
                  <a:pt x="5717198" y="70269"/>
                </a:cubicBezTo>
                <a:lnTo>
                  <a:pt x="5716080" y="90811"/>
                </a:lnTo>
                <a:cubicBezTo>
                  <a:pt x="5722633" y="90883"/>
                  <a:pt x="5730377" y="89775"/>
                  <a:pt x="5739311" y="87488"/>
                </a:cubicBezTo>
                <a:cubicBezTo>
                  <a:pt x="5748245" y="85200"/>
                  <a:pt x="5755605" y="87703"/>
                  <a:pt x="5761391" y="94995"/>
                </a:cubicBezTo>
                <a:cubicBezTo>
                  <a:pt x="5767177" y="102287"/>
                  <a:pt x="5764374" y="107026"/>
                  <a:pt x="5752980" y="109213"/>
                </a:cubicBezTo>
                <a:cubicBezTo>
                  <a:pt x="5741588" y="111400"/>
                  <a:pt x="5727122" y="113619"/>
                  <a:pt x="5709584" y="115871"/>
                </a:cubicBezTo>
                <a:cubicBezTo>
                  <a:pt x="5692046" y="118122"/>
                  <a:pt x="5679788" y="119484"/>
                  <a:pt x="5672811" y="119957"/>
                </a:cubicBezTo>
                <a:cubicBezTo>
                  <a:pt x="5665835" y="120431"/>
                  <a:pt x="5658454" y="117681"/>
                  <a:pt x="5650667" y="111708"/>
                </a:cubicBezTo>
                <a:cubicBezTo>
                  <a:pt x="5642880" y="105736"/>
                  <a:pt x="5643762" y="102133"/>
                  <a:pt x="5653313" y="100899"/>
                </a:cubicBezTo>
                <a:cubicBezTo>
                  <a:pt x="5662863" y="99666"/>
                  <a:pt x="5675633" y="97845"/>
                  <a:pt x="5691623" y="95436"/>
                </a:cubicBezTo>
                <a:lnTo>
                  <a:pt x="5691623" y="74764"/>
                </a:lnTo>
                <a:cubicBezTo>
                  <a:pt x="5677727" y="77475"/>
                  <a:pt x="5666506" y="78830"/>
                  <a:pt x="5657959" y="78830"/>
                </a:cubicBezTo>
                <a:cubicBezTo>
                  <a:pt x="5649857" y="78830"/>
                  <a:pt x="5641970" y="75575"/>
                  <a:pt x="5634298" y="69064"/>
                </a:cubicBezTo>
                <a:cubicBezTo>
                  <a:pt x="5626626" y="62554"/>
                  <a:pt x="5628791" y="58714"/>
                  <a:pt x="5640794" y="57545"/>
                </a:cubicBezTo>
                <a:cubicBezTo>
                  <a:pt x="5652796" y="56377"/>
                  <a:pt x="5669740" y="54573"/>
                  <a:pt x="5691623" y="52135"/>
                </a:cubicBezTo>
                <a:cubicBezTo>
                  <a:pt x="5691623" y="33737"/>
                  <a:pt x="5689601" y="20060"/>
                  <a:pt x="5685557" y="11105"/>
                </a:cubicBezTo>
                <a:cubicBezTo>
                  <a:pt x="5682524" y="4388"/>
                  <a:pt x="5682925" y="718"/>
                  <a:pt x="5686761" y="96"/>
                </a:cubicBezTo>
                <a:close/>
                <a:moveTo>
                  <a:pt x="3543636" y="96"/>
                </a:moveTo>
                <a:cubicBezTo>
                  <a:pt x="3544914" y="-112"/>
                  <a:pt x="3546574" y="20"/>
                  <a:pt x="3548616" y="489"/>
                </a:cubicBezTo>
                <a:cubicBezTo>
                  <a:pt x="3556783" y="2368"/>
                  <a:pt x="3564680" y="4931"/>
                  <a:pt x="3572310" y="8179"/>
                </a:cubicBezTo>
                <a:cubicBezTo>
                  <a:pt x="3579939" y="11427"/>
                  <a:pt x="3582383" y="15471"/>
                  <a:pt x="3579645" y="20311"/>
                </a:cubicBezTo>
                <a:cubicBezTo>
                  <a:pt x="3576906" y="25151"/>
                  <a:pt x="3575127" y="33801"/>
                  <a:pt x="3574310" y="46263"/>
                </a:cubicBezTo>
                <a:cubicBezTo>
                  <a:pt x="3589984" y="44514"/>
                  <a:pt x="3603353" y="42502"/>
                  <a:pt x="3614416" y="40229"/>
                </a:cubicBezTo>
                <a:cubicBezTo>
                  <a:pt x="3625479" y="37957"/>
                  <a:pt x="3634385" y="40473"/>
                  <a:pt x="3641132" y="47780"/>
                </a:cubicBezTo>
                <a:cubicBezTo>
                  <a:pt x="3647879" y="55086"/>
                  <a:pt x="3644577" y="59836"/>
                  <a:pt x="3631226" y="62030"/>
                </a:cubicBezTo>
                <a:cubicBezTo>
                  <a:pt x="3617876" y="64224"/>
                  <a:pt x="3598825" y="66970"/>
                  <a:pt x="3574073" y="70269"/>
                </a:cubicBezTo>
                <a:lnTo>
                  <a:pt x="3572955" y="90811"/>
                </a:lnTo>
                <a:cubicBezTo>
                  <a:pt x="3579508" y="90883"/>
                  <a:pt x="3587252" y="89775"/>
                  <a:pt x="3596186" y="87488"/>
                </a:cubicBezTo>
                <a:cubicBezTo>
                  <a:pt x="3605120" y="85200"/>
                  <a:pt x="3612480" y="87703"/>
                  <a:pt x="3618266" y="94995"/>
                </a:cubicBezTo>
                <a:cubicBezTo>
                  <a:pt x="3624053" y="102287"/>
                  <a:pt x="3621249" y="107026"/>
                  <a:pt x="3609856" y="109213"/>
                </a:cubicBezTo>
                <a:cubicBezTo>
                  <a:pt x="3598462" y="111400"/>
                  <a:pt x="3583997" y="113619"/>
                  <a:pt x="3566459" y="115871"/>
                </a:cubicBezTo>
                <a:cubicBezTo>
                  <a:pt x="3548921" y="118122"/>
                  <a:pt x="3536664" y="119484"/>
                  <a:pt x="3529687" y="119957"/>
                </a:cubicBezTo>
                <a:cubicBezTo>
                  <a:pt x="3522711" y="120431"/>
                  <a:pt x="3515329" y="117681"/>
                  <a:pt x="3507542" y="111708"/>
                </a:cubicBezTo>
                <a:cubicBezTo>
                  <a:pt x="3499755" y="105736"/>
                  <a:pt x="3500637" y="102133"/>
                  <a:pt x="3510188" y="100899"/>
                </a:cubicBezTo>
                <a:cubicBezTo>
                  <a:pt x="3519738" y="99666"/>
                  <a:pt x="3532508" y="97845"/>
                  <a:pt x="3548498" y="95436"/>
                </a:cubicBezTo>
                <a:lnTo>
                  <a:pt x="3548498" y="74764"/>
                </a:lnTo>
                <a:cubicBezTo>
                  <a:pt x="3534602" y="77475"/>
                  <a:pt x="3523381" y="78830"/>
                  <a:pt x="3514834" y="78830"/>
                </a:cubicBezTo>
                <a:cubicBezTo>
                  <a:pt x="3506732" y="78830"/>
                  <a:pt x="3498845" y="75575"/>
                  <a:pt x="3491173" y="69064"/>
                </a:cubicBezTo>
                <a:cubicBezTo>
                  <a:pt x="3483501" y="62554"/>
                  <a:pt x="3485666" y="58714"/>
                  <a:pt x="3497669" y="57545"/>
                </a:cubicBezTo>
                <a:cubicBezTo>
                  <a:pt x="3509672" y="56377"/>
                  <a:pt x="3526615" y="54573"/>
                  <a:pt x="3548498" y="52135"/>
                </a:cubicBezTo>
                <a:cubicBezTo>
                  <a:pt x="3548498" y="33737"/>
                  <a:pt x="3546476" y="20060"/>
                  <a:pt x="3542432" y="11105"/>
                </a:cubicBezTo>
                <a:cubicBezTo>
                  <a:pt x="3539399" y="4388"/>
                  <a:pt x="3539800" y="718"/>
                  <a:pt x="3543636" y="9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任意多边形: 形状 12"/>
          <p:cNvSpPr/>
          <p:nvPr/>
        </p:nvSpPr>
        <p:spPr>
          <a:xfrm>
            <a:off x="2398656" y="2162424"/>
            <a:ext cx="2653108" cy="319029"/>
          </a:xfrm>
          <a:custGeom>
            <a:avLst/>
            <a:gdLst/>
            <a:ahLst/>
            <a:cxnLst/>
            <a:rect l="l" t="t" r="r" b="b"/>
            <a:pathLst>
              <a:path w="2653108" h="319029">
                <a:moveTo>
                  <a:pt x="882136" y="245553"/>
                </a:moveTo>
                <a:cubicBezTo>
                  <a:pt x="883832" y="245380"/>
                  <a:pt x="886127" y="245767"/>
                  <a:pt x="889020" y="246711"/>
                </a:cubicBezTo>
                <a:cubicBezTo>
                  <a:pt x="900593" y="250490"/>
                  <a:pt x="910789" y="254932"/>
                  <a:pt x="919608" y="260037"/>
                </a:cubicBezTo>
                <a:cubicBezTo>
                  <a:pt x="928427" y="265142"/>
                  <a:pt x="936612" y="271470"/>
                  <a:pt x="944162" y="279020"/>
                </a:cubicBezTo>
                <a:cubicBezTo>
                  <a:pt x="951712" y="286570"/>
                  <a:pt x="955200" y="295880"/>
                  <a:pt x="954627" y="306951"/>
                </a:cubicBezTo>
                <a:cubicBezTo>
                  <a:pt x="954053" y="318022"/>
                  <a:pt x="949303" y="321370"/>
                  <a:pt x="940376" y="316996"/>
                </a:cubicBezTo>
                <a:cubicBezTo>
                  <a:pt x="931449" y="312622"/>
                  <a:pt x="921605" y="304825"/>
                  <a:pt x="910842" y="293604"/>
                </a:cubicBezTo>
                <a:cubicBezTo>
                  <a:pt x="900080" y="282383"/>
                  <a:pt x="890805" y="271911"/>
                  <a:pt x="883019" y="262188"/>
                </a:cubicBezTo>
                <a:cubicBezTo>
                  <a:pt x="877340" y="251616"/>
                  <a:pt x="877046" y="246071"/>
                  <a:pt x="882136" y="245553"/>
                </a:cubicBezTo>
                <a:close/>
                <a:moveTo>
                  <a:pt x="2559779" y="243775"/>
                </a:moveTo>
                <a:lnTo>
                  <a:pt x="2605832" y="243775"/>
                </a:lnTo>
                <a:lnTo>
                  <a:pt x="2605832" y="289807"/>
                </a:lnTo>
                <a:lnTo>
                  <a:pt x="2559779" y="289807"/>
                </a:lnTo>
                <a:close/>
                <a:moveTo>
                  <a:pt x="537650" y="220096"/>
                </a:moveTo>
                <a:cubicBezTo>
                  <a:pt x="538809" y="219430"/>
                  <a:pt x="540878" y="219508"/>
                  <a:pt x="543855" y="220329"/>
                </a:cubicBezTo>
                <a:cubicBezTo>
                  <a:pt x="555765" y="223613"/>
                  <a:pt x="566738" y="227528"/>
                  <a:pt x="576777" y="232073"/>
                </a:cubicBezTo>
                <a:cubicBezTo>
                  <a:pt x="588091" y="236806"/>
                  <a:pt x="598004" y="243660"/>
                  <a:pt x="606514" y="252637"/>
                </a:cubicBezTo>
                <a:cubicBezTo>
                  <a:pt x="615025" y="261614"/>
                  <a:pt x="618714" y="273201"/>
                  <a:pt x="617582" y="287398"/>
                </a:cubicBezTo>
                <a:cubicBezTo>
                  <a:pt x="616449" y="301595"/>
                  <a:pt x="609490" y="303398"/>
                  <a:pt x="596706" y="292808"/>
                </a:cubicBezTo>
                <a:cubicBezTo>
                  <a:pt x="583922" y="282218"/>
                  <a:pt x="568940" y="266669"/>
                  <a:pt x="551760" y="246163"/>
                </a:cubicBezTo>
                <a:cubicBezTo>
                  <a:pt x="538875" y="230783"/>
                  <a:pt x="534172" y="222094"/>
                  <a:pt x="537650" y="220096"/>
                </a:cubicBezTo>
                <a:close/>
                <a:moveTo>
                  <a:pt x="467897" y="216253"/>
                </a:moveTo>
                <a:cubicBezTo>
                  <a:pt x="472138" y="216224"/>
                  <a:pt x="478611" y="218278"/>
                  <a:pt x="487315" y="222415"/>
                </a:cubicBezTo>
                <a:cubicBezTo>
                  <a:pt x="502401" y="232884"/>
                  <a:pt x="506725" y="239875"/>
                  <a:pt x="500286" y="243388"/>
                </a:cubicBezTo>
                <a:cubicBezTo>
                  <a:pt x="493847" y="246901"/>
                  <a:pt x="487530" y="251981"/>
                  <a:pt x="481335" y="258628"/>
                </a:cubicBezTo>
                <a:cubicBezTo>
                  <a:pt x="475140" y="265275"/>
                  <a:pt x="465887" y="273613"/>
                  <a:pt x="453576" y="283644"/>
                </a:cubicBezTo>
                <a:cubicBezTo>
                  <a:pt x="441265" y="293675"/>
                  <a:pt x="427760" y="301484"/>
                  <a:pt x="413062" y="307069"/>
                </a:cubicBezTo>
                <a:cubicBezTo>
                  <a:pt x="398363" y="312655"/>
                  <a:pt x="397183" y="309138"/>
                  <a:pt x="409523" y="296518"/>
                </a:cubicBezTo>
                <a:cubicBezTo>
                  <a:pt x="421863" y="283899"/>
                  <a:pt x="433783" y="270520"/>
                  <a:pt x="445284" y="256380"/>
                </a:cubicBezTo>
                <a:cubicBezTo>
                  <a:pt x="456785" y="242241"/>
                  <a:pt x="462313" y="230976"/>
                  <a:pt x="461869" y="222587"/>
                </a:cubicBezTo>
                <a:cubicBezTo>
                  <a:pt x="461646" y="218393"/>
                  <a:pt x="463656" y="216281"/>
                  <a:pt x="467897" y="216253"/>
                </a:cubicBezTo>
                <a:close/>
                <a:moveTo>
                  <a:pt x="786967" y="172267"/>
                </a:moveTo>
                <a:cubicBezTo>
                  <a:pt x="789245" y="172055"/>
                  <a:pt x="792152" y="172370"/>
                  <a:pt x="795687" y="173210"/>
                </a:cubicBezTo>
                <a:cubicBezTo>
                  <a:pt x="809827" y="176573"/>
                  <a:pt x="818402" y="181298"/>
                  <a:pt x="821413" y="187386"/>
                </a:cubicBezTo>
                <a:cubicBezTo>
                  <a:pt x="824425" y="193473"/>
                  <a:pt x="824981" y="199693"/>
                  <a:pt x="823080" y="206046"/>
                </a:cubicBezTo>
                <a:cubicBezTo>
                  <a:pt x="821180" y="212399"/>
                  <a:pt x="815742" y="213155"/>
                  <a:pt x="806765" y="208315"/>
                </a:cubicBezTo>
                <a:cubicBezTo>
                  <a:pt x="797788" y="203475"/>
                  <a:pt x="790008" y="196832"/>
                  <a:pt x="783426" y="188386"/>
                </a:cubicBezTo>
                <a:cubicBezTo>
                  <a:pt x="778952" y="178276"/>
                  <a:pt x="780132" y="172903"/>
                  <a:pt x="786967" y="172267"/>
                </a:cubicBezTo>
                <a:close/>
                <a:moveTo>
                  <a:pt x="797415" y="136176"/>
                </a:moveTo>
                <a:cubicBezTo>
                  <a:pt x="799405" y="135917"/>
                  <a:pt x="801930" y="136091"/>
                  <a:pt x="804990" y="136697"/>
                </a:cubicBezTo>
                <a:cubicBezTo>
                  <a:pt x="817230" y="139120"/>
                  <a:pt x="825353" y="143386"/>
                  <a:pt x="829361" y="149495"/>
                </a:cubicBezTo>
                <a:cubicBezTo>
                  <a:pt x="833369" y="155604"/>
                  <a:pt x="834416" y="161620"/>
                  <a:pt x="832502" y="167543"/>
                </a:cubicBezTo>
                <a:cubicBezTo>
                  <a:pt x="830588" y="173465"/>
                  <a:pt x="824905" y="174006"/>
                  <a:pt x="815455" y="169167"/>
                </a:cubicBezTo>
                <a:cubicBezTo>
                  <a:pt x="806005" y="164327"/>
                  <a:pt x="798835" y="157999"/>
                  <a:pt x="793945" y="150184"/>
                </a:cubicBezTo>
                <a:cubicBezTo>
                  <a:pt x="790288" y="141623"/>
                  <a:pt x="791445" y="136954"/>
                  <a:pt x="797415" y="136176"/>
                </a:cubicBezTo>
                <a:close/>
                <a:moveTo>
                  <a:pt x="244631" y="130869"/>
                </a:moveTo>
                <a:cubicBezTo>
                  <a:pt x="260811" y="129785"/>
                  <a:pt x="274383" y="132158"/>
                  <a:pt x="285348" y="137987"/>
                </a:cubicBezTo>
                <a:cubicBezTo>
                  <a:pt x="299968" y="145760"/>
                  <a:pt x="306407" y="152758"/>
                  <a:pt x="304664" y="158981"/>
                </a:cubicBezTo>
                <a:cubicBezTo>
                  <a:pt x="302922" y="165205"/>
                  <a:pt x="295888" y="167869"/>
                  <a:pt x="283563" y="166972"/>
                </a:cubicBezTo>
                <a:cubicBezTo>
                  <a:pt x="271237" y="166076"/>
                  <a:pt x="253918" y="165628"/>
                  <a:pt x="231604" y="165628"/>
                </a:cubicBezTo>
                <a:cubicBezTo>
                  <a:pt x="209320" y="165628"/>
                  <a:pt x="185379" y="166750"/>
                  <a:pt x="159782" y="168994"/>
                </a:cubicBezTo>
                <a:cubicBezTo>
                  <a:pt x="134184" y="171239"/>
                  <a:pt x="112760" y="173910"/>
                  <a:pt x="95509" y="177007"/>
                </a:cubicBezTo>
                <a:cubicBezTo>
                  <a:pt x="78258" y="180105"/>
                  <a:pt x="63200" y="183030"/>
                  <a:pt x="50337" y="185783"/>
                </a:cubicBezTo>
                <a:cubicBezTo>
                  <a:pt x="37474" y="188537"/>
                  <a:pt x="24088" y="185547"/>
                  <a:pt x="10177" y="176813"/>
                </a:cubicBezTo>
                <a:cubicBezTo>
                  <a:pt x="-2427" y="162946"/>
                  <a:pt x="-3324" y="156698"/>
                  <a:pt x="7489" y="158067"/>
                </a:cubicBezTo>
                <a:cubicBezTo>
                  <a:pt x="18301" y="159437"/>
                  <a:pt x="36825" y="159006"/>
                  <a:pt x="63061" y="156777"/>
                </a:cubicBezTo>
                <a:cubicBezTo>
                  <a:pt x="89296" y="154547"/>
                  <a:pt x="117302" y="151173"/>
                  <a:pt x="147080" y="146656"/>
                </a:cubicBezTo>
                <a:cubicBezTo>
                  <a:pt x="176857" y="142139"/>
                  <a:pt x="203691" y="137622"/>
                  <a:pt x="227582" y="133104"/>
                </a:cubicBezTo>
                <a:cubicBezTo>
                  <a:pt x="233555" y="131975"/>
                  <a:pt x="239238" y="131230"/>
                  <a:pt x="244631" y="130869"/>
                </a:cubicBezTo>
                <a:close/>
                <a:moveTo>
                  <a:pt x="527324" y="119725"/>
                </a:moveTo>
                <a:cubicBezTo>
                  <a:pt x="512568" y="123281"/>
                  <a:pt x="499060" y="126214"/>
                  <a:pt x="486799" y="128523"/>
                </a:cubicBezTo>
                <a:cubicBezTo>
                  <a:pt x="486039" y="148470"/>
                  <a:pt x="485659" y="165736"/>
                  <a:pt x="485659" y="180320"/>
                </a:cubicBezTo>
                <a:cubicBezTo>
                  <a:pt x="500257" y="178584"/>
                  <a:pt x="512425" y="176591"/>
                  <a:pt x="522162" y="174340"/>
                </a:cubicBezTo>
                <a:cubicBezTo>
                  <a:pt x="524729" y="157361"/>
                  <a:pt x="526450" y="139156"/>
                  <a:pt x="527324" y="119725"/>
                </a:cubicBezTo>
                <a:close/>
                <a:moveTo>
                  <a:pt x="1983033" y="114028"/>
                </a:moveTo>
                <a:cubicBezTo>
                  <a:pt x="1984936" y="114248"/>
                  <a:pt x="1987250" y="114828"/>
                  <a:pt x="1989974" y="115767"/>
                </a:cubicBezTo>
                <a:cubicBezTo>
                  <a:pt x="1998163" y="118836"/>
                  <a:pt x="2004935" y="123540"/>
                  <a:pt x="2010291" y="129878"/>
                </a:cubicBezTo>
                <a:cubicBezTo>
                  <a:pt x="2015647" y="136216"/>
                  <a:pt x="2015704" y="141719"/>
                  <a:pt x="2010463" y="146387"/>
                </a:cubicBezTo>
                <a:cubicBezTo>
                  <a:pt x="2005222" y="151055"/>
                  <a:pt x="1997216" y="163481"/>
                  <a:pt x="1986447" y="183664"/>
                </a:cubicBezTo>
                <a:cubicBezTo>
                  <a:pt x="1975677" y="203848"/>
                  <a:pt x="1962545" y="222376"/>
                  <a:pt x="1947051" y="239247"/>
                </a:cubicBezTo>
                <a:cubicBezTo>
                  <a:pt x="1931556" y="256118"/>
                  <a:pt x="1913032" y="271201"/>
                  <a:pt x="1891479" y="284494"/>
                </a:cubicBezTo>
                <a:cubicBezTo>
                  <a:pt x="1869925" y="297787"/>
                  <a:pt x="1846734" y="307170"/>
                  <a:pt x="1821904" y="312640"/>
                </a:cubicBezTo>
                <a:cubicBezTo>
                  <a:pt x="1797074" y="318111"/>
                  <a:pt x="1795468" y="315315"/>
                  <a:pt x="1817085" y="304251"/>
                </a:cubicBezTo>
                <a:cubicBezTo>
                  <a:pt x="1838703" y="293188"/>
                  <a:pt x="1859765" y="279636"/>
                  <a:pt x="1880272" y="263597"/>
                </a:cubicBezTo>
                <a:cubicBezTo>
                  <a:pt x="1900778" y="247557"/>
                  <a:pt x="1918360" y="231324"/>
                  <a:pt x="1933015" y="214897"/>
                </a:cubicBezTo>
                <a:cubicBezTo>
                  <a:pt x="1947671" y="198471"/>
                  <a:pt x="1959229" y="180775"/>
                  <a:pt x="1967690" y="161810"/>
                </a:cubicBezTo>
                <a:cubicBezTo>
                  <a:pt x="1976151" y="142845"/>
                  <a:pt x="1979255" y="129491"/>
                  <a:pt x="1977004" y="121747"/>
                </a:cubicBezTo>
                <a:cubicBezTo>
                  <a:pt x="1975315" y="115939"/>
                  <a:pt x="1977325" y="113366"/>
                  <a:pt x="1983033" y="114028"/>
                </a:cubicBezTo>
                <a:close/>
                <a:moveTo>
                  <a:pt x="2362576" y="93956"/>
                </a:moveTo>
                <a:cubicBezTo>
                  <a:pt x="2371008" y="93956"/>
                  <a:pt x="2378755" y="97616"/>
                  <a:pt x="2385818" y="104937"/>
                </a:cubicBezTo>
                <a:cubicBezTo>
                  <a:pt x="2392880" y="112257"/>
                  <a:pt x="2389432" y="116983"/>
                  <a:pt x="2375472" y="119112"/>
                </a:cubicBezTo>
                <a:cubicBezTo>
                  <a:pt x="2361511" y="121242"/>
                  <a:pt x="2336541" y="124852"/>
                  <a:pt x="2300562" y="129942"/>
                </a:cubicBezTo>
                <a:cubicBezTo>
                  <a:pt x="2314959" y="134302"/>
                  <a:pt x="2319885" y="139780"/>
                  <a:pt x="2315340" y="146376"/>
                </a:cubicBezTo>
                <a:cubicBezTo>
                  <a:pt x="2310794" y="152973"/>
                  <a:pt x="2307642" y="168564"/>
                  <a:pt x="2305886" y="193151"/>
                </a:cubicBezTo>
                <a:cubicBezTo>
                  <a:pt x="2304129" y="217737"/>
                  <a:pt x="2305771" y="235486"/>
                  <a:pt x="2310812" y="246399"/>
                </a:cubicBezTo>
                <a:cubicBezTo>
                  <a:pt x="2315852" y="257312"/>
                  <a:pt x="2330719" y="262980"/>
                  <a:pt x="2355413" y="263403"/>
                </a:cubicBezTo>
                <a:cubicBezTo>
                  <a:pt x="2380107" y="263826"/>
                  <a:pt x="2397182" y="261987"/>
                  <a:pt x="2406640" y="257886"/>
                </a:cubicBezTo>
                <a:cubicBezTo>
                  <a:pt x="2416098" y="253785"/>
                  <a:pt x="2423458" y="242531"/>
                  <a:pt x="2428720" y="224125"/>
                </a:cubicBezTo>
                <a:cubicBezTo>
                  <a:pt x="2433983" y="205720"/>
                  <a:pt x="2437547" y="198033"/>
                  <a:pt x="2439411" y="201066"/>
                </a:cubicBezTo>
                <a:cubicBezTo>
                  <a:pt x="2441275" y="204099"/>
                  <a:pt x="2442433" y="213252"/>
                  <a:pt x="2442885" y="228524"/>
                </a:cubicBezTo>
                <a:cubicBezTo>
                  <a:pt x="2443337" y="243797"/>
                  <a:pt x="2445151" y="254649"/>
                  <a:pt x="2448327" y="261080"/>
                </a:cubicBezTo>
                <a:cubicBezTo>
                  <a:pt x="2451504" y="267512"/>
                  <a:pt x="2449281" y="273893"/>
                  <a:pt x="2441659" y="280224"/>
                </a:cubicBezTo>
                <a:cubicBezTo>
                  <a:pt x="2434037" y="286556"/>
                  <a:pt x="2415233" y="290861"/>
                  <a:pt x="2385248" y="293141"/>
                </a:cubicBezTo>
                <a:cubicBezTo>
                  <a:pt x="2355263" y="295421"/>
                  <a:pt x="2332877" y="293711"/>
                  <a:pt x="2318093" y="288011"/>
                </a:cubicBezTo>
                <a:cubicBezTo>
                  <a:pt x="2303308" y="282311"/>
                  <a:pt x="2293740" y="273642"/>
                  <a:pt x="2289387" y="262005"/>
                </a:cubicBezTo>
                <a:cubicBezTo>
                  <a:pt x="2285035" y="250368"/>
                  <a:pt x="2283085" y="238118"/>
                  <a:pt x="2283537" y="225255"/>
                </a:cubicBezTo>
                <a:cubicBezTo>
                  <a:pt x="2283988" y="212392"/>
                  <a:pt x="2284662" y="195961"/>
                  <a:pt x="2285558" y="175964"/>
                </a:cubicBezTo>
                <a:cubicBezTo>
                  <a:pt x="2286455" y="155966"/>
                  <a:pt x="2285913" y="141723"/>
                  <a:pt x="2283934" y="133234"/>
                </a:cubicBezTo>
                <a:cubicBezTo>
                  <a:pt x="2279891" y="134868"/>
                  <a:pt x="2274190" y="136188"/>
                  <a:pt x="2266834" y="137191"/>
                </a:cubicBezTo>
                <a:lnTo>
                  <a:pt x="2273696" y="140655"/>
                </a:lnTo>
                <a:cubicBezTo>
                  <a:pt x="2278112" y="145602"/>
                  <a:pt x="2277772" y="151980"/>
                  <a:pt x="2272674" y="159788"/>
                </a:cubicBezTo>
                <a:cubicBezTo>
                  <a:pt x="2267576" y="167596"/>
                  <a:pt x="2259785" y="180391"/>
                  <a:pt x="2249303" y="198173"/>
                </a:cubicBezTo>
                <a:cubicBezTo>
                  <a:pt x="2238820" y="215955"/>
                  <a:pt x="2226645" y="231080"/>
                  <a:pt x="2212778" y="243549"/>
                </a:cubicBezTo>
                <a:cubicBezTo>
                  <a:pt x="2198911" y="256018"/>
                  <a:pt x="2184905" y="265271"/>
                  <a:pt x="2170758" y="271308"/>
                </a:cubicBezTo>
                <a:cubicBezTo>
                  <a:pt x="2156611" y="277346"/>
                  <a:pt x="2149036" y="278901"/>
                  <a:pt x="2148032" y="275976"/>
                </a:cubicBezTo>
                <a:cubicBezTo>
                  <a:pt x="2147028" y="273051"/>
                  <a:pt x="2152273" y="267164"/>
                  <a:pt x="2163767" y="258316"/>
                </a:cubicBezTo>
                <a:cubicBezTo>
                  <a:pt x="2175261" y="249468"/>
                  <a:pt x="2186346" y="239043"/>
                  <a:pt x="2197022" y="227040"/>
                </a:cubicBezTo>
                <a:cubicBezTo>
                  <a:pt x="2207698" y="215037"/>
                  <a:pt x="2218149" y="200138"/>
                  <a:pt x="2228373" y="182342"/>
                </a:cubicBezTo>
                <a:cubicBezTo>
                  <a:pt x="2238598" y="164545"/>
                  <a:pt x="2243710" y="150872"/>
                  <a:pt x="2243710" y="141321"/>
                </a:cubicBezTo>
                <a:cubicBezTo>
                  <a:pt x="2231779" y="144878"/>
                  <a:pt x="2220812" y="147792"/>
                  <a:pt x="2210810" y="150065"/>
                </a:cubicBezTo>
                <a:cubicBezTo>
                  <a:pt x="2200808" y="152338"/>
                  <a:pt x="2190745" y="149546"/>
                  <a:pt x="2180620" y="141687"/>
                </a:cubicBezTo>
                <a:cubicBezTo>
                  <a:pt x="2170496" y="133829"/>
                  <a:pt x="2171654" y="129315"/>
                  <a:pt x="2184094" y="128146"/>
                </a:cubicBezTo>
                <a:cubicBezTo>
                  <a:pt x="2196534" y="126978"/>
                  <a:pt x="2211068" y="124862"/>
                  <a:pt x="2227696" y="121801"/>
                </a:cubicBezTo>
                <a:cubicBezTo>
                  <a:pt x="2244323" y="118739"/>
                  <a:pt x="2262428" y="114986"/>
                  <a:pt x="2282009" y="110540"/>
                </a:cubicBezTo>
                <a:cubicBezTo>
                  <a:pt x="2301591" y="106095"/>
                  <a:pt x="2318222" y="102219"/>
                  <a:pt x="2331902" y="98914"/>
                </a:cubicBezTo>
                <a:cubicBezTo>
                  <a:pt x="2345583" y="95608"/>
                  <a:pt x="2355807" y="93956"/>
                  <a:pt x="2362576" y="93956"/>
                </a:cubicBezTo>
                <a:close/>
                <a:moveTo>
                  <a:pt x="1847445" y="85395"/>
                </a:moveTo>
                <a:cubicBezTo>
                  <a:pt x="1849368" y="85169"/>
                  <a:pt x="1851749" y="86599"/>
                  <a:pt x="1854589" y="89686"/>
                </a:cubicBezTo>
                <a:cubicBezTo>
                  <a:pt x="1860267" y="95859"/>
                  <a:pt x="1863107" y="104947"/>
                  <a:pt x="1863107" y="116950"/>
                </a:cubicBezTo>
                <a:cubicBezTo>
                  <a:pt x="1863107" y="128365"/>
                  <a:pt x="1858575" y="142031"/>
                  <a:pt x="1849512" y="157949"/>
                </a:cubicBezTo>
                <a:cubicBezTo>
                  <a:pt x="1840449" y="173867"/>
                  <a:pt x="1832999" y="176684"/>
                  <a:pt x="1827163" y="166402"/>
                </a:cubicBezTo>
                <a:cubicBezTo>
                  <a:pt x="1821327" y="156121"/>
                  <a:pt x="1820215" y="147699"/>
                  <a:pt x="1823829" y="141139"/>
                </a:cubicBezTo>
                <a:cubicBezTo>
                  <a:pt x="1827443" y="134578"/>
                  <a:pt x="1831099" y="126214"/>
                  <a:pt x="1834799" y="116047"/>
                </a:cubicBezTo>
                <a:cubicBezTo>
                  <a:pt x="1838284" y="106453"/>
                  <a:pt x="1841034" y="98118"/>
                  <a:pt x="1843048" y="91041"/>
                </a:cubicBezTo>
                <a:cubicBezTo>
                  <a:pt x="1844056" y="87503"/>
                  <a:pt x="1845521" y="85620"/>
                  <a:pt x="1847445" y="85395"/>
                </a:cubicBezTo>
                <a:close/>
                <a:moveTo>
                  <a:pt x="2018024" y="69681"/>
                </a:moveTo>
                <a:cubicBezTo>
                  <a:pt x="2022053" y="68742"/>
                  <a:pt x="2030658" y="70596"/>
                  <a:pt x="2043836" y="75242"/>
                </a:cubicBezTo>
                <a:cubicBezTo>
                  <a:pt x="2059123" y="78311"/>
                  <a:pt x="2067017" y="86492"/>
                  <a:pt x="2067519" y="99785"/>
                </a:cubicBezTo>
                <a:cubicBezTo>
                  <a:pt x="2068021" y="113078"/>
                  <a:pt x="2062303" y="117173"/>
                  <a:pt x="2050365" y="112067"/>
                </a:cubicBezTo>
                <a:cubicBezTo>
                  <a:pt x="2038426" y="106962"/>
                  <a:pt x="2025126" y="99197"/>
                  <a:pt x="2010463" y="88772"/>
                </a:cubicBezTo>
                <a:cubicBezTo>
                  <a:pt x="1995800" y="78346"/>
                  <a:pt x="1992387" y="72793"/>
                  <a:pt x="2000224" y="72112"/>
                </a:cubicBezTo>
                <a:cubicBezTo>
                  <a:pt x="2008061" y="71431"/>
                  <a:pt x="2013994" y="70621"/>
                  <a:pt x="2018024" y="69681"/>
                </a:cubicBezTo>
                <a:close/>
                <a:moveTo>
                  <a:pt x="1577153" y="46848"/>
                </a:moveTo>
                <a:cubicBezTo>
                  <a:pt x="1573259" y="50677"/>
                  <a:pt x="1568465" y="54967"/>
                  <a:pt x="1562770" y="59719"/>
                </a:cubicBezTo>
                <a:lnTo>
                  <a:pt x="1546189" y="72826"/>
                </a:lnTo>
                <a:lnTo>
                  <a:pt x="1556234" y="72499"/>
                </a:lnTo>
                <a:cubicBezTo>
                  <a:pt x="1566968" y="74414"/>
                  <a:pt x="1574869" y="77934"/>
                  <a:pt x="1579938" y="83061"/>
                </a:cubicBezTo>
                <a:cubicBezTo>
                  <a:pt x="1585008" y="88187"/>
                  <a:pt x="1587090" y="92256"/>
                  <a:pt x="1586187" y="95268"/>
                </a:cubicBezTo>
                <a:cubicBezTo>
                  <a:pt x="1588410" y="91582"/>
                  <a:pt x="1593927" y="84889"/>
                  <a:pt x="1602739" y="75188"/>
                </a:cubicBezTo>
                <a:cubicBezTo>
                  <a:pt x="1611551" y="65487"/>
                  <a:pt x="1616818" y="58786"/>
                  <a:pt x="1618539" y="55087"/>
                </a:cubicBezTo>
                <a:cubicBezTo>
                  <a:pt x="1620259" y="51387"/>
                  <a:pt x="1618897" y="49537"/>
                  <a:pt x="1614452" y="49537"/>
                </a:cubicBezTo>
                <a:cubicBezTo>
                  <a:pt x="1608543" y="49537"/>
                  <a:pt x="1602212" y="49989"/>
                  <a:pt x="1595458" y="50892"/>
                </a:cubicBezTo>
                <a:cubicBezTo>
                  <a:pt x="1588704" y="51795"/>
                  <a:pt x="1582602" y="50447"/>
                  <a:pt x="1577153" y="46848"/>
                </a:cubicBezTo>
                <a:close/>
                <a:moveTo>
                  <a:pt x="2588344" y="34695"/>
                </a:moveTo>
                <a:cubicBezTo>
                  <a:pt x="2614329" y="30995"/>
                  <a:pt x="2634957" y="43815"/>
                  <a:pt x="2650230" y="73155"/>
                </a:cubicBezTo>
                <a:cubicBezTo>
                  <a:pt x="2659321" y="105120"/>
                  <a:pt x="2646881" y="136840"/>
                  <a:pt x="2612909" y="168317"/>
                </a:cubicBezTo>
                <a:cubicBezTo>
                  <a:pt x="2602785" y="183518"/>
                  <a:pt x="2597723" y="201514"/>
                  <a:pt x="2597723" y="222308"/>
                </a:cubicBezTo>
                <a:lnTo>
                  <a:pt x="2565285" y="222308"/>
                </a:lnTo>
                <a:cubicBezTo>
                  <a:pt x="2564310" y="185798"/>
                  <a:pt x="2579260" y="152550"/>
                  <a:pt x="2610134" y="122564"/>
                </a:cubicBezTo>
                <a:cubicBezTo>
                  <a:pt x="2617061" y="112211"/>
                  <a:pt x="2620086" y="101205"/>
                  <a:pt x="2619212" y="89546"/>
                </a:cubicBezTo>
                <a:cubicBezTo>
                  <a:pt x="2614494" y="73671"/>
                  <a:pt x="2605538" y="66186"/>
                  <a:pt x="2592345" y="67089"/>
                </a:cubicBezTo>
                <a:lnTo>
                  <a:pt x="2587054" y="67089"/>
                </a:lnTo>
                <a:cubicBezTo>
                  <a:pt x="2570778" y="67864"/>
                  <a:pt x="2563091" y="81810"/>
                  <a:pt x="2563995" y="108927"/>
                </a:cubicBezTo>
                <a:lnTo>
                  <a:pt x="2530180" y="108927"/>
                </a:lnTo>
                <a:cubicBezTo>
                  <a:pt x="2529220" y="71814"/>
                  <a:pt x="2540957" y="49028"/>
                  <a:pt x="2565393" y="40567"/>
                </a:cubicBezTo>
                <a:cubicBezTo>
                  <a:pt x="2569365" y="37584"/>
                  <a:pt x="2577016" y="35627"/>
                  <a:pt x="2588344" y="34695"/>
                </a:cubicBezTo>
                <a:close/>
                <a:moveTo>
                  <a:pt x="1295540" y="30524"/>
                </a:moveTo>
                <a:cubicBezTo>
                  <a:pt x="1299580" y="31182"/>
                  <a:pt x="1303893" y="33203"/>
                  <a:pt x="1308478" y="36588"/>
                </a:cubicBezTo>
                <a:cubicBezTo>
                  <a:pt x="1317649" y="43356"/>
                  <a:pt x="1324138" y="50136"/>
                  <a:pt x="1327945" y="56926"/>
                </a:cubicBezTo>
                <a:cubicBezTo>
                  <a:pt x="1331752" y="63716"/>
                  <a:pt x="1329418" y="68194"/>
                  <a:pt x="1320943" y="70359"/>
                </a:cubicBezTo>
                <a:cubicBezTo>
                  <a:pt x="1312468" y="72524"/>
                  <a:pt x="1300444" y="78501"/>
                  <a:pt x="1284871" y="88288"/>
                </a:cubicBezTo>
                <a:cubicBezTo>
                  <a:pt x="1269297" y="98075"/>
                  <a:pt x="1254061" y="108468"/>
                  <a:pt x="1239161" y="119467"/>
                </a:cubicBezTo>
                <a:cubicBezTo>
                  <a:pt x="1250863" y="124486"/>
                  <a:pt x="1255341" y="129394"/>
                  <a:pt x="1252594" y="134191"/>
                </a:cubicBezTo>
                <a:cubicBezTo>
                  <a:pt x="1249848" y="138988"/>
                  <a:pt x="1248041" y="147470"/>
                  <a:pt x="1247174" y="159637"/>
                </a:cubicBezTo>
                <a:cubicBezTo>
                  <a:pt x="1246306" y="171805"/>
                  <a:pt x="1246543" y="189551"/>
                  <a:pt x="1247884" y="212875"/>
                </a:cubicBezTo>
                <a:cubicBezTo>
                  <a:pt x="1249224" y="236200"/>
                  <a:pt x="1249665" y="253745"/>
                  <a:pt x="1249206" y="265511"/>
                </a:cubicBezTo>
                <a:cubicBezTo>
                  <a:pt x="1248748" y="277277"/>
                  <a:pt x="1243259" y="289893"/>
                  <a:pt x="1232740" y="303359"/>
                </a:cubicBezTo>
                <a:cubicBezTo>
                  <a:pt x="1222222" y="316824"/>
                  <a:pt x="1214026" y="318592"/>
                  <a:pt x="1208154" y="308661"/>
                </a:cubicBezTo>
                <a:cubicBezTo>
                  <a:pt x="1202282" y="298730"/>
                  <a:pt x="1193807" y="288129"/>
                  <a:pt x="1182729" y="276858"/>
                </a:cubicBezTo>
                <a:cubicBezTo>
                  <a:pt x="1171651" y="265587"/>
                  <a:pt x="1172042" y="261525"/>
                  <a:pt x="1183901" y="264672"/>
                </a:cubicBezTo>
                <a:cubicBezTo>
                  <a:pt x="1195761" y="267820"/>
                  <a:pt x="1203927" y="269261"/>
                  <a:pt x="1208401" y="268996"/>
                </a:cubicBezTo>
                <a:cubicBezTo>
                  <a:pt x="1212876" y="268731"/>
                  <a:pt x="1215722" y="265343"/>
                  <a:pt x="1216941" y="258832"/>
                </a:cubicBezTo>
                <a:cubicBezTo>
                  <a:pt x="1218160" y="252322"/>
                  <a:pt x="1218992" y="236358"/>
                  <a:pt x="1219436" y="210940"/>
                </a:cubicBezTo>
                <a:cubicBezTo>
                  <a:pt x="1219881" y="185522"/>
                  <a:pt x="1219228" y="165822"/>
                  <a:pt x="1217479" y="151840"/>
                </a:cubicBezTo>
                <a:cubicBezTo>
                  <a:pt x="1215729" y="137858"/>
                  <a:pt x="1212356" y="126960"/>
                  <a:pt x="1207358" y="119144"/>
                </a:cubicBezTo>
                <a:cubicBezTo>
                  <a:pt x="1202361" y="111329"/>
                  <a:pt x="1202988" y="107898"/>
                  <a:pt x="1209240" y="108852"/>
                </a:cubicBezTo>
                <a:cubicBezTo>
                  <a:pt x="1215493" y="109805"/>
                  <a:pt x="1221336" y="110676"/>
                  <a:pt x="1226771" y="111465"/>
                </a:cubicBezTo>
                <a:cubicBezTo>
                  <a:pt x="1248841" y="90801"/>
                  <a:pt x="1264045" y="75991"/>
                  <a:pt x="1272384" y="67036"/>
                </a:cubicBezTo>
                <a:cubicBezTo>
                  <a:pt x="1280723" y="58080"/>
                  <a:pt x="1276241" y="55176"/>
                  <a:pt x="1258940" y="58324"/>
                </a:cubicBezTo>
                <a:cubicBezTo>
                  <a:pt x="1241639" y="61472"/>
                  <a:pt x="1222064" y="65265"/>
                  <a:pt x="1200217" y="69703"/>
                </a:cubicBezTo>
                <a:cubicBezTo>
                  <a:pt x="1178369" y="74141"/>
                  <a:pt x="1164090" y="77741"/>
                  <a:pt x="1157379" y="80501"/>
                </a:cubicBezTo>
                <a:cubicBezTo>
                  <a:pt x="1150668" y="83261"/>
                  <a:pt x="1143537" y="83193"/>
                  <a:pt x="1135987" y="80297"/>
                </a:cubicBezTo>
                <a:cubicBezTo>
                  <a:pt x="1128437" y="77400"/>
                  <a:pt x="1121898" y="72198"/>
                  <a:pt x="1116369" y="64691"/>
                </a:cubicBezTo>
                <a:cubicBezTo>
                  <a:pt x="1110841" y="57184"/>
                  <a:pt x="1113889" y="53889"/>
                  <a:pt x="1125511" y="54807"/>
                </a:cubicBezTo>
                <a:cubicBezTo>
                  <a:pt x="1137134" y="55725"/>
                  <a:pt x="1154529" y="55069"/>
                  <a:pt x="1177695" y="52839"/>
                </a:cubicBezTo>
                <a:cubicBezTo>
                  <a:pt x="1200862" y="50609"/>
                  <a:pt x="1222663" y="47719"/>
                  <a:pt x="1243098" y="44170"/>
                </a:cubicBezTo>
                <a:cubicBezTo>
                  <a:pt x="1263532" y="40621"/>
                  <a:pt x="1277245" y="36778"/>
                  <a:pt x="1284236" y="32641"/>
                </a:cubicBezTo>
                <a:cubicBezTo>
                  <a:pt x="1287731" y="30572"/>
                  <a:pt x="1291499" y="29867"/>
                  <a:pt x="1295540" y="30524"/>
                </a:cubicBezTo>
                <a:close/>
                <a:moveTo>
                  <a:pt x="2324807" y="30213"/>
                </a:moveTo>
                <a:cubicBezTo>
                  <a:pt x="2334736" y="29446"/>
                  <a:pt x="2342787" y="31689"/>
                  <a:pt x="2348960" y="36943"/>
                </a:cubicBezTo>
                <a:cubicBezTo>
                  <a:pt x="2357191" y="43948"/>
                  <a:pt x="2354617" y="49376"/>
                  <a:pt x="2341238" y="53226"/>
                </a:cubicBezTo>
                <a:cubicBezTo>
                  <a:pt x="2327859" y="57076"/>
                  <a:pt x="2315813" y="60120"/>
                  <a:pt x="2305101" y="62357"/>
                </a:cubicBezTo>
                <a:cubicBezTo>
                  <a:pt x="2294388" y="64594"/>
                  <a:pt x="2282909" y="66394"/>
                  <a:pt x="2270663" y="67756"/>
                </a:cubicBezTo>
                <a:cubicBezTo>
                  <a:pt x="2258416" y="69118"/>
                  <a:pt x="2247489" y="66430"/>
                  <a:pt x="2237881" y="59690"/>
                </a:cubicBezTo>
                <a:cubicBezTo>
                  <a:pt x="2228273" y="52950"/>
                  <a:pt x="2228549" y="48659"/>
                  <a:pt x="2238709" y="46816"/>
                </a:cubicBezTo>
                <a:cubicBezTo>
                  <a:pt x="2248869" y="44973"/>
                  <a:pt x="2260309" y="43148"/>
                  <a:pt x="2273029" y="41341"/>
                </a:cubicBezTo>
                <a:cubicBezTo>
                  <a:pt x="2285605" y="38803"/>
                  <a:pt x="2299347" y="35684"/>
                  <a:pt x="2314253" y="31984"/>
                </a:cubicBezTo>
                <a:cubicBezTo>
                  <a:pt x="2317980" y="31060"/>
                  <a:pt x="2321498" y="30469"/>
                  <a:pt x="2324807" y="30213"/>
                </a:cubicBezTo>
                <a:close/>
                <a:moveTo>
                  <a:pt x="525723" y="15340"/>
                </a:moveTo>
                <a:cubicBezTo>
                  <a:pt x="527689" y="15315"/>
                  <a:pt x="530169" y="15716"/>
                  <a:pt x="533164" y="16540"/>
                </a:cubicBezTo>
                <a:cubicBezTo>
                  <a:pt x="545146" y="19838"/>
                  <a:pt x="553943" y="23366"/>
                  <a:pt x="559558" y="27123"/>
                </a:cubicBezTo>
                <a:cubicBezTo>
                  <a:pt x="565172" y="30880"/>
                  <a:pt x="566380" y="35989"/>
                  <a:pt x="563182" y="42449"/>
                </a:cubicBezTo>
                <a:cubicBezTo>
                  <a:pt x="559984" y="48910"/>
                  <a:pt x="557088" y="64271"/>
                  <a:pt x="554492" y="88535"/>
                </a:cubicBezTo>
                <a:cubicBezTo>
                  <a:pt x="563670" y="86800"/>
                  <a:pt x="571600" y="85240"/>
                  <a:pt x="578282" y="83857"/>
                </a:cubicBezTo>
                <a:cubicBezTo>
                  <a:pt x="584965" y="82473"/>
                  <a:pt x="591669" y="85384"/>
                  <a:pt x="598394" y="92590"/>
                </a:cubicBezTo>
                <a:cubicBezTo>
                  <a:pt x="605120" y="99796"/>
                  <a:pt x="603191" y="104535"/>
                  <a:pt x="592608" y="106808"/>
                </a:cubicBezTo>
                <a:cubicBezTo>
                  <a:pt x="582025" y="109081"/>
                  <a:pt x="568768" y="111809"/>
                  <a:pt x="552836" y="114993"/>
                </a:cubicBezTo>
                <a:cubicBezTo>
                  <a:pt x="551201" y="135456"/>
                  <a:pt x="549501" y="154077"/>
                  <a:pt x="547738" y="170855"/>
                </a:cubicBezTo>
                <a:cubicBezTo>
                  <a:pt x="582068" y="168245"/>
                  <a:pt x="606142" y="165793"/>
                  <a:pt x="619958" y="163499"/>
                </a:cubicBezTo>
                <a:cubicBezTo>
                  <a:pt x="633775" y="161204"/>
                  <a:pt x="645889" y="163764"/>
                  <a:pt x="656300" y="171178"/>
                </a:cubicBezTo>
                <a:cubicBezTo>
                  <a:pt x="666711" y="178592"/>
                  <a:pt x="671286" y="184693"/>
                  <a:pt x="670024" y="189483"/>
                </a:cubicBezTo>
                <a:cubicBezTo>
                  <a:pt x="668762" y="194273"/>
                  <a:pt x="659684" y="196219"/>
                  <a:pt x="642792" y="195323"/>
                </a:cubicBezTo>
                <a:cubicBezTo>
                  <a:pt x="625899" y="194427"/>
                  <a:pt x="606783" y="193979"/>
                  <a:pt x="585445" y="193979"/>
                </a:cubicBezTo>
                <a:cubicBezTo>
                  <a:pt x="565097" y="193979"/>
                  <a:pt x="537811" y="196227"/>
                  <a:pt x="503588" y="200722"/>
                </a:cubicBezTo>
                <a:cubicBezTo>
                  <a:pt x="469365" y="205218"/>
                  <a:pt x="444273" y="209014"/>
                  <a:pt x="428312" y="212112"/>
                </a:cubicBezTo>
                <a:cubicBezTo>
                  <a:pt x="412352" y="215209"/>
                  <a:pt x="400019" y="218135"/>
                  <a:pt x="391314" y="220888"/>
                </a:cubicBezTo>
                <a:cubicBezTo>
                  <a:pt x="382610" y="223641"/>
                  <a:pt x="372507" y="220332"/>
                  <a:pt x="361006" y="210961"/>
                </a:cubicBezTo>
                <a:cubicBezTo>
                  <a:pt x="349506" y="201590"/>
                  <a:pt x="351951" y="196628"/>
                  <a:pt x="368341" y="196076"/>
                </a:cubicBezTo>
                <a:cubicBezTo>
                  <a:pt x="384732" y="195524"/>
                  <a:pt x="415722" y="191376"/>
                  <a:pt x="461309" y="183632"/>
                </a:cubicBezTo>
                <a:cubicBezTo>
                  <a:pt x="462126" y="167069"/>
                  <a:pt x="462535" y="150270"/>
                  <a:pt x="462535" y="133234"/>
                </a:cubicBezTo>
                <a:cubicBezTo>
                  <a:pt x="450618" y="136833"/>
                  <a:pt x="438641" y="135313"/>
                  <a:pt x="426602" y="128673"/>
                </a:cubicBezTo>
                <a:cubicBezTo>
                  <a:pt x="414564" y="122034"/>
                  <a:pt x="414933" y="117527"/>
                  <a:pt x="427710" y="115154"/>
                </a:cubicBezTo>
                <a:cubicBezTo>
                  <a:pt x="440487" y="112781"/>
                  <a:pt x="452096" y="110468"/>
                  <a:pt x="462535" y="108217"/>
                </a:cubicBezTo>
                <a:cubicBezTo>
                  <a:pt x="462535" y="101061"/>
                  <a:pt x="461886" y="93791"/>
                  <a:pt x="460589" y="86406"/>
                </a:cubicBezTo>
                <a:cubicBezTo>
                  <a:pt x="459291" y="79020"/>
                  <a:pt x="456369" y="71004"/>
                  <a:pt x="451823" y="62357"/>
                </a:cubicBezTo>
                <a:cubicBezTo>
                  <a:pt x="447277" y="53710"/>
                  <a:pt x="449529" y="50089"/>
                  <a:pt x="458577" y="51494"/>
                </a:cubicBezTo>
                <a:cubicBezTo>
                  <a:pt x="467626" y="52900"/>
                  <a:pt x="475976" y="55434"/>
                  <a:pt x="483626" y="59098"/>
                </a:cubicBezTo>
                <a:cubicBezTo>
                  <a:pt x="491277" y="62762"/>
                  <a:pt x="494184" y="67620"/>
                  <a:pt x="492348" y="73671"/>
                </a:cubicBezTo>
                <a:cubicBezTo>
                  <a:pt x="490513" y="79723"/>
                  <a:pt x="489179" y="89173"/>
                  <a:pt x="488348" y="102022"/>
                </a:cubicBezTo>
                <a:cubicBezTo>
                  <a:pt x="497081" y="100416"/>
                  <a:pt x="510130" y="97957"/>
                  <a:pt x="527496" y="94644"/>
                </a:cubicBezTo>
                <a:cubicBezTo>
                  <a:pt x="528285" y="86872"/>
                  <a:pt x="528680" y="76310"/>
                  <a:pt x="528680" y="62959"/>
                </a:cubicBezTo>
                <a:cubicBezTo>
                  <a:pt x="528680" y="49279"/>
                  <a:pt x="526432" y="37298"/>
                  <a:pt x="521936" y="27016"/>
                </a:cubicBezTo>
                <a:cubicBezTo>
                  <a:pt x="518564" y="19304"/>
                  <a:pt x="519827" y="15412"/>
                  <a:pt x="525723" y="15340"/>
                </a:cubicBezTo>
                <a:close/>
                <a:moveTo>
                  <a:pt x="1917073" y="7796"/>
                </a:moveTo>
                <a:cubicBezTo>
                  <a:pt x="1921248" y="8126"/>
                  <a:pt x="1926992" y="9442"/>
                  <a:pt x="1934306" y="11743"/>
                </a:cubicBezTo>
                <a:cubicBezTo>
                  <a:pt x="1948933" y="16117"/>
                  <a:pt x="1954447" y="22516"/>
                  <a:pt x="1950847" y="30941"/>
                </a:cubicBezTo>
                <a:cubicBezTo>
                  <a:pt x="1947248" y="39366"/>
                  <a:pt x="1945448" y="56786"/>
                  <a:pt x="1945448" y="83201"/>
                </a:cubicBezTo>
                <a:cubicBezTo>
                  <a:pt x="1945448" y="110060"/>
                  <a:pt x="1944731" y="130925"/>
                  <a:pt x="1943297" y="145796"/>
                </a:cubicBezTo>
                <a:cubicBezTo>
                  <a:pt x="1941863" y="160666"/>
                  <a:pt x="1938644" y="169263"/>
                  <a:pt x="1933639" y="171586"/>
                </a:cubicBezTo>
                <a:cubicBezTo>
                  <a:pt x="1928634" y="173910"/>
                  <a:pt x="1923475" y="170199"/>
                  <a:pt x="1918162" y="160455"/>
                </a:cubicBezTo>
                <a:cubicBezTo>
                  <a:pt x="1912849" y="150711"/>
                  <a:pt x="1911767" y="140981"/>
                  <a:pt x="1914914" y="131265"/>
                </a:cubicBezTo>
                <a:cubicBezTo>
                  <a:pt x="1918062" y="121550"/>
                  <a:pt x="1919636" y="103284"/>
                  <a:pt x="1919636" y="76468"/>
                </a:cubicBezTo>
                <a:cubicBezTo>
                  <a:pt x="1919636" y="49465"/>
                  <a:pt x="1917388" y="32418"/>
                  <a:pt x="1912892" y="25327"/>
                </a:cubicBezTo>
                <a:cubicBezTo>
                  <a:pt x="1908397" y="18236"/>
                  <a:pt x="1907185" y="13048"/>
                  <a:pt x="1909257" y="9764"/>
                </a:cubicBezTo>
                <a:cubicBezTo>
                  <a:pt x="1910293" y="8122"/>
                  <a:pt x="1912899" y="7466"/>
                  <a:pt x="1917073" y="7796"/>
                </a:cubicBezTo>
                <a:close/>
                <a:moveTo>
                  <a:pt x="838274" y="5475"/>
                </a:moveTo>
                <a:cubicBezTo>
                  <a:pt x="839739" y="5201"/>
                  <a:pt x="841655" y="5240"/>
                  <a:pt x="844021" y="5591"/>
                </a:cubicBezTo>
                <a:cubicBezTo>
                  <a:pt x="853485" y="6997"/>
                  <a:pt x="861835" y="9305"/>
                  <a:pt x="869069" y="12518"/>
                </a:cubicBezTo>
                <a:cubicBezTo>
                  <a:pt x="876304" y="15730"/>
                  <a:pt x="879000" y="19724"/>
                  <a:pt x="877157" y="24499"/>
                </a:cubicBezTo>
                <a:cubicBezTo>
                  <a:pt x="875315" y="29274"/>
                  <a:pt x="873963" y="34451"/>
                  <a:pt x="873103" y="40029"/>
                </a:cubicBezTo>
                <a:cubicBezTo>
                  <a:pt x="872242" y="45608"/>
                  <a:pt x="871812" y="50075"/>
                  <a:pt x="871812" y="53430"/>
                </a:cubicBezTo>
                <a:cubicBezTo>
                  <a:pt x="879039" y="52642"/>
                  <a:pt x="883965" y="51810"/>
                  <a:pt x="886589" y="50935"/>
                </a:cubicBezTo>
                <a:lnTo>
                  <a:pt x="898722" y="46891"/>
                </a:lnTo>
                <a:cubicBezTo>
                  <a:pt x="905605" y="44052"/>
                  <a:pt x="912965" y="46163"/>
                  <a:pt x="920802" y="53226"/>
                </a:cubicBezTo>
                <a:cubicBezTo>
                  <a:pt x="928639" y="60288"/>
                  <a:pt x="924835" y="65928"/>
                  <a:pt x="909390" y="70144"/>
                </a:cubicBezTo>
                <a:cubicBezTo>
                  <a:pt x="893946" y="74360"/>
                  <a:pt x="880882" y="77235"/>
                  <a:pt x="870199" y="78769"/>
                </a:cubicBezTo>
                <a:cubicBezTo>
                  <a:pt x="869482" y="90285"/>
                  <a:pt x="869123" y="98036"/>
                  <a:pt x="869123" y="102022"/>
                </a:cubicBezTo>
                <a:cubicBezTo>
                  <a:pt x="886934" y="100359"/>
                  <a:pt x="901952" y="98623"/>
                  <a:pt x="914177" y="96817"/>
                </a:cubicBezTo>
                <a:cubicBezTo>
                  <a:pt x="926402" y="95010"/>
                  <a:pt x="935737" y="92726"/>
                  <a:pt x="942183" y="89966"/>
                </a:cubicBezTo>
                <a:cubicBezTo>
                  <a:pt x="948629" y="87205"/>
                  <a:pt x="956821" y="88951"/>
                  <a:pt x="966759" y="95203"/>
                </a:cubicBezTo>
                <a:cubicBezTo>
                  <a:pt x="976696" y="101456"/>
                  <a:pt x="984953" y="108916"/>
                  <a:pt x="991528" y="117585"/>
                </a:cubicBezTo>
                <a:cubicBezTo>
                  <a:pt x="998103" y="126253"/>
                  <a:pt x="995145" y="131886"/>
                  <a:pt x="982655" y="134481"/>
                </a:cubicBezTo>
                <a:cubicBezTo>
                  <a:pt x="970164" y="137077"/>
                  <a:pt x="956867" y="142917"/>
                  <a:pt x="942764" y="152001"/>
                </a:cubicBezTo>
                <a:cubicBezTo>
                  <a:pt x="928660" y="161086"/>
                  <a:pt x="924086" y="159910"/>
                  <a:pt x="929040" y="148474"/>
                </a:cubicBezTo>
                <a:cubicBezTo>
                  <a:pt x="933995" y="137037"/>
                  <a:pt x="937142" y="129286"/>
                  <a:pt x="938483" y="125221"/>
                </a:cubicBezTo>
                <a:cubicBezTo>
                  <a:pt x="939824" y="121156"/>
                  <a:pt x="937802" y="118775"/>
                  <a:pt x="932417" y="118080"/>
                </a:cubicBezTo>
                <a:cubicBezTo>
                  <a:pt x="927033" y="117384"/>
                  <a:pt x="910036" y="118836"/>
                  <a:pt x="881427" y="122435"/>
                </a:cubicBezTo>
                <a:lnTo>
                  <a:pt x="862697" y="124883"/>
                </a:lnTo>
                <a:lnTo>
                  <a:pt x="864703" y="125199"/>
                </a:lnTo>
                <a:cubicBezTo>
                  <a:pt x="874461" y="128046"/>
                  <a:pt x="882363" y="131567"/>
                  <a:pt x="888407" y="135761"/>
                </a:cubicBezTo>
                <a:cubicBezTo>
                  <a:pt x="894452" y="139956"/>
                  <a:pt x="896097" y="145061"/>
                  <a:pt x="893344" y="151076"/>
                </a:cubicBezTo>
                <a:cubicBezTo>
                  <a:pt x="890590" y="157092"/>
                  <a:pt x="888784" y="163126"/>
                  <a:pt x="887923" y="169177"/>
                </a:cubicBezTo>
                <a:cubicBezTo>
                  <a:pt x="887063" y="175229"/>
                  <a:pt x="883944" y="187038"/>
                  <a:pt x="878566" y="204605"/>
                </a:cubicBezTo>
                <a:cubicBezTo>
                  <a:pt x="896592" y="202913"/>
                  <a:pt x="908480" y="201364"/>
                  <a:pt x="914230" y="199959"/>
                </a:cubicBezTo>
                <a:cubicBezTo>
                  <a:pt x="919981" y="198553"/>
                  <a:pt x="928746" y="196728"/>
                  <a:pt x="940527" y="194484"/>
                </a:cubicBezTo>
                <a:cubicBezTo>
                  <a:pt x="952307" y="192240"/>
                  <a:pt x="963148" y="196280"/>
                  <a:pt x="973050" y="206605"/>
                </a:cubicBezTo>
                <a:cubicBezTo>
                  <a:pt x="982952" y="216930"/>
                  <a:pt x="976707" y="222354"/>
                  <a:pt x="954315" y="222878"/>
                </a:cubicBezTo>
                <a:cubicBezTo>
                  <a:pt x="931923" y="223401"/>
                  <a:pt x="904909" y="225377"/>
                  <a:pt x="873275" y="228804"/>
                </a:cubicBezTo>
                <a:cubicBezTo>
                  <a:pt x="862778" y="255018"/>
                  <a:pt x="848473" y="274861"/>
                  <a:pt x="830362" y="288334"/>
                </a:cubicBezTo>
                <a:cubicBezTo>
                  <a:pt x="812250" y="301806"/>
                  <a:pt x="791883" y="310145"/>
                  <a:pt x="769262" y="313350"/>
                </a:cubicBezTo>
                <a:cubicBezTo>
                  <a:pt x="746640" y="316555"/>
                  <a:pt x="745012" y="313526"/>
                  <a:pt x="764379" y="304262"/>
                </a:cubicBezTo>
                <a:cubicBezTo>
                  <a:pt x="783745" y="294998"/>
                  <a:pt x="800226" y="284225"/>
                  <a:pt x="813820" y="271943"/>
                </a:cubicBezTo>
                <a:cubicBezTo>
                  <a:pt x="827415" y="259660"/>
                  <a:pt x="838148" y="245819"/>
                  <a:pt x="846021" y="230417"/>
                </a:cubicBezTo>
                <a:cubicBezTo>
                  <a:pt x="799874" y="236684"/>
                  <a:pt x="772696" y="240950"/>
                  <a:pt x="764486" y="243216"/>
                </a:cubicBezTo>
                <a:cubicBezTo>
                  <a:pt x="756277" y="245482"/>
                  <a:pt x="746665" y="241638"/>
                  <a:pt x="735652" y="231686"/>
                </a:cubicBezTo>
                <a:cubicBezTo>
                  <a:pt x="724638" y="221734"/>
                  <a:pt x="725635" y="217217"/>
                  <a:pt x="738642" y="218135"/>
                </a:cubicBezTo>
                <a:cubicBezTo>
                  <a:pt x="751648" y="219053"/>
                  <a:pt x="767681" y="218626"/>
                  <a:pt x="786739" y="216855"/>
                </a:cubicBezTo>
                <a:cubicBezTo>
                  <a:pt x="805797" y="215084"/>
                  <a:pt x="827128" y="212513"/>
                  <a:pt x="850732" y="209143"/>
                </a:cubicBezTo>
                <a:cubicBezTo>
                  <a:pt x="853887" y="199679"/>
                  <a:pt x="856364" y="187472"/>
                  <a:pt x="858164" y="172522"/>
                </a:cubicBezTo>
                <a:cubicBezTo>
                  <a:pt x="859964" y="157572"/>
                  <a:pt x="859064" y="145236"/>
                  <a:pt x="855464" y="135514"/>
                </a:cubicBezTo>
                <a:cubicBezTo>
                  <a:pt x="854564" y="133083"/>
                  <a:pt x="854082" y="131045"/>
                  <a:pt x="854017" y="129400"/>
                </a:cubicBezTo>
                <a:lnTo>
                  <a:pt x="855005" y="125889"/>
                </a:lnTo>
                <a:lnTo>
                  <a:pt x="809174" y="131878"/>
                </a:lnTo>
                <a:cubicBezTo>
                  <a:pt x="789614" y="134574"/>
                  <a:pt x="774962" y="136822"/>
                  <a:pt x="765218" y="138622"/>
                </a:cubicBezTo>
                <a:cubicBezTo>
                  <a:pt x="755474" y="140422"/>
                  <a:pt x="745582" y="136797"/>
                  <a:pt x="735544" y="127748"/>
                </a:cubicBezTo>
                <a:cubicBezTo>
                  <a:pt x="725506" y="118700"/>
                  <a:pt x="726764" y="114634"/>
                  <a:pt x="739319" y="115552"/>
                </a:cubicBezTo>
                <a:cubicBezTo>
                  <a:pt x="751874" y="116470"/>
                  <a:pt x="765881" y="116265"/>
                  <a:pt x="781340" y="114939"/>
                </a:cubicBezTo>
                <a:cubicBezTo>
                  <a:pt x="796798" y="113613"/>
                  <a:pt x="817907" y="111279"/>
                  <a:pt x="844666" y="107937"/>
                </a:cubicBezTo>
                <a:lnTo>
                  <a:pt x="844666" y="81931"/>
                </a:lnTo>
                <a:cubicBezTo>
                  <a:pt x="839418" y="82835"/>
                  <a:pt x="832990" y="83961"/>
                  <a:pt x="825382" y="85309"/>
                </a:cubicBezTo>
                <a:cubicBezTo>
                  <a:pt x="817775" y="86657"/>
                  <a:pt x="809636" y="83261"/>
                  <a:pt x="800968" y="75123"/>
                </a:cubicBezTo>
                <a:cubicBezTo>
                  <a:pt x="792299" y="66985"/>
                  <a:pt x="793844" y="62916"/>
                  <a:pt x="805603" y="62916"/>
                </a:cubicBezTo>
                <a:cubicBezTo>
                  <a:pt x="815269" y="62916"/>
                  <a:pt x="828289" y="61740"/>
                  <a:pt x="844666" y="59389"/>
                </a:cubicBezTo>
                <a:cubicBezTo>
                  <a:pt x="844666" y="39312"/>
                  <a:pt x="842192" y="24976"/>
                  <a:pt x="837245" y="16379"/>
                </a:cubicBezTo>
                <a:cubicBezTo>
                  <a:pt x="833535" y="9931"/>
                  <a:pt x="833877" y="6296"/>
                  <a:pt x="838274" y="5475"/>
                </a:cubicBezTo>
                <a:close/>
                <a:moveTo>
                  <a:pt x="1573382" y="3"/>
                </a:moveTo>
                <a:cubicBezTo>
                  <a:pt x="1574749" y="34"/>
                  <a:pt x="1576321" y="416"/>
                  <a:pt x="1578099" y="1149"/>
                </a:cubicBezTo>
                <a:cubicBezTo>
                  <a:pt x="1585212" y="4082"/>
                  <a:pt x="1591715" y="8291"/>
                  <a:pt x="1597609" y="13776"/>
                </a:cubicBezTo>
                <a:cubicBezTo>
                  <a:pt x="1603503" y="19261"/>
                  <a:pt x="1604797" y="23330"/>
                  <a:pt x="1601492" y="25983"/>
                </a:cubicBezTo>
                <a:cubicBezTo>
                  <a:pt x="1598186" y="28636"/>
                  <a:pt x="1593085" y="31045"/>
                  <a:pt x="1586187" y="33211"/>
                </a:cubicBezTo>
                <a:cubicBezTo>
                  <a:pt x="1606005" y="33211"/>
                  <a:pt x="1619481" y="31407"/>
                  <a:pt x="1626616" y="27801"/>
                </a:cubicBezTo>
                <a:cubicBezTo>
                  <a:pt x="1633750" y="24194"/>
                  <a:pt x="1640698" y="24083"/>
                  <a:pt x="1647459" y="27467"/>
                </a:cubicBezTo>
                <a:cubicBezTo>
                  <a:pt x="1654220" y="30852"/>
                  <a:pt x="1660322" y="35190"/>
                  <a:pt x="1665765" y="40481"/>
                </a:cubicBezTo>
                <a:cubicBezTo>
                  <a:pt x="1671207" y="45773"/>
                  <a:pt x="1670730" y="49845"/>
                  <a:pt x="1664334" y="52699"/>
                </a:cubicBezTo>
                <a:cubicBezTo>
                  <a:pt x="1657938" y="55553"/>
                  <a:pt x="1651876" y="60507"/>
                  <a:pt x="1646147" y="67563"/>
                </a:cubicBezTo>
                <a:cubicBezTo>
                  <a:pt x="1640418" y="74618"/>
                  <a:pt x="1632330" y="83136"/>
                  <a:pt x="1621883" y="93117"/>
                </a:cubicBezTo>
                <a:cubicBezTo>
                  <a:pt x="1611437" y="103098"/>
                  <a:pt x="1600742" y="111963"/>
                  <a:pt x="1589801" y="119714"/>
                </a:cubicBezTo>
                <a:lnTo>
                  <a:pt x="1585252" y="122226"/>
                </a:lnTo>
                <a:lnTo>
                  <a:pt x="1589282" y="121797"/>
                </a:lnTo>
                <a:cubicBezTo>
                  <a:pt x="1590903" y="121988"/>
                  <a:pt x="1592793" y="122512"/>
                  <a:pt x="1594952" y="123371"/>
                </a:cubicBezTo>
                <a:cubicBezTo>
                  <a:pt x="1603592" y="126806"/>
                  <a:pt x="1609917" y="131079"/>
                  <a:pt x="1613925" y="136191"/>
                </a:cubicBezTo>
                <a:cubicBezTo>
                  <a:pt x="1617933" y="141304"/>
                  <a:pt x="1617893" y="145308"/>
                  <a:pt x="1613806" y="148205"/>
                </a:cubicBezTo>
                <a:cubicBezTo>
                  <a:pt x="1609719" y="151101"/>
                  <a:pt x="1605467" y="153267"/>
                  <a:pt x="1601051" y="154701"/>
                </a:cubicBezTo>
                <a:cubicBezTo>
                  <a:pt x="1609640" y="154701"/>
                  <a:pt x="1618876" y="153625"/>
                  <a:pt x="1628756" y="151474"/>
                </a:cubicBezTo>
                <a:cubicBezTo>
                  <a:pt x="1638636" y="149323"/>
                  <a:pt x="1646323" y="146617"/>
                  <a:pt x="1651815" y="143354"/>
                </a:cubicBezTo>
                <a:cubicBezTo>
                  <a:pt x="1657307" y="140092"/>
                  <a:pt x="1664151" y="140389"/>
                  <a:pt x="1672347" y="144247"/>
                </a:cubicBezTo>
                <a:cubicBezTo>
                  <a:pt x="1680542" y="148104"/>
                  <a:pt x="1688028" y="153292"/>
                  <a:pt x="1694803" y="159810"/>
                </a:cubicBezTo>
                <a:cubicBezTo>
                  <a:pt x="1701579" y="166327"/>
                  <a:pt x="1701554" y="171500"/>
                  <a:pt x="1694728" y="175329"/>
                </a:cubicBezTo>
                <a:cubicBezTo>
                  <a:pt x="1687902" y="179158"/>
                  <a:pt x="1679578" y="186873"/>
                  <a:pt x="1669755" y="198474"/>
                </a:cubicBezTo>
                <a:cubicBezTo>
                  <a:pt x="1659931" y="210076"/>
                  <a:pt x="1644390" y="225602"/>
                  <a:pt x="1623131" y="245055"/>
                </a:cubicBezTo>
                <a:cubicBezTo>
                  <a:pt x="1601872" y="264507"/>
                  <a:pt x="1577518" y="280862"/>
                  <a:pt x="1550071" y="294120"/>
                </a:cubicBezTo>
                <a:cubicBezTo>
                  <a:pt x="1522624" y="307377"/>
                  <a:pt x="1495661" y="315372"/>
                  <a:pt x="1469182" y="318104"/>
                </a:cubicBezTo>
                <a:cubicBezTo>
                  <a:pt x="1442703" y="320836"/>
                  <a:pt x="1441505" y="317520"/>
                  <a:pt x="1465590" y="308155"/>
                </a:cubicBezTo>
                <a:cubicBezTo>
                  <a:pt x="1489674" y="298791"/>
                  <a:pt x="1513687" y="287455"/>
                  <a:pt x="1537627" y="274148"/>
                </a:cubicBezTo>
                <a:cubicBezTo>
                  <a:pt x="1561569" y="260840"/>
                  <a:pt x="1578601" y="249683"/>
                  <a:pt x="1588725" y="240678"/>
                </a:cubicBezTo>
                <a:cubicBezTo>
                  <a:pt x="1582401" y="236777"/>
                  <a:pt x="1574073" y="228897"/>
                  <a:pt x="1563741" y="217038"/>
                </a:cubicBezTo>
                <a:cubicBezTo>
                  <a:pt x="1553409" y="205178"/>
                  <a:pt x="1551251" y="198342"/>
                  <a:pt x="1557267" y="196528"/>
                </a:cubicBezTo>
                <a:cubicBezTo>
                  <a:pt x="1563282" y="194714"/>
                  <a:pt x="1572507" y="196248"/>
                  <a:pt x="1584939" y="201131"/>
                </a:cubicBezTo>
                <a:cubicBezTo>
                  <a:pt x="1597372" y="206014"/>
                  <a:pt x="1603940" y="215718"/>
                  <a:pt x="1604643" y="230245"/>
                </a:cubicBezTo>
                <a:cubicBezTo>
                  <a:pt x="1614280" y="220350"/>
                  <a:pt x="1624386" y="208570"/>
                  <a:pt x="1634962" y="194904"/>
                </a:cubicBezTo>
                <a:cubicBezTo>
                  <a:pt x="1645538" y="181237"/>
                  <a:pt x="1650826" y="172354"/>
                  <a:pt x="1650826" y="168252"/>
                </a:cubicBezTo>
                <a:cubicBezTo>
                  <a:pt x="1650826" y="166503"/>
                  <a:pt x="1646667" y="166528"/>
                  <a:pt x="1638350" y="168328"/>
                </a:cubicBezTo>
                <a:cubicBezTo>
                  <a:pt x="1630032" y="170127"/>
                  <a:pt x="1621536" y="171701"/>
                  <a:pt x="1612860" y="173049"/>
                </a:cubicBezTo>
                <a:cubicBezTo>
                  <a:pt x="1604184" y="174397"/>
                  <a:pt x="1596742" y="172375"/>
                  <a:pt x="1590532" y="166983"/>
                </a:cubicBezTo>
                <a:cubicBezTo>
                  <a:pt x="1577597" y="180836"/>
                  <a:pt x="1561959" y="192573"/>
                  <a:pt x="1543618" y="202196"/>
                </a:cubicBezTo>
                <a:cubicBezTo>
                  <a:pt x="1525277" y="211818"/>
                  <a:pt x="1508191" y="218475"/>
                  <a:pt x="1492359" y="222168"/>
                </a:cubicBezTo>
                <a:cubicBezTo>
                  <a:pt x="1476527" y="225861"/>
                  <a:pt x="1476484" y="222645"/>
                  <a:pt x="1492230" y="212521"/>
                </a:cubicBezTo>
                <a:cubicBezTo>
                  <a:pt x="1507976" y="202396"/>
                  <a:pt x="1524040" y="191358"/>
                  <a:pt x="1540424" y="179405"/>
                </a:cubicBezTo>
                <a:cubicBezTo>
                  <a:pt x="1556808" y="167453"/>
                  <a:pt x="1567832" y="156898"/>
                  <a:pt x="1573496" y="147742"/>
                </a:cubicBezTo>
                <a:cubicBezTo>
                  <a:pt x="1579160" y="138586"/>
                  <a:pt x="1581993" y="132373"/>
                  <a:pt x="1581993" y="129104"/>
                </a:cubicBezTo>
                <a:cubicBezTo>
                  <a:pt x="1581993" y="127290"/>
                  <a:pt x="1582263" y="125810"/>
                  <a:pt x="1582803" y="124664"/>
                </a:cubicBezTo>
                <a:lnTo>
                  <a:pt x="1585213" y="122247"/>
                </a:lnTo>
                <a:lnTo>
                  <a:pt x="1543855" y="145086"/>
                </a:lnTo>
                <a:cubicBezTo>
                  <a:pt x="1524166" y="154249"/>
                  <a:pt x="1505577" y="159290"/>
                  <a:pt x="1488089" y="160207"/>
                </a:cubicBezTo>
                <a:cubicBezTo>
                  <a:pt x="1470601" y="161125"/>
                  <a:pt x="1468992" y="158010"/>
                  <a:pt x="1483260" y="150861"/>
                </a:cubicBezTo>
                <a:cubicBezTo>
                  <a:pt x="1497529" y="143713"/>
                  <a:pt x="1511475" y="136847"/>
                  <a:pt x="1525098" y="130265"/>
                </a:cubicBezTo>
                <a:cubicBezTo>
                  <a:pt x="1538721" y="123683"/>
                  <a:pt x="1553183" y="115746"/>
                  <a:pt x="1568484" y="106453"/>
                </a:cubicBezTo>
                <a:cubicBezTo>
                  <a:pt x="1553613" y="95354"/>
                  <a:pt x="1545171" y="86441"/>
                  <a:pt x="1543156" y="79716"/>
                </a:cubicBezTo>
                <a:lnTo>
                  <a:pt x="1544603" y="74080"/>
                </a:lnTo>
                <a:lnTo>
                  <a:pt x="1542984" y="75360"/>
                </a:lnTo>
                <a:cubicBezTo>
                  <a:pt x="1527991" y="86710"/>
                  <a:pt x="1511170" y="94920"/>
                  <a:pt x="1492520" y="99989"/>
                </a:cubicBezTo>
                <a:cubicBezTo>
                  <a:pt x="1473871" y="105059"/>
                  <a:pt x="1472813" y="101882"/>
                  <a:pt x="1489348" y="90460"/>
                </a:cubicBezTo>
                <a:cubicBezTo>
                  <a:pt x="1505882" y="79038"/>
                  <a:pt x="1522764" y="64716"/>
                  <a:pt x="1539994" y="47493"/>
                </a:cubicBezTo>
                <a:cubicBezTo>
                  <a:pt x="1557223" y="30271"/>
                  <a:pt x="1566104" y="17508"/>
                  <a:pt x="1566634" y="9205"/>
                </a:cubicBezTo>
                <a:cubicBezTo>
                  <a:pt x="1567032" y="2978"/>
                  <a:pt x="1569281" y="-89"/>
                  <a:pt x="1573382" y="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1" name="kk44.jpg" descr="id:2147503546;FounderCES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31904" y="2636912"/>
            <a:ext cx="4740808" cy="2797120"/>
          </a:xfrm>
          <a:prstGeom prst="rect">
            <a:avLst/>
          </a:prstGeom>
        </p:spPr>
      </p:pic>
      <p:sp>
        <p:nvSpPr>
          <p:cNvPr id="17" name="AutoShape 27"/>
          <p:cNvSpPr/>
          <p:nvPr/>
        </p:nvSpPr>
        <p:spPr>
          <a:xfrm>
            <a:off x="2599052" y="3092476"/>
            <a:ext cx="2494865" cy="1344613"/>
          </a:xfrm>
          <a:prstGeom prst="wedgeRoundRectCallout">
            <a:avLst>
              <a:gd name="adj1" fmla="val -47495"/>
              <a:gd name="adj2" fmla="val 61990"/>
              <a:gd name="adj3" fmla="val 16667"/>
            </a:avLst>
          </a:prstGeom>
          <a:solidFill>
            <a:srgbClr val="FFFFFF"/>
          </a:solidFill>
          <a:ln w="19050" cap="flat" cmpd="sng">
            <a:solidFill>
              <a:srgbClr val="3399F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根据这些信息，你能提出哪些数学问题？</a:t>
            </a:r>
          </a:p>
        </p:txBody>
      </p:sp>
      <p:sp>
        <p:nvSpPr>
          <p:cNvPr id="18" name="圆角矩形 2"/>
          <p:cNvSpPr/>
          <p:nvPr/>
        </p:nvSpPr>
        <p:spPr>
          <a:xfrm>
            <a:off x="7170260" y="4832492"/>
            <a:ext cx="581924" cy="46871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圆角矩形 25"/>
          <p:cNvSpPr/>
          <p:nvPr/>
        </p:nvSpPr>
        <p:spPr>
          <a:xfrm>
            <a:off x="4399713" y="1550568"/>
            <a:ext cx="580997" cy="43718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圆角矩形 30"/>
          <p:cNvSpPr/>
          <p:nvPr/>
        </p:nvSpPr>
        <p:spPr>
          <a:xfrm>
            <a:off x="8554833" y="1584518"/>
            <a:ext cx="724092" cy="43718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TextBox 12_1_1"/>
          <p:cNvSpPr txBox="1"/>
          <p:nvPr/>
        </p:nvSpPr>
        <p:spPr>
          <a:xfrm>
            <a:off x="828096" y="315134"/>
            <a:ext cx="3917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rPr>
              <a:t>温故知新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65" t="14461" b="11465"/>
          <a:stretch>
            <a:fillRect/>
          </a:stretch>
        </p:blipFill>
        <p:spPr>
          <a:xfrm flipH="1">
            <a:off x="942638" y="4375119"/>
            <a:ext cx="1656414" cy="21178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bldLvl="0" animBg="1"/>
      <p:bldP spid="19" grpId="0" bldLvl="0" animBg="1"/>
      <p:bldP spid="2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AutoShape 27"/>
          <p:cNvSpPr/>
          <p:nvPr/>
        </p:nvSpPr>
        <p:spPr>
          <a:xfrm>
            <a:off x="2219289" y="3085783"/>
            <a:ext cx="2874630" cy="1344613"/>
          </a:xfrm>
          <a:prstGeom prst="wedgeRoundRectCallout">
            <a:avLst>
              <a:gd name="adj1" fmla="val -47495"/>
              <a:gd name="adj2" fmla="val 86817"/>
              <a:gd name="adj3" fmla="val 16667"/>
            </a:avLst>
          </a:prstGeom>
          <a:solidFill>
            <a:srgbClr val="FFFFFF"/>
          </a:solidFill>
          <a:ln w="19050" cap="flat" cmpd="sng">
            <a:solidFill>
              <a:srgbClr val="3399F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小组讨论：你的思路是什么？派代表展示成果。</a:t>
            </a:r>
          </a:p>
        </p:txBody>
      </p:sp>
      <p:sp>
        <p:nvSpPr>
          <p:cNvPr id="10" name="任意多边形: 形状 9"/>
          <p:cNvSpPr/>
          <p:nvPr/>
        </p:nvSpPr>
        <p:spPr>
          <a:xfrm>
            <a:off x="2311555" y="1623467"/>
            <a:ext cx="7093776" cy="335382"/>
          </a:xfrm>
          <a:custGeom>
            <a:avLst/>
            <a:gdLst/>
            <a:ahLst/>
            <a:cxnLst/>
            <a:rect l="l" t="t" r="r" b="b"/>
            <a:pathLst>
              <a:path w="7093776" h="335382">
                <a:moveTo>
                  <a:pt x="6078827" y="243785"/>
                </a:moveTo>
                <a:cubicBezTo>
                  <a:pt x="6080525" y="243612"/>
                  <a:pt x="6082819" y="243998"/>
                  <a:pt x="6085713" y="244943"/>
                </a:cubicBezTo>
                <a:cubicBezTo>
                  <a:pt x="6097285" y="248722"/>
                  <a:pt x="6107481" y="253164"/>
                  <a:pt x="6116301" y="258269"/>
                </a:cubicBezTo>
                <a:cubicBezTo>
                  <a:pt x="6125119" y="263374"/>
                  <a:pt x="6133304" y="269702"/>
                  <a:pt x="6140854" y="277252"/>
                </a:cubicBezTo>
                <a:cubicBezTo>
                  <a:pt x="6148405" y="284802"/>
                  <a:pt x="6151893" y="294112"/>
                  <a:pt x="6151319" y="305183"/>
                </a:cubicBezTo>
                <a:cubicBezTo>
                  <a:pt x="6150746" y="316253"/>
                  <a:pt x="6145995" y="319602"/>
                  <a:pt x="6137069" y="315228"/>
                </a:cubicBezTo>
                <a:cubicBezTo>
                  <a:pt x="6128141" y="310854"/>
                  <a:pt x="6118297" y="303057"/>
                  <a:pt x="6107535" y="291836"/>
                </a:cubicBezTo>
                <a:cubicBezTo>
                  <a:pt x="6096773" y="280614"/>
                  <a:pt x="6087498" y="270142"/>
                  <a:pt x="6079711" y="260420"/>
                </a:cubicBezTo>
                <a:cubicBezTo>
                  <a:pt x="6074033" y="249848"/>
                  <a:pt x="6073738" y="244303"/>
                  <a:pt x="6078827" y="243785"/>
                </a:cubicBezTo>
                <a:close/>
                <a:moveTo>
                  <a:pt x="1611604" y="243785"/>
                </a:moveTo>
                <a:cubicBezTo>
                  <a:pt x="1613301" y="243612"/>
                  <a:pt x="1615595" y="243998"/>
                  <a:pt x="1618489" y="244943"/>
                </a:cubicBezTo>
                <a:cubicBezTo>
                  <a:pt x="1630061" y="248722"/>
                  <a:pt x="1640257" y="253164"/>
                  <a:pt x="1649076" y="258269"/>
                </a:cubicBezTo>
                <a:cubicBezTo>
                  <a:pt x="1657896" y="263374"/>
                  <a:pt x="1666080" y="269702"/>
                  <a:pt x="1673631" y="277252"/>
                </a:cubicBezTo>
                <a:cubicBezTo>
                  <a:pt x="1681180" y="284802"/>
                  <a:pt x="1684669" y="294112"/>
                  <a:pt x="1684095" y="305183"/>
                </a:cubicBezTo>
                <a:cubicBezTo>
                  <a:pt x="1683521" y="316253"/>
                  <a:pt x="1678771" y="319602"/>
                  <a:pt x="1669844" y="315228"/>
                </a:cubicBezTo>
                <a:cubicBezTo>
                  <a:pt x="1660917" y="310854"/>
                  <a:pt x="1651073" y="303057"/>
                  <a:pt x="1640311" y="291836"/>
                </a:cubicBezTo>
                <a:cubicBezTo>
                  <a:pt x="1629548" y="280614"/>
                  <a:pt x="1620274" y="270142"/>
                  <a:pt x="1612487" y="260420"/>
                </a:cubicBezTo>
                <a:cubicBezTo>
                  <a:pt x="1606809" y="249848"/>
                  <a:pt x="1606514" y="244303"/>
                  <a:pt x="1611604" y="243785"/>
                </a:cubicBezTo>
                <a:close/>
                <a:moveTo>
                  <a:pt x="3810569" y="236702"/>
                </a:moveTo>
                <a:cubicBezTo>
                  <a:pt x="3814552" y="236059"/>
                  <a:pt x="3818954" y="236357"/>
                  <a:pt x="3823776" y="237597"/>
                </a:cubicBezTo>
                <a:cubicBezTo>
                  <a:pt x="3833420" y="240078"/>
                  <a:pt x="3839719" y="245295"/>
                  <a:pt x="3842673" y="253246"/>
                </a:cubicBezTo>
                <a:cubicBezTo>
                  <a:pt x="3845627" y="261198"/>
                  <a:pt x="3845211" y="271146"/>
                  <a:pt x="3841425" y="283092"/>
                </a:cubicBezTo>
                <a:cubicBezTo>
                  <a:pt x="3837639" y="295037"/>
                  <a:pt x="3830763" y="306463"/>
                  <a:pt x="3820797" y="317368"/>
                </a:cubicBezTo>
                <a:cubicBezTo>
                  <a:pt x="3810830" y="328274"/>
                  <a:pt x="3801222" y="334211"/>
                  <a:pt x="3791973" y="335179"/>
                </a:cubicBezTo>
                <a:cubicBezTo>
                  <a:pt x="3782724" y="336147"/>
                  <a:pt x="3780917" y="333662"/>
                  <a:pt x="3786552" y="327726"/>
                </a:cubicBezTo>
                <a:cubicBezTo>
                  <a:pt x="3792188" y="321789"/>
                  <a:pt x="3797383" y="315798"/>
                  <a:pt x="3802137" y="309754"/>
                </a:cubicBezTo>
                <a:cubicBezTo>
                  <a:pt x="3806890" y="303709"/>
                  <a:pt x="3811024" y="296471"/>
                  <a:pt x="3814537" y="288039"/>
                </a:cubicBezTo>
                <a:cubicBezTo>
                  <a:pt x="3808213" y="288039"/>
                  <a:pt x="3802896" y="286422"/>
                  <a:pt x="3798587" y="283188"/>
                </a:cubicBezTo>
                <a:cubicBezTo>
                  <a:pt x="3794278" y="279955"/>
                  <a:pt x="3791360" y="275724"/>
                  <a:pt x="3789833" y="270497"/>
                </a:cubicBezTo>
                <a:cubicBezTo>
                  <a:pt x="3788305" y="265270"/>
                  <a:pt x="3788026" y="260388"/>
                  <a:pt x="3788994" y="255849"/>
                </a:cubicBezTo>
                <a:cubicBezTo>
                  <a:pt x="3789962" y="251310"/>
                  <a:pt x="3793590" y="246513"/>
                  <a:pt x="3799878" y="241458"/>
                </a:cubicBezTo>
                <a:cubicBezTo>
                  <a:pt x="3803022" y="238931"/>
                  <a:pt x="3806586" y="237346"/>
                  <a:pt x="3810569" y="236702"/>
                </a:cubicBezTo>
                <a:close/>
                <a:moveTo>
                  <a:pt x="7048160" y="226520"/>
                </a:moveTo>
                <a:cubicBezTo>
                  <a:pt x="7044788" y="226710"/>
                  <a:pt x="7041509" y="227989"/>
                  <a:pt x="7038321" y="230359"/>
                </a:cubicBezTo>
                <a:cubicBezTo>
                  <a:pt x="7031947" y="235099"/>
                  <a:pt x="7028760" y="241415"/>
                  <a:pt x="7028760" y="249310"/>
                </a:cubicBezTo>
                <a:cubicBezTo>
                  <a:pt x="7028760" y="257204"/>
                  <a:pt x="7032309" y="263130"/>
                  <a:pt x="7039407" y="267088"/>
                </a:cubicBezTo>
                <a:cubicBezTo>
                  <a:pt x="7046506" y="271046"/>
                  <a:pt x="7053453" y="270845"/>
                  <a:pt x="7060251" y="266486"/>
                </a:cubicBezTo>
                <a:cubicBezTo>
                  <a:pt x="7067048" y="262112"/>
                  <a:pt x="7070243" y="255802"/>
                  <a:pt x="7069834" y="247557"/>
                </a:cubicBezTo>
                <a:cubicBezTo>
                  <a:pt x="7069425" y="239311"/>
                  <a:pt x="7065665" y="233199"/>
                  <a:pt x="7058551" y="229219"/>
                </a:cubicBezTo>
                <a:cubicBezTo>
                  <a:pt x="7054995" y="227229"/>
                  <a:pt x="7051531" y="226330"/>
                  <a:pt x="7048160" y="226520"/>
                </a:cubicBezTo>
                <a:close/>
                <a:moveTo>
                  <a:pt x="5620099" y="204778"/>
                </a:moveTo>
                <a:cubicBezTo>
                  <a:pt x="5622774" y="205090"/>
                  <a:pt x="5626059" y="205963"/>
                  <a:pt x="5629952" y="207397"/>
                </a:cubicBezTo>
                <a:cubicBezTo>
                  <a:pt x="5645526" y="213133"/>
                  <a:pt x="5654775" y="219532"/>
                  <a:pt x="5657701" y="226595"/>
                </a:cubicBezTo>
                <a:cubicBezTo>
                  <a:pt x="5660626" y="233657"/>
                  <a:pt x="5659970" y="240713"/>
                  <a:pt x="5655732" y="247761"/>
                </a:cubicBezTo>
                <a:cubicBezTo>
                  <a:pt x="5651495" y="254809"/>
                  <a:pt x="5644393" y="253329"/>
                  <a:pt x="5634427" y="243319"/>
                </a:cubicBezTo>
                <a:cubicBezTo>
                  <a:pt x="5624460" y="233310"/>
                  <a:pt x="5617140" y="224576"/>
                  <a:pt x="5612465" y="217120"/>
                </a:cubicBezTo>
                <a:cubicBezTo>
                  <a:pt x="5609528" y="207956"/>
                  <a:pt x="5612073" y="203842"/>
                  <a:pt x="5620099" y="204778"/>
                </a:cubicBezTo>
                <a:close/>
                <a:moveTo>
                  <a:pt x="3476974" y="204778"/>
                </a:moveTo>
                <a:cubicBezTo>
                  <a:pt x="3479650" y="205090"/>
                  <a:pt x="3482934" y="205963"/>
                  <a:pt x="3486828" y="207397"/>
                </a:cubicBezTo>
                <a:cubicBezTo>
                  <a:pt x="3502401" y="213133"/>
                  <a:pt x="3511651" y="219532"/>
                  <a:pt x="3514576" y="226595"/>
                </a:cubicBezTo>
                <a:cubicBezTo>
                  <a:pt x="3517501" y="233657"/>
                  <a:pt x="3516845" y="240713"/>
                  <a:pt x="3512608" y="247761"/>
                </a:cubicBezTo>
                <a:cubicBezTo>
                  <a:pt x="3508370" y="254809"/>
                  <a:pt x="3501268" y="253329"/>
                  <a:pt x="3491302" y="243319"/>
                </a:cubicBezTo>
                <a:cubicBezTo>
                  <a:pt x="3481336" y="233310"/>
                  <a:pt x="3474015" y="224576"/>
                  <a:pt x="3469340" y="217120"/>
                </a:cubicBezTo>
                <a:cubicBezTo>
                  <a:pt x="3466404" y="207956"/>
                  <a:pt x="3468948" y="203842"/>
                  <a:pt x="3476974" y="204778"/>
                </a:cubicBezTo>
                <a:close/>
                <a:moveTo>
                  <a:pt x="7050641" y="203600"/>
                </a:moveTo>
                <a:cubicBezTo>
                  <a:pt x="7056163" y="203722"/>
                  <a:pt x="7061807" y="204995"/>
                  <a:pt x="7067575" y="207418"/>
                </a:cubicBezTo>
                <a:cubicBezTo>
                  <a:pt x="7079112" y="212265"/>
                  <a:pt x="7086773" y="219945"/>
                  <a:pt x="7090559" y="230456"/>
                </a:cubicBezTo>
                <a:cubicBezTo>
                  <a:pt x="7094345" y="240967"/>
                  <a:pt x="7094789" y="251364"/>
                  <a:pt x="7091893" y="261646"/>
                </a:cubicBezTo>
                <a:cubicBezTo>
                  <a:pt x="7088997" y="271928"/>
                  <a:pt x="7083575" y="279797"/>
                  <a:pt x="7075631" y="285253"/>
                </a:cubicBezTo>
                <a:cubicBezTo>
                  <a:pt x="7067687" y="290710"/>
                  <a:pt x="7058247" y="293438"/>
                  <a:pt x="7047313" y="293438"/>
                </a:cubicBezTo>
                <a:cubicBezTo>
                  <a:pt x="7036379" y="293438"/>
                  <a:pt x="7026477" y="289000"/>
                  <a:pt x="7017607" y="280123"/>
                </a:cubicBezTo>
                <a:cubicBezTo>
                  <a:pt x="7008738" y="271247"/>
                  <a:pt x="7004303" y="261703"/>
                  <a:pt x="7004303" y="251493"/>
                </a:cubicBezTo>
                <a:cubicBezTo>
                  <a:pt x="7004303" y="241283"/>
                  <a:pt x="7006691" y="232352"/>
                  <a:pt x="7011465" y="224702"/>
                </a:cubicBezTo>
                <a:cubicBezTo>
                  <a:pt x="7016241" y="217051"/>
                  <a:pt x="7023903" y="211046"/>
                  <a:pt x="7034449" y="206687"/>
                </a:cubicBezTo>
                <a:cubicBezTo>
                  <a:pt x="7039723" y="204507"/>
                  <a:pt x="7045121" y="203478"/>
                  <a:pt x="7050641" y="203600"/>
                </a:cubicBezTo>
                <a:close/>
                <a:moveTo>
                  <a:pt x="5340707" y="193544"/>
                </a:moveTo>
                <a:cubicBezTo>
                  <a:pt x="5334025" y="194419"/>
                  <a:pt x="5329056" y="195122"/>
                  <a:pt x="5325801" y="195652"/>
                </a:cubicBezTo>
                <a:cubicBezTo>
                  <a:pt x="5327551" y="229151"/>
                  <a:pt x="5328791" y="249995"/>
                  <a:pt x="5329522" y="258183"/>
                </a:cubicBezTo>
                <a:cubicBezTo>
                  <a:pt x="5335645" y="258226"/>
                  <a:pt x="5341546" y="257946"/>
                  <a:pt x="5347225" y="257344"/>
                </a:cubicBezTo>
                <a:cubicBezTo>
                  <a:pt x="5344544" y="245728"/>
                  <a:pt x="5342371" y="224462"/>
                  <a:pt x="5340707" y="193544"/>
                </a:cubicBezTo>
                <a:close/>
                <a:moveTo>
                  <a:pt x="3197582" y="193544"/>
                </a:moveTo>
                <a:cubicBezTo>
                  <a:pt x="3190900" y="194419"/>
                  <a:pt x="3185931" y="195122"/>
                  <a:pt x="3182676" y="195652"/>
                </a:cubicBezTo>
                <a:cubicBezTo>
                  <a:pt x="3184425" y="229151"/>
                  <a:pt x="3185666" y="249995"/>
                  <a:pt x="3186397" y="258183"/>
                </a:cubicBezTo>
                <a:cubicBezTo>
                  <a:pt x="3192520" y="258226"/>
                  <a:pt x="3198421" y="257946"/>
                  <a:pt x="3204100" y="257344"/>
                </a:cubicBezTo>
                <a:cubicBezTo>
                  <a:pt x="3201419" y="245728"/>
                  <a:pt x="3199246" y="224462"/>
                  <a:pt x="3197582" y="193544"/>
                </a:cubicBezTo>
                <a:close/>
                <a:moveTo>
                  <a:pt x="5382975" y="188145"/>
                </a:moveTo>
                <a:lnTo>
                  <a:pt x="5358195" y="191608"/>
                </a:lnTo>
                <a:cubicBezTo>
                  <a:pt x="5361795" y="201819"/>
                  <a:pt x="5364494" y="212108"/>
                  <a:pt x="5366294" y="222476"/>
                </a:cubicBezTo>
                <a:cubicBezTo>
                  <a:pt x="5368093" y="232844"/>
                  <a:pt x="5368090" y="243398"/>
                  <a:pt x="5366283" y="254139"/>
                </a:cubicBezTo>
                <a:lnTo>
                  <a:pt x="5378716" y="254440"/>
                </a:lnTo>
                <a:cubicBezTo>
                  <a:pt x="5381125" y="241605"/>
                  <a:pt x="5382778" y="227961"/>
                  <a:pt x="5383674" y="213506"/>
                </a:cubicBezTo>
                <a:cubicBezTo>
                  <a:pt x="5384570" y="199051"/>
                  <a:pt x="5384338" y="190597"/>
                  <a:pt x="5382975" y="188145"/>
                </a:cubicBezTo>
                <a:close/>
                <a:moveTo>
                  <a:pt x="3239850" y="188145"/>
                </a:moveTo>
                <a:lnTo>
                  <a:pt x="3215070" y="191608"/>
                </a:lnTo>
                <a:cubicBezTo>
                  <a:pt x="3218670" y="201819"/>
                  <a:pt x="3221369" y="212108"/>
                  <a:pt x="3223169" y="222476"/>
                </a:cubicBezTo>
                <a:cubicBezTo>
                  <a:pt x="3224969" y="232844"/>
                  <a:pt x="3224965" y="243398"/>
                  <a:pt x="3223158" y="254139"/>
                </a:cubicBezTo>
                <a:lnTo>
                  <a:pt x="3235591" y="254440"/>
                </a:lnTo>
                <a:cubicBezTo>
                  <a:pt x="3238000" y="241605"/>
                  <a:pt x="3239653" y="227961"/>
                  <a:pt x="3240549" y="213506"/>
                </a:cubicBezTo>
                <a:cubicBezTo>
                  <a:pt x="3241446" y="199051"/>
                  <a:pt x="3241213" y="190597"/>
                  <a:pt x="3239850" y="188145"/>
                </a:cubicBezTo>
                <a:close/>
                <a:moveTo>
                  <a:pt x="1258814" y="188134"/>
                </a:moveTo>
                <a:cubicBezTo>
                  <a:pt x="1250038" y="189016"/>
                  <a:pt x="1237720" y="190633"/>
                  <a:pt x="1221860" y="192985"/>
                </a:cubicBezTo>
                <a:cubicBezTo>
                  <a:pt x="1222763" y="201747"/>
                  <a:pt x="1223215" y="212681"/>
                  <a:pt x="1223215" y="225788"/>
                </a:cubicBezTo>
                <a:cubicBezTo>
                  <a:pt x="1234257" y="225860"/>
                  <a:pt x="1249192" y="224254"/>
                  <a:pt x="1268021" y="220970"/>
                </a:cubicBezTo>
                <a:cubicBezTo>
                  <a:pt x="1271334" y="206171"/>
                  <a:pt x="1272821" y="196778"/>
                  <a:pt x="1272485" y="192791"/>
                </a:cubicBezTo>
                <a:cubicBezTo>
                  <a:pt x="1272147" y="188805"/>
                  <a:pt x="1267591" y="187252"/>
                  <a:pt x="1258814" y="188134"/>
                </a:cubicBezTo>
                <a:close/>
                <a:moveTo>
                  <a:pt x="5423684" y="184585"/>
                </a:moveTo>
                <a:cubicBezTo>
                  <a:pt x="5421167" y="184263"/>
                  <a:pt x="5413735" y="184345"/>
                  <a:pt x="5401388" y="184833"/>
                </a:cubicBezTo>
                <a:cubicBezTo>
                  <a:pt x="5413076" y="190368"/>
                  <a:pt x="5417284" y="195953"/>
                  <a:pt x="5414014" y="201589"/>
                </a:cubicBezTo>
                <a:cubicBezTo>
                  <a:pt x="5410745" y="207225"/>
                  <a:pt x="5405181" y="223838"/>
                  <a:pt x="5397322" y="251429"/>
                </a:cubicBezTo>
                <a:lnTo>
                  <a:pt x="5421758" y="250439"/>
                </a:lnTo>
                <a:cubicBezTo>
                  <a:pt x="5426964" y="214287"/>
                  <a:pt x="5429215" y="194354"/>
                  <a:pt x="5428512" y="190640"/>
                </a:cubicBezTo>
                <a:cubicBezTo>
                  <a:pt x="5427810" y="186926"/>
                  <a:pt x="5426200" y="184908"/>
                  <a:pt x="5423684" y="184585"/>
                </a:cubicBezTo>
                <a:close/>
                <a:moveTo>
                  <a:pt x="3280559" y="184585"/>
                </a:moveTo>
                <a:cubicBezTo>
                  <a:pt x="3278042" y="184263"/>
                  <a:pt x="3270610" y="184345"/>
                  <a:pt x="3258263" y="184833"/>
                </a:cubicBezTo>
                <a:cubicBezTo>
                  <a:pt x="3269950" y="190368"/>
                  <a:pt x="3274159" y="195953"/>
                  <a:pt x="3270890" y="201589"/>
                </a:cubicBezTo>
                <a:cubicBezTo>
                  <a:pt x="3267620" y="207225"/>
                  <a:pt x="3262056" y="223838"/>
                  <a:pt x="3254198" y="251429"/>
                </a:cubicBezTo>
                <a:lnTo>
                  <a:pt x="3278633" y="250439"/>
                </a:lnTo>
                <a:cubicBezTo>
                  <a:pt x="3283839" y="214287"/>
                  <a:pt x="3286090" y="194354"/>
                  <a:pt x="3285388" y="190640"/>
                </a:cubicBezTo>
                <a:cubicBezTo>
                  <a:pt x="3284685" y="186926"/>
                  <a:pt x="3283075" y="184908"/>
                  <a:pt x="3280559" y="184585"/>
                </a:cubicBezTo>
                <a:close/>
                <a:moveTo>
                  <a:pt x="247991" y="179953"/>
                </a:moveTo>
                <a:cubicBezTo>
                  <a:pt x="246274" y="179867"/>
                  <a:pt x="244233" y="180099"/>
                  <a:pt x="241868" y="180649"/>
                </a:cubicBezTo>
                <a:cubicBezTo>
                  <a:pt x="232411" y="182850"/>
                  <a:pt x="225083" y="184876"/>
                  <a:pt x="219885" y="186725"/>
                </a:cubicBezTo>
                <a:cubicBezTo>
                  <a:pt x="214687" y="188575"/>
                  <a:pt x="209700" y="189049"/>
                  <a:pt x="204925" y="188145"/>
                </a:cubicBezTo>
                <a:cubicBezTo>
                  <a:pt x="205785" y="198829"/>
                  <a:pt x="207356" y="210028"/>
                  <a:pt x="209636" y="221744"/>
                </a:cubicBezTo>
                <a:cubicBezTo>
                  <a:pt x="232221" y="218159"/>
                  <a:pt x="246411" y="216367"/>
                  <a:pt x="252204" y="216367"/>
                </a:cubicBezTo>
                <a:cubicBezTo>
                  <a:pt x="252979" y="206329"/>
                  <a:pt x="253814" y="197316"/>
                  <a:pt x="254710" y="189328"/>
                </a:cubicBezTo>
                <a:cubicBezTo>
                  <a:pt x="255383" y="183338"/>
                  <a:pt x="253143" y="180213"/>
                  <a:pt x="247991" y="179953"/>
                </a:cubicBezTo>
                <a:close/>
                <a:moveTo>
                  <a:pt x="4318219" y="176013"/>
                </a:moveTo>
                <a:lnTo>
                  <a:pt x="4267800" y="179967"/>
                </a:lnTo>
                <a:lnTo>
                  <a:pt x="4272284" y="181154"/>
                </a:lnTo>
                <a:cubicBezTo>
                  <a:pt x="4283949" y="185600"/>
                  <a:pt x="4290273" y="190924"/>
                  <a:pt x="4291256" y="197126"/>
                </a:cubicBezTo>
                <a:cubicBezTo>
                  <a:pt x="4292238" y="203328"/>
                  <a:pt x="4290668" y="209232"/>
                  <a:pt x="4286545" y="214839"/>
                </a:cubicBezTo>
                <a:cubicBezTo>
                  <a:pt x="4282422" y="220447"/>
                  <a:pt x="4277758" y="219306"/>
                  <a:pt x="4272552" y="211419"/>
                </a:cubicBezTo>
                <a:cubicBezTo>
                  <a:pt x="4267347" y="203532"/>
                  <a:pt x="4262901" y="196362"/>
                  <a:pt x="4259216" y="189909"/>
                </a:cubicBezTo>
                <a:cubicBezTo>
                  <a:pt x="4258477" y="187339"/>
                  <a:pt x="4258196" y="185228"/>
                  <a:pt x="4258371" y="183578"/>
                </a:cubicBezTo>
                <a:lnTo>
                  <a:pt x="4259963" y="180582"/>
                </a:lnTo>
                <a:lnTo>
                  <a:pt x="4234565" y="182574"/>
                </a:lnTo>
                <a:cubicBezTo>
                  <a:pt x="4222534" y="206594"/>
                  <a:pt x="4214926" y="219199"/>
                  <a:pt x="4211743" y="220389"/>
                </a:cubicBezTo>
                <a:cubicBezTo>
                  <a:pt x="4248626" y="220432"/>
                  <a:pt x="4282454" y="220432"/>
                  <a:pt x="4313228" y="220389"/>
                </a:cubicBezTo>
                <a:cubicBezTo>
                  <a:pt x="4314791" y="211928"/>
                  <a:pt x="4316455" y="197136"/>
                  <a:pt x="4318219" y="176013"/>
                </a:cubicBezTo>
                <a:close/>
                <a:moveTo>
                  <a:pt x="5983660" y="170499"/>
                </a:moveTo>
                <a:cubicBezTo>
                  <a:pt x="5985938" y="170287"/>
                  <a:pt x="5988845" y="170602"/>
                  <a:pt x="5992380" y="171442"/>
                </a:cubicBezTo>
                <a:cubicBezTo>
                  <a:pt x="6006520" y="174805"/>
                  <a:pt x="6015095" y="179530"/>
                  <a:pt x="6018106" y="185618"/>
                </a:cubicBezTo>
                <a:cubicBezTo>
                  <a:pt x="6021118" y="191705"/>
                  <a:pt x="6021673" y="197925"/>
                  <a:pt x="6019773" y="204278"/>
                </a:cubicBezTo>
                <a:cubicBezTo>
                  <a:pt x="6017873" y="210631"/>
                  <a:pt x="6012435" y="211387"/>
                  <a:pt x="6003458" y="206547"/>
                </a:cubicBezTo>
                <a:cubicBezTo>
                  <a:pt x="5994481" y="201707"/>
                  <a:pt x="5986701" y="195064"/>
                  <a:pt x="5980119" y="186618"/>
                </a:cubicBezTo>
                <a:cubicBezTo>
                  <a:pt x="5975645" y="176508"/>
                  <a:pt x="5976825" y="171135"/>
                  <a:pt x="5983660" y="170499"/>
                </a:cubicBezTo>
                <a:close/>
                <a:moveTo>
                  <a:pt x="1516435" y="170499"/>
                </a:moveTo>
                <a:cubicBezTo>
                  <a:pt x="1518714" y="170287"/>
                  <a:pt x="1521621" y="170602"/>
                  <a:pt x="1525155" y="171442"/>
                </a:cubicBezTo>
                <a:cubicBezTo>
                  <a:pt x="1539295" y="174805"/>
                  <a:pt x="1547870" y="179530"/>
                  <a:pt x="1550881" y="185618"/>
                </a:cubicBezTo>
                <a:cubicBezTo>
                  <a:pt x="1553893" y="191705"/>
                  <a:pt x="1554448" y="197925"/>
                  <a:pt x="1552549" y="204278"/>
                </a:cubicBezTo>
                <a:cubicBezTo>
                  <a:pt x="1550648" y="210631"/>
                  <a:pt x="1545210" y="211387"/>
                  <a:pt x="1536233" y="206547"/>
                </a:cubicBezTo>
                <a:cubicBezTo>
                  <a:pt x="1527256" y="201707"/>
                  <a:pt x="1519477" y="195064"/>
                  <a:pt x="1512894" y="186618"/>
                </a:cubicBezTo>
                <a:cubicBezTo>
                  <a:pt x="1508420" y="176508"/>
                  <a:pt x="1509601" y="171135"/>
                  <a:pt x="1516435" y="170499"/>
                </a:cubicBezTo>
                <a:close/>
                <a:moveTo>
                  <a:pt x="1280502" y="161475"/>
                </a:moveTo>
                <a:cubicBezTo>
                  <a:pt x="1284069" y="161523"/>
                  <a:pt x="1288061" y="162634"/>
                  <a:pt x="1292478" y="164806"/>
                </a:cubicBezTo>
                <a:cubicBezTo>
                  <a:pt x="1301312" y="169152"/>
                  <a:pt x="1307948" y="173816"/>
                  <a:pt x="1312386" y="178799"/>
                </a:cubicBezTo>
                <a:cubicBezTo>
                  <a:pt x="1316824" y="183782"/>
                  <a:pt x="1316423" y="188375"/>
                  <a:pt x="1311182" y="192576"/>
                </a:cubicBezTo>
                <a:cubicBezTo>
                  <a:pt x="1305940" y="196778"/>
                  <a:pt x="1299118" y="206895"/>
                  <a:pt x="1290714" y="222927"/>
                </a:cubicBezTo>
                <a:cubicBezTo>
                  <a:pt x="1300609" y="234844"/>
                  <a:pt x="1299232" y="240802"/>
                  <a:pt x="1286584" y="240802"/>
                </a:cubicBezTo>
                <a:cubicBezTo>
                  <a:pt x="1276761" y="240802"/>
                  <a:pt x="1266698" y="241025"/>
                  <a:pt x="1256395" y="241469"/>
                </a:cubicBezTo>
                <a:cubicBezTo>
                  <a:pt x="1246091" y="241914"/>
                  <a:pt x="1234780" y="242523"/>
                  <a:pt x="1222462" y="243298"/>
                </a:cubicBezTo>
                <a:cubicBezTo>
                  <a:pt x="1219465" y="256921"/>
                  <a:pt x="1215482" y="262829"/>
                  <a:pt x="1210513" y="261022"/>
                </a:cubicBezTo>
                <a:cubicBezTo>
                  <a:pt x="1205545" y="259215"/>
                  <a:pt x="1202343" y="252081"/>
                  <a:pt x="1200909" y="239619"/>
                </a:cubicBezTo>
                <a:cubicBezTo>
                  <a:pt x="1199474" y="227158"/>
                  <a:pt x="1198324" y="216571"/>
                  <a:pt x="1197456" y="207859"/>
                </a:cubicBezTo>
                <a:cubicBezTo>
                  <a:pt x="1196589" y="199148"/>
                  <a:pt x="1194115" y="190508"/>
                  <a:pt x="1190035" y="181939"/>
                </a:cubicBezTo>
                <a:cubicBezTo>
                  <a:pt x="1185956" y="173371"/>
                  <a:pt x="1187343" y="169811"/>
                  <a:pt x="1194197" y="171260"/>
                </a:cubicBezTo>
                <a:cubicBezTo>
                  <a:pt x="1201052" y="172708"/>
                  <a:pt x="1206555" y="174060"/>
                  <a:pt x="1210707" y="175314"/>
                </a:cubicBezTo>
                <a:cubicBezTo>
                  <a:pt x="1214859" y="176569"/>
                  <a:pt x="1224599" y="176121"/>
                  <a:pt x="1239928" y="173970"/>
                </a:cubicBezTo>
                <a:cubicBezTo>
                  <a:pt x="1255258" y="171819"/>
                  <a:pt x="1265640" y="168668"/>
                  <a:pt x="1271075" y="164516"/>
                </a:cubicBezTo>
                <a:cubicBezTo>
                  <a:pt x="1273793" y="162440"/>
                  <a:pt x="1276935" y="161427"/>
                  <a:pt x="1280502" y="161475"/>
                </a:cubicBezTo>
                <a:close/>
                <a:moveTo>
                  <a:pt x="5278357" y="159838"/>
                </a:moveTo>
                <a:cubicBezTo>
                  <a:pt x="5281120" y="158776"/>
                  <a:pt x="5281117" y="163179"/>
                  <a:pt x="5278349" y="173045"/>
                </a:cubicBezTo>
                <a:cubicBezTo>
                  <a:pt x="5273789" y="189508"/>
                  <a:pt x="5266812" y="207350"/>
                  <a:pt x="5257419" y="226573"/>
                </a:cubicBezTo>
                <a:cubicBezTo>
                  <a:pt x="5248027" y="245796"/>
                  <a:pt x="5242753" y="261746"/>
                  <a:pt x="5241599" y="274423"/>
                </a:cubicBezTo>
                <a:cubicBezTo>
                  <a:pt x="5240444" y="287100"/>
                  <a:pt x="5233464" y="286168"/>
                  <a:pt x="5220658" y="271627"/>
                </a:cubicBezTo>
                <a:cubicBezTo>
                  <a:pt x="5207853" y="257086"/>
                  <a:pt x="5204292" y="248012"/>
                  <a:pt x="5209979" y="244405"/>
                </a:cubicBezTo>
                <a:cubicBezTo>
                  <a:pt x="5215664" y="240799"/>
                  <a:pt x="5221573" y="235059"/>
                  <a:pt x="5227703" y="227186"/>
                </a:cubicBezTo>
                <a:cubicBezTo>
                  <a:pt x="5233834" y="219314"/>
                  <a:pt x="5245191" y="203389"/>
                  <a:pt x="5261776" y="179412"/>
                </a:cubicBezTo>
                <a:cubicBezTo>
                  <a:pt x="5270068" y="167424"/>
                  <a:pt x="5275595" y="160899"/>
                  <a:pt x="5278357" y="159838"/>
                </a:cubicBezTo>
                <a:close/>
                <a:moveTo>
                  <a:pt x="3135232" y="159838"/>
                </a:moveTo>
                <a:cubicBezTo>
                  <a:pt x="3137995" y="158776"/>
                  <a:pt x="3137992" y="163179"/>
                  <a:pt x="3135224" y="173045"/>
                </a:cubicBezTo>
                <a:cubicBezTo>
                  <a:pt x="3130664" y="189508"/>
                  <a:pt x="3123687" y="207350"/>
                  <a:pt x="3114295" y="226573"/>
                </a:cubicBezTo>
                <a:cubicBezTo>
                  <a:pt x="3104902" y="245796"/>
                  <a:pt x="3099628" y="261746"/>
                  <a:pt x="3098474" y="274423"/>
                </a:cubicBezTo>
                <a:cubicBezTo>
                  <a:pt x="3097319" y="287100"/>
                  <a:pt x="3090339" y="286168"/>
                  <a:pt x="3077533" y="271627"/>
                </a:cubicBezTo>
                <a:cubicBezTo>
                  <a:pt x="3064728" y="257086"/>
                  <a:pt x="3061168" y="248012"/>
                  <a:pt x="3066854" y="244405"/>
                </a:cubicBezTo>
                <a:cubicBezTo>
                  <a:pt x="3072540" y="240799"/>
                  <a:pt x="3078448" y="235059"/>
                  <a:pt x="3084578" y="227186"/>
                </a:cubicBezTo>
                <a:cubicBezTo>
                  <a:pt x="3090708" y="219314"/>
                  <a:pt x="3102066" y="203389"/>
                  <a:pt x="3118650" y="179412"/>
                </a:cubicBezTo>
                <a:cubicBezTo>
                  <a:pt x="3126943" y="167424"/>
                  <a:pt x="3132470" y="160899"/>
                  <a:pt x="3135232" y="159838"/>
                </a:cubicBezTo>
                <a:close/>
                <a:moveTo>
                  <a:pt x="5435479" y="159424"/>
                </a:moveTo>
                <a:cubicBezTo>
                  <a:pt x="5439087" y="159463"/>
                  <a:pt x="5442931" y="160325"/>
                  <a:pt x="5447011" y="162010"/>
                </a:cubicBezTo>
                <a:cubicBezTo>
                  <a:pt x="5455171" y="165380"/>
                  <a:pt x="5462427" y="169990"/>
                  <a:pt x="5468780" y="175841"/>
                </a:cubicBezTo>
                <a:cubicBezTo>
                  <a:pt x="5475133" y="181692"/>
                  <a:pt x="5474642" y="187826"/>
                  <a:pt x="5467307" y="194243"/>
                </a:cubicBezTo>
                <a:cubicBezTo>
                  <a:pt x="5459972" y="200661"/>
                  <a:pt x="5453292" y="218374"/>
                  <a:pt x="5447269" y="247385"/>
                </a:cubicBezTo>
                <a:cubicBezTo>
                  <a:pt x="5456003" y="247428"/>
                  <a:pt x="5463775" y="246987"/>
                  <a:pt x="5470587" y="246062"/>
                </a:cubicBezTo>
                <a:cubicBezTo>
                  <a:pt x="5477398" y="245137"/>
                  <a:pt x="5483421" y="246463"/>
                  <a:pt x="5488655" y="250041"/>
                </a:cubicBezTo>
                <a:cubicBezTo>
                  <a:pt x="5493890" y="253619"/>
                  <a:pt x="5497751" y="257477"/>
                  <a:pt x="5500239" y="261614"/>
                </a:cubicBezTo>
                <a:cubicBezTo>
                  <a:pt x="5502727" y="265751"/>
                  <a:pt x="5502304" y="268938"/>
                  <a:pt x="5498970" y="271175"/>
                </a:cubicBezTo>
                <a:cubicBezTo>
                  <a:pt x="5495636" y="273412"/>
                  <a:pt x="5487017" y="273857"/>
                  <a:pt x="5473114" y="272509"/>
                </a:cubicBezTo>
                <a:cubicBezTo>
                  <a:pt x="5459211" y="271161"/>
                  <a:pt x="5441347" y="270938"/>
                  <a:pt x="5419521" y="271842"/>
                </a:cubicBezTo>
                <a:cubicBezTo>
                  <a:pt x="5397696" y="272745"/>
                  <a:pt x="5379383" y="273867"/>
                  <a:pt x="5364584" y="275208"/>
                </a:cubicBezTo>
                <a:cubicBezTo>
                  <a:pt x="5349785" y="276549"/>
                  <a:pt x="5336352" y="278338"/>
                  <a:pt x="5324284" y="280575"/>
                </a:cubicBezTo>
                <a:cubicBezTo>
                  <a:pt x="5312217" y="282812"/>
                  <a:pt x="5302276" y="284615"/>
                  <a:pt x="5294460" y="285985"/>
                </a:cubicBezTo>
                <a:cubicBezTo>
                  <a:pt x="5286645" y="287354"/>
                  <a:pt x="5278188" y="283741"/>
                  <a:pt x="5269089" y="275144"/>
                </a:cubicBezTo>
                <a:cubicBezTo>
                  <a:pt x="5259990" y="266547"/>
                  <a:pt x="5261320" y="262248"/>
                  <a:pt x="5273079" y="262248"/>
                </a:cubicBezTo>
                <a:cubicBezTo>
                  <a:pt x="5282443" y="262248"/>
                  <a:pt x="5294109" y="261890"/>
                  <a:pt x="5308076" y="261173"/>
                </a:cubicBezTo>
                <a:cubicBezTo>
                  <a:pt x="5307187" y="254175"/>
                  <a:pt x="5305642" y="241645"/>
                  <a:pt x="5303441" y="223583"/>
                </a:cubicBezTo>
                <a:cubicBezTo>
                  <a:pt x="5301239" y="205522"/>
                  <a:pt x="5297862" y="192601"/>
                  <a:pt x="5293310" y="184822"/>
                </a:cubicBezTo>
                <a:cubicBezTo>
                  <a:pt x="5288756" y="177042"/>
                  <a:pt x="5290510" y="173622"/>
                  <a:pt x="5298569" y="174561"/>
                </a:cubicBezTo>
                <a:cubicBezTo>
                  <a:pt x="5306628" y="175501"/>
                  <a:pt x="5312350" y="176401"/>
                  <a:pt x="5315734" y="177261"/>
                </a:cubicBezTo>
                <a:cubicBezTo>
                  <a:pt x="5319119" y="178121"/>
                  <a:pt x="5329450" y="177670"/>
                  <a:pt x="5346730" y="175906"/>
                </a:cubicBezTo>
                <a:cubicBezTo>
                  <a:pt x="5392877" y="169697"/>
                  <a:pt x="5419087" y="164986"/>
                  <a:pt x="5425361" y="161774"/>
                </a:cubicBezTo>
                <a:cubicBezTo>
                  <a:pt x="5428498" y="160167"/>
                  <a:pt x="5431871" y="159384"/>
                  <a:pt x="5435479" y="159424"/>
                </a:cubicBezTo>
                <a:close/>
                <a:moveTo>
                  <a:pt x="3292354" y="159424"/>
                </a:moveTo>
                <a:cubicBezTo>
                  <a:pt x="3295963" y="159463"/>
                  <a:pt x="3299807" y="160325"/>
                  <a:pt x="3303886" y="162010"/>
                </a:cubicBezTo>
                <a:cubicBezTo>
                  <a:pt x="3312046" y="165380"/>
                  <a:pt x="3319302" y="169990"/>
                  <a:pt x="3325655" y="175841"/>
                </a:cubicBezTo>
                <a:cubicBezTo>
                  <a:pt x="3332008" y="181692"/>
                  <a:pt x="3331516" y="187826"/>
                  <a:pt x="3324181" y="194243"/>
                </a:cubicBezTo>
                <a:cubicBezTo>
                  <a:pt x="3316846" y="200661"/>
                  <a:pt x="3310167" y="218374"/>
                  <a:pt x="3304145" y="247385"/>
                </a:cubicBezTo>
                <a:cubicBezTo>
                  <a:pt x="3312878" y="247428"/>
                  <a:pt x="3320650" y="246987"/>
                  <a:pt x="3327462" y="246062"/>
                </a:cubicBezTo>
                <a:cubicBezTo>
                  <a:pt x="3334273" y="245137"/>
                  <a:pt x="3340296" y="246463"/>
                  <a:pt x="3345530" y="250041"/>
                </a:cubicBezTo>
                <a:cubicBezTo>
                  <a:pt x="3350765" y="253619"/>
                  <a:pt x="3354626" y="257477"/>
                  <a:pt x="3357114" y="261614"/>
                </a:cubicBezTo>
                <a:cubicBezTo>
                  <a:pt x="3359602" y="265751"/>
                  <a:pt x="3359179" y="268938"/>
                  <a:pt x="3355845" y="271175"/>
                </a:cubicBezTo>
                <a:cubicBezTo>
                  <a:pt x="3352511" y="273412"/>
                  <a:pt x="3343892" y="273857"/>
                  <a:pt x="3329989" y="272509"/>
                </a:cubicBezTo>
                <a:cubicBezTo>
                  <a:pt x="3316086" y="271161"/>
                  <a:pt x="3298222" y="270938"/>
                  <a:pt x="3276396" y="271842"/>
                </a:cubicBezTo>
                <a:cubicBezTo>
                  <a:pt x="3254571" y="272745"/>
                  <a:pt x="3236258" y="273867"/>
                  <a:pt x="3221459" y="275208"/>
                </a:cubicBezTo>
                <a:cubicBezTo>
                  <a:pt x="3206660" y="276549"/>
                  <a:pt x="3193227" y="278338"/>
                  <a:pt x="3181159" y="280575"/>
                </a:cubicBezTo>
                <a:cubicBezTo>
                  <a:pt x="3169092" y="282812"/>
                  <a:pt x="3159151" y="284615"/>
                  <a:pt x="3151335" y="285985"/>
                </a:cubicBezTo>
                <a:cubicBezTo>
                  <a:pt x="3143520" y="287354"/>
                  <a:pt x="3135063" y="283741"/>
                  <a:pt x="3125964" y="275144"/>
                </a:cubicBezTo>
                <a:cubicBezTo>
                  <a:pt x="3116865" y="266547"/>
                  <a:pt x="3118195" y="262248"/>
                  <a:pt x="3129954" y="262248"/>
                </a:cubicBezTo>
                <a:cubicBezTo>
                  <a:pt x="3139318" y="262248"/>
                  <a:pt x="3150984" y="261890"/>
                  <a:pt x="3164951" y="261173"/>
                </a:cubicBezTo>
                <a:cubicBezTo>
                  <a:pt x="3164062" y="254175"/>
                  <a:pt x="3162517" y="241645"/>
                  <a:pt x="3160316" y="223583"/>
                </a:cubicBezTo>
                <a:cubicBezTo>
                  <a:pt x="3158115" y="205522"/>
                  <a:pt x="3154737" y="192601"/>
                  <a:pt x="3150185" y="184822"/>
                </a:cubicBezTo>
                <a:cubicBezTo>
                  <a:pt x="3145632" y="177042"/>
                  <a:pt x="3147385" y="173622"/>
                  <a:pt x="3155444" y="174561"/>
                </a:cubicBezTo>
                <a:cubicBezTo>
                  <a:pt x="3163503" y="175501"/>
                  <a:pt x="3169225" y="176401"/>
                  <a:pt x="3172609" y="177261"/>
                </a:cubicBezTo>
                <a:cubicBezTo>
                  <a:pt x="3175993" y="178121"/>
                  <a:pt x="3186325" y="177670"/>
                  <a:pt x="3203605" y="175906"/>
                </a:cubicBezTo>
                <a:cubicBezTo>
                  <a:pt x="3249752" y="169697"/>
                  <a:pt x="3275963" y="164986"/>
                  <a:pt x="3282236" y="161774"/>
                </a:cubicBezTo>
                <a:cubicBezTo>
                  <a:pt x="3285373" y="160167"/>
                  <a:pt x="3288746" y="159384"/>
                  <a:pt x="3292354" y="159424"/>
                </a:cubicBezTo>
                <a:close/>
                <a:moveTo>
                  <a:pt x="261983" y="154043"/>
                </a:moveTo>
                <a:cubicBezTo>
                  <a:pt x="264957" y="154063"/>
                  <a:pt x="268273" y="154912"/>
                  <a:pt x="271929" y="156590"/>
                </a:cubicBezTo>
                <a:cubicBezTo>
                  <a:pt x="279243" y="159945"/>
                  <a:pt x="285653" y="163824"/>
                  <a:pt x="291159" y="168227"/>
                </a:cubicBezTo>
                <a:cubicBezTo>
                  <a:pt x="296666" y="172629"/>
                  <a:pt x="296186" y="178086"/>
                  <a:pt x="289719" y="184596"/>
                </a:cubicBezTo>
                <a:cubicBezTo>
                  <a:pt x="283251" y="191106"/>
                  <a:pt x="278382" y="200205"/>
                  <a:pt x="275113" y="211893"/>
                </a:cubicBezTo>
                <a:cubicBezTo>
                  <a:pt x="280161" y="216783"/>
                  <a:pt x="283674" y="221404"/>
                  <a:pt x="285653" y="225756"/>
                </a:cubicBezTo>
                <a:cubicBezTo>
                  <a:pt x="287632" y="230108"/>
                  <a:pt x="284398" y="232578"/>
                  <a:pt x="275952" y="233166"/>
                </a:cubicBezTo>
                <a:cubicBezTo>
                  <a:pt x="267506" y="233754"/>
                  <a:pt x="245479" y="235747"/>
                  <a:pt x="209873" y="239146"/>
                </a:cubicBezTo>
                <a:cubicBezTo>
                  <a:pt x="207420" y="254648"/>
                  <a:pt x="203294" y="259054"/>
                  <a:pt x="197493" y="252364"/>
                </a:cubicBezTo>
                <a:cubicBezTo>
                  <a:pt x="191693" y="245675"/>
                  <a:pt x="188129" y="239013"/>
                  <a:pt x="186802" y="232381"/>
                </a:cubicBezTo>
                <a:cubicBezTo>
                  <a:pt x="185476" y="225749"/>
                  <a:pt x="183902" y="217424"/>
                  <a:pt x="182081" y="207408"/>
                </a:cubicBezTo>
                <a:cubicBezTo>
                  <a:pt x="180260" y="197391"/>
                  <a:pt x="177288" y="188507"/>
                  <a:pt x="173165" y="180756"/>
                </a:cubicBezTo>
                <a:cubicBezTo>
                  <a:pt x="169042" y="173006"/>
                  <a:pt x="170157" y="169130"/>
                  <a:pt x="176509" y="169130"/>
                </a:cubicBezTo>
                <a:cubicBezTo>
                  <a:pt x="181213" y="169130"/>
                  <a:pt x="186433" y="169349"/>
                  <a:pt x="192169" y="169786"/>
                </a:cubicBezTo>
                <a:cubicBezTo>
                  <a:pt x="197905" y="170224"/>
                  <a:pt x="207406" y="169639"/>
                  <a:pt x="220670" y="168033"/>
                </a:cubicBezTo>
                <a:cubicBezTo>
                  <a:pt x="238366" y="163602"/>
                  <a:pt x="249505" y="159748"/>
                  <a:pt x="254086" y="156471"/>
                </a:cubicBezTo>
                <a:cubicBezTo>
                  <a:pt x="256377" y="154833"/>
                  <a:pt x="259010" y="154024"/>
                  <a:pt x="261983" y="154043"/>
                </a:cubicBezTo>
                <a:close/>
                <a:moveTo>
                  <a:pt x="5712601" y="150627"/>
                </a:moveTo>
                <a:cubicBezTo>
                  <a:pt x="5714300" y="150655"/>
                  <a:pt x="5716413" y="151022"/>
                  <a:pt x="5718941" y="151728"/>
                </a:cubicBezTo>
                <a:cubicBezTo>
                  <a:pt x="5729050" y="154553"/>
                  <a:pt x="5736726" y="157400"/>
                  <a:pt x="5741967" y="160268"/>
                </a:cubicBezTo>
                <a:cubicBezTo>
                  <a:pt x="5747209" y="163136"/>
                  <a:pt x="5748453" y="166735"/>
                  <a:pt x="5745699" y="171066"/>
                </a:cubicBezTo>
                <a:cubicBezTo>
                  <a:pt x="5742946" y="175397"/>
                  <a:pt x="5740903" y="184639"/>
                  <a:pt x="5739569" y="198793"/>
                </a:cubicBezTo>
                <a:cubicBezTo>
                  <a:pt x="5738235" y="212947"/>
                  <a:pt x="5737160" y="225544"/>
                  <a:pt x="5736342" y="236586"/>
                </a:cubicBezTo>
                <a:cubicBezTo>
                  <a:pt x="5743871" y="225774"/>
                  <a:pt x="5750450" y="216474"/>
                  <a:pt x="5756078" y="208688"/>
                </a:cubicBezTo>
                <a:cubicBezTo>
                  <a:pt x="5761707" y="200901"/>
                  <a:pt x="5764521" y="194476"/>
                  <a:pt x="5764521" y="189414"/>
                </a:cubicBezTo>
                <a:cubicBezTo>
                  <a:pt x="5764521" y="180366"/>
                  <a:pt x="5768798" y="177537"/>
                  <a:pt x="5777352" y="180928"/>
                </a:cubicBezTo>
                <a:cubicBezTo>
                  <a:pt x="5785906" y="184320"/>
                  <a:pt x="5792908" y="188658"/>
                  <a:pt x="5798357" y="193942"/>
                </a:cubicBezTo>
                <a:cubicBezTo>
                  <a:pt x="5803806" y="199227"/>
                  <a:pt x="5803279" y="203317"/>
                  <a:pt x="5796775" y="206214"/>
                </a:cubicBezTo>
                <a:cubicBezTo>
                  <a:pt x="5790272" y="209111"/>
                  <a:pt x="5782848" y="214295"/>
                  <a:pt x="5774502" y="221766"/>
                </a:cubicBezTo>
                <a:cubicBezTo>
                  <a:pt x="5766156" y="229237"/>
                  <a:pt x="5752927" y="239870"/>
                  <a:pt x="5734815" y="253666"/>
                </a:cubicBezTo>
                <a:lnTo>
                  <a:pt x="5733632" y="271670"/>
                </a:lnTo>
                <a:cubicBezTo>
                  <a:pt x="5750840" y="270867"/>
                  <a:pt x="5766866" y="269318"/>
                  <a:pt x="5781708" y="267023"/>
                </a:cubicBezTo>
                <a:cubicBezTo>
                  <a:pt x="5796550" y="264729"/>
                  <a:pt x="5808671" y="268260"/>
                  <a:pt x="5818071" y="277617"/>
                </a:cubicBezTo>
                <a:cubicBezTo>
                  <a:pt x="5827471" y="286974"/>
                  <a:pt x="5828840" y="292624"/>
                  <a:pt x="5822179" y="294567"/>
                </a:cubicBezTo>
                <a:cubicBezTo>
                  <a:pt x="5815518" y="296511"/>
                  <a:pt x="5803566" y="296582"/>
                  <a:pt x="5786321" y="294783"/>
                </a:cubicBezTo>
                <a:cubicBezTo>
                  <a:pt x="5769078" y="292983"/>
                  <a:pt x="5743068" y="293427"/>
                  <a:pt x="5708293" y="296116"/>
                </a:cubicBezTo>
                <a:cubicBezTo>
                  <a:pt x="5673518" y="298805"/>
                  <a:pt x="5650660" y="301056"/>
                  <a:pt x="5639718" y="302870"/>
                </a:cubicBezTo>
                <a:cubicBezTo>
                  <a:pt x="5628777" y="304684"/>
                  <a:pt x="5619929" y="306266"/>
                  <a:pt x="5613174" y="307613"/>
                </a:cubicBezTo>
                <a:cubicBezTo>
                  <a:pt x="5606420" y="308961"/>
                  <a:pt x="5597788" y="305108"/>
                  <a:pt x="5587276" y="296052"/>
                </a:cubicBezTo>
                <a:cubicBezTo>
                  <a:pt x="5576765" y="286996"/>
                  <a:pt x="5578654" y="282927"/>
                  <a:pt x="5592944" y="283845"/>
                </a:cubicBezTo>
                <a:cubicBezTo>
                  <a:pt x="5607234" y="284762"/>
                  <a:pt x="5631645" y="283120"/>
                  <a:pt x="5666176" y="278919"/>
                </a:cubicBezTo>
                <a:cubicBezTo>
                  <a:pt x="5666950" y="271304"/>
                  <a:pt x="5667337" y="254519"/>
                  <a:pt x="5667337" y="228563"/>
                </a:cubicBezTo>
                <a:cubicBezTo>
                  <a:pt x="5667337" y="203195"/>
                  <a:pt x="5665312" y="185593"/>
                  <a:pt x="5661260" y="175755"/>
                </a:cubicBezTo>
                <a:cubicBezTo>
                  <a:pt x="5657210" y="165918"/>
                  <a:pt x="5659845" y="162197"/>
                  <a:pt x="5669166" y="164591"/>
                </a:cubicBezTo>
                <a:cubicBezTo>
                  <a:pt x="5678487" y="166986"/>
                  <a:pt x="5686162" y="170582"/>
                  <a:pt x="5692192" y="175379"/>
                </a:cubicBezTo>
                <a:cubicBezTo>
                  <a:pt x="5698223" y="180176"/>
                  <a:pt x="5699869" y="184657"/>
                  <a:pt x="5697129" y="188823"/>
                </a:cubicBezTo>
                <a:cubicBezTo>
                  <a:pt x="5694390" y="192989"/>
                  <a:pt x="5692579" y="202937"/>
                  <a:pt x="5691698" y="218668"/>
                </a:cubicBezTo>
                <a:cubicBezTo>
                  <a:pt x="5690816" y="234400"/>
                  <a:pt x="5689945" y="253422"/>
                  <a:pt x="5689084" y="275735"/>
                </a:cubicBezTo>
                <a:lnTo>
                  <a:pt x="5710595" y="274789"/>
                </a:lnTo>
                <a:cubicBezTo>
                  <a:pt x="5711455" y="245750"/>
                  <a:pt x="5712108" y="221289"/>
                  <a:pt x="5712552" y="201406"/>
                </a:cubicBezTo>
                <a:cubicBezTo>
                  <a:pt x="5712997" y="181524"/>
                  <a:pt x="5711645" y="167567"/>
                  <a:pt x="5708497" y="159536"/>
                </a:cubicBezTo>
                <a:cubicBezTo>
                  <a:pt x="5706137" y="153514"/>
                  <a:pt x="5707505" y="150544"/>
                  <a:pt x="5712601" y="150627"/>
                </a:cubicBezTo>
                <a:close/>
                <a:moveTo>
                  <a:pt x="3569476" y="150627"/>
                </a:moveTo>
                <a:cubicBezTo>
                  <a:pt x="3571175" y="150655"/>
                  <a:pt x="3573288" y="151022"/>
                  <a:pt x="3575816" y="151728"/>
                </a:cubicBezTo>
                <a:cubicBezTo>
                  <a:pt x="3585926" y="154553"/>
                  <a:pt x="3593601" y="157400"/>
                  <a:pt x="3598843" y="160268"/>
                </a:cubicBezTo>
                <a:cubicBezTo>
                  <a:pt x="3604084" y="163136"/>
                  <a:pt x="3605328" y="166735"/>
                  <a:pt x="3602575" y="171066"/>
                </a:cubicBezTo>
                <a:cubicBezTo>
                  <a:pt x="3599821" y="175397"/>
                  <a:pt x="3597778" y="184639"/>
                  <a:pt x="3596444" y="198793"/>
                </a:cubicBezTo>
                <a:cubicBezTo>
                  <a:pt x="3595111" y="212947"/>
                  <a:pt x="3594035" y="225544"/>
                  <a:pt x="3593218" y="236586"/>
                </a:cubicBezTo>
                <a:cubicBezTo>
                  <a:pt x="3600746" y="225774"/>
                  <a:pt x="3607325" y="216474"/>
                  <a:pt x="3612953" y="208688"/>
                </a:cubicBezTo>
                <a:cubicBezTo>
                  <a:pt x="3618582" y="200901"/>
                  <a:pt x="3621396" y="194476"/>
                  <a:pt x="3621396" y="189414"/>
                </a:cubicBezTo>
                <a:cubicBezTo>
                  <a:pt x="3621396" y="180366"/>
                  <a:pt x="3625673" y="177537"/>
                  <a:pt x="3634227" y="180928"/>
                </a:cubicBezTo>
                <a:cubicBezTo>
                  <a:pt x="3642781" y="184320"/>
                  <a:pt x="3649783" y="188658"/>
                  <a:pt x="3655232" y="193942"/>
                </a:cubicBezTo>
                <a:cubicBezTo>
                  <a:pt x="3660681" y="199227"/>
                  <a:pt x="3660154" y="203317"/>
                  <a:pt x="3653651" y="206214"/>
                </a:cubicBezTo>
                <a:cubicBezTo>
                  <a:pt x="3647147" y="209111"/>
                  <a:pt x="3639723" y="214295"/>
                  <a:pt x="3631377" y="221766"/>
                </a:cubicBezTo>
                <a:cubicBezTo>
                  <a:pt x="3623031" y="229237"/>
                  <a:pt x="3609802" y="239870"/>
                  <a:pt x="3591690" y="253666"/>
                </a:cubicBezTo>
                <a:lnTo>
                  <a:pt x="3590507" y="271670"/>
                </a:lnTo>
                <a:cubicBezTo>
                  <a:pt x="3607716" y="270867"/>
                  <a:pt x="3623741" y="269318"/>
                  <a:pt x="3638583" y="267023"/>
                </a:cubicBezTo>
                <a:cubicBezTo>
                  <a:pt x="3653425" y="264729"/>
                  <a:pt x="3665546" y="268260"/>
                  <a:pt x="3674946" y="277617"/>
                </a:cubicBezTo>
                <a:cubicBezTo>
                  <a:pt x="3684346" y="286974"/>
                  <a:pt x="3685715" y="292624"/>
                  <a:pt x="3679055" y="294567"/>
                </a:cubicBezTo>
                <a:cubicBezTo>
                  <a:pt x="3672393" y="296511"/>
                  <a:pt x="3660441" y="296582"/>
                  <a:pt x="3643197" y="294783"/>
                </a:cubicBezTo>
                <a:cubicBezTo>
                  <a:pt x="3625953" y="292983"/>
                  <a:pt x="3599943" y="293427"/>
                  <a:pt x="3565168" y="296116"/>
                </a:cubicBezTo>
                <a:cubicBezTo>
                  <a:pt x="3530393" y="298805"/>
                  <a:pt x="3507535" y="301056"/>
                  <a:pt x="3496593" y="302870"/>
                </a:cubicBezTo>
                <a:cubicBezTo>
                  <a:pt x="3485652" y="304684"/>
                  <a:pt x="3476804" y="306266"/>
                  <a:pt x="3470050" y="307613"/>
                </a:cubicBezTo>
                <a:cubicBezTo>
                  <a:pt x="3463295" y="308961"/>
                  <a:pt x="3454662" y="305108"/>
                  <a:pt x="3444151" y="296052"/>
                </a:cubicBezTo>
                <a:cubicBezTo>
                  <a:pt x="3433640" y="286996"/>
                  <a:pt x="3435529" y="282927"/>
                  <a:pt x="3449819" y="283845"/>
                </a:cubicBezTo>
                <a:cubicBezTo>
                  <a:pt x="3464109" y="284762"/>
                  <a:pt x="3488520" y="283120"/>
                  <a:pt x="3523051" y="278919"/>
                </a:cubicBezTo>
                <a:cubicBezTo>
                  <a:pt x="3523825" y="271304"/>
                  <a:pt x="3524213" y="254519"/>
                  <a:pt x="3524213" y="228563"/>
                </a:cubicBezTo>
                <a:cubicBezTo>
                  <a:pt x="3524213" y="203195"/>
                  <a:pt x="3522187" y="185593"/>
                  <a:pt x="3518136" y="175755"/>
                </a:cubicBezTo>
                <a:cubicBezTo>
                  <a:pt x="3514085" y="165918"/>
                  <a:pt x="3516720" y="162197"/>
                  <a:pt x="3526041" y="164591"/>
                </a:cubicBezTo>
                <a:cubicBezTo>
                  <a:pt x="3535362" y="166986"/>
                  <a:pt x="3543038" y="170582"/>
                  <a:pt x="3549068" y="175379"/>
                </a:cubicBezTo>
                <a:cubicBezTo>
                  <a:pt x="3555098" y="180176"/>
                  <a:pt x="3556743" y="184657"/>
                  <a:pt x="3554004" y="188823"/>
                </a:cubicBezTo>
                <a:cubicBezTo>
                  <a:pt x="3551265" y="192989"/>
                  <a:pt x="3549455" y="202937"/>
                  <a:pt x="3548573" y="218668"/>
                </a:cubicBezTo>
                <a:cubicBezTo>
                  <a:pt x="3547691" y="234400"/>
                  <a:pt x="3546820" y="253422"/>
                  <a:pt x="3545959" y="275735"/>
                </a:cubicBezTo>
                <a:lnTo>
                  <a:pt x="3567470" y="274789"/>
                </a:lnTo>
                <a:cubicBezTo>
                  <a:pt x="3568330" y="245750"/>
                  <a:pt x="3568983" y="221289"/>
                  <a:pt x="3569427" y="201406"/>
                </a:cubicBezTo>
                <a:cubicBezTo>
                  <a:pt x="3569872" y="181524"/>
                  <a:pt x="3568520" y="167567"/>
                  <a:pt x="3565373" y="159536"/>
                </a:cubicBezTo>
                <a:cubicBezTo>
                  <a:pt x="3563012" y="153514"/>
                  <a:pt x="3564380" y="150544"/>
                  <a:pt x="3569476" y="150627"/>
                </a:cubicBezTo>
                <a:close/>
                <a:moveTo>
                  <a:pt x="2565291" y="146985"/>
                </a:moveTo>
                <a:cubicBezTo>
                  <a:pt x="2557690" y="148340"/>
                  <a:pt x="2543802" y="150631"/>
                  <a:pt x="2523625" y="153858"/>
                </a:cubicBezTo>
                <a:lnTo>
                  <a:pt x="2523625" y="179885"/>
                </a:lnTo>
                <a:cubicBezTo>
                  <a:pt x="2529333" y="179068"/>
                  <a:pt x="2536205" y="177741"/>
                  <a:pt x="2544243" y="175906"/>
                </a:cubicBezTo>
                <a:cubicBezTo>
                  <a:pt x="2552281" y="174070"/>
                  <a:pt x="2558504" y="176038"/>
                  <a:pt x="2562914" y="181810"/>
                </a:cubicBezTo>
                <a:cubicBezTo>
                  <a:pt x="2567324" y="187582"/>
                  <a:pt x="2564635" y="191881"/>
                  <a:pt x="2554848" y="194706"/>
                </a:cubicBezTo>
                <a:cubicBezTo>
                  <a:pt x="2545060" y="197531"/>
                  <a:pt x="2534653" y="198499"/>
                  <a:pt x="2523625" y="197610"/>
                </a:cubicBezTo>
                <a:cubicBezTo>
                  <a:pt x="2523625" y="203762"/>
                  <a:pt x="2523181" y="209555"/>
                  <a:pt x="2522292" y="214990"/>
                </a:cubicBezTo>
                <a:cubicBezTo>
                  <a:pt x="2533334" y="214158"/>
                  <a:pt x="2542443" y="212825"/>
                  <a:pt x="2549621" y="210989"/>
                </a:cubicBezTo>
                <a:cubicBezTo>
                  <a:pt x="2556798" y="209154"/>
                  <a:pt x="2562810" y="211713"/>
                  <a:pt x="2567657" y="218668"/>
                </a:cubicBezTo>
                <a:cubicBezTo>
                  <a:pt x="2572504" y="225623"/>
                  <a:pt x="2567238" y="230151"/>
                  <a:pt x="2551858" y="232252"/>
                </a:cubicBezTo>
                <a:cubicBezTo>
                  <a:pt x="2536478" y="234353"/>
                  <a:pt x="2526027" y="234500"/>
                  <a:pt x="2520506" y="232693"/>
                </a:cubicBezTo>
                <a:cubicBezTo>
                  <a:pt x="2519890" y="241268"/>
                  <a:pt x="2519581" y="249765"/>
                  <a:pt x="2519581" y="258183"/>
                </a:cubicBezTo>
                <a:cubicBezTo>
                  <a:pt x="2532416" y="258254"/>
                  <a:pt x="2544838" y="257147"/>
                  <a:pt x="2556848" y="254859"/>
                </a:cubicBezTo>
                <a:cubicBezTo>
                  <a:pt x="2568858" y="252572"/>
                  <a:pt x="2576383" y="253002"/>
                  <a:pt x="2579423" y="256150"/>
                </a:cubicBezTo>
                <a:cubicBezTo>
                  <a:pt x="2582463" y="259298"/>
                  <a:pt x="2584245" y="260147"/>
                  <a:pt x="2584768" y="258699"/>
                </a:cubicBezTo>
                <a:cubicBezTo>
                  <a:pt x="2585292" y="257251"/>
                  <a:pt x="2585331" y="240154"/>
                  <a:pt x="2584887" y="207408"/>
                </a:cubicBezTo>
                <a:cubicBezTo>
                  <a:pt x="2584442" y="174662"/>
                  <a:pt x="2582965" y="156066"/>
                  <a:pt x="2580456" y="151621"/>
                </a:cubicBezTo>
                <a:cubicBezTo>
                  <a:pt x="2577946" y="147175"/>
                  <a:pt x="2572891" y="145630"/>
                  <a:pt x="2565291" y="146985"/>
                </a:cubicBezTo>
                <a:close/>
                <a:moveTo>
                  <a:pt x="5994108" y="134408"/>
                </a:moveTo>
                <a:cubicBezTo>
                  <a:pt x="5996098" y="134149"/>
                  <a:pt x="5998623" y="134323"/>
                  <a:pt x="6001683" y="134929"/>
                </a:cubicBezTo>
                <a:cubicBezTo>
                  <a:pt x="6013922" y="137352"/>
                  <a:pt x="6022046" y="141618"/>
                  <a:pt x="6026054" y="147727"/>
                </a:cubicBezTo>
                <a:cubicBezTo>
                  <a:pt x="6030062" y="153836"/>
                  <a:pt x="6031109" y="159852"/>
                  <a:pt x="6029194" y="165774"/>
                </a:cubicBezTo>
                <a:cubicBezTo>
                  <a:pt x="6027280" y="171697"/>
                  <a:pt x="6021598" y="172238"/>
                  <a:pt x="6012148" y="167398"/>
                </a:cubicBezTo>
                <a:cubicBezTo>
                  <a:pt x="6002698" y="162559"/>
                  <a:pt x="5995528" y="156231"/>
                  <a:pt x="5990637" y="148416"/>
                </a:cubicBezTo>
                <a:cubicBezTo>
                  <a:pt x="5986981" y="139855"/>
                  <a:pt x="5988138" y="135185"/>
                  <a:pt x="5994108" y="134408"/>
                </a:cubicBezTo>
                <a:close/>
                <a:moveTo>
                  <a:pt x="1526883" y="134408"/>
                </a:moveTo>
                <a:cubicBezTo>
                  <a:pt x="1528874" y="134149"/>
                  <a:pt x="1531399" y="134323"/>
                  <a:pt x="1534459" y="134929"/>
                </a:cubicBezTo>
                <a:cubicBezTo>
                  <a:pt x="1546698" y="137352"/>
                  <a:pt x="1554822" y="141618"/>
                  <a:pt x="1558830" y="147727"/>
                </a:cubicBezTo>
                <a:cubicBezTo>
                  <a:pt x="1562838" y="153836"/>
                  <a:pt x="1563884" y="159852"/>
                  <a:pt x="1561970" y="165774"/>
                </a:cubicBezTo>
                <a:cubicBezTo>
                  <a:pt x="1560056" y="171697"/>
                  <a:pt x="1554373" y="172238"/>
                  <a:pt x="1544924" y="167398"/>
                </a:cubicBezTo>
                <a:cubicBezTo>
                  <a:pt x="1535473" y="162559"/>
                  <a:pt x="1528303" y="156231"/>
                  <a:pt x="1523413" y="148416"/>
                </a:cubicBezTo>
                <a:cubicBezTo>
                  <a:pt x="1519756" y="139855"/>
                  <a:pt x="1520913" y="135185"/>
                  <a:pt x="1526883" y="134408"/>
                </a:cubicBezTo>
                <a:close/>
                <a:moveTo>
                  <a:pt x="974099" y="129101"/>
                </a:moveTo>
                <a:cubicBezTo>
                  <a:pt x="990279" y="128017"/>
                  <a:pt x="1003851" y="130390"/>
                  <a:pt x="1014816" y="136219"/>
                </a:cubicBezTo>
                <a:cubicBezTo>
                  <a:pt x="1029436" y="143992"/>
                  <a:pt x="1035875" y="150990"/>
                  <a:pt x="1034132" y="157213"/>
                </a:cubicBezTo>
                <a:cubicBezTo>
                  <a:pt x="1032390" y="163437"/>
                  <a:pt x="1025356" y="166101"/>
                  <a:pt x="1013031" y="165204"/>
                </a:cubicBezTo>
                <a:cubicBezTo>
                  <a:pt x="1000705" y="164308"/>
                  <a:pt x="983386" y="163860"/>
                  <a:pt x="961073" y="163860"/>
                </a:cubicBezTo>
                <a:cubicBezTo>
                  <a:pt x="938788" y="163860"/>
                  <a:pt x="914847" y="164982"/>
                  <a:pt x="889250" y="167226"/>
                </a:cubicBezTo>
                <a:cubicBezTo>
                  <a:pt x="863653" y="169471"/>
                  <a:pt x="842228" y="172141"/>
                  <a:pt x="824977" y="175239"/>
                </a:cubicBezTo>
                <a:cubicBezTo>
                  <a:pt x="807726" y="178336"/>
                  <a:pt x="792668" y="181262"/>
                  <a:pt x="779805" y="184015"/>
                </a:cubicBezTo>
                <a:cubicBezTo>
                  <a:pt x="766942" y="186769"/>
                  <a:pt x="753556" y="183779"/>
                  <a:pt x="739646" y="175045"/>
                </a:cubicBezTo>
                <a:cubicBezTo>
                  <a:pt x="727041" y="161178"/>
                  <a:pt x="726144" y="154930"/>
                  <a:pt x="736956" y="156299"/>
                </a:cubicBezTo>
                <a:cubicBezTo>
                  <a:pt x="747769" y="157669"/>
                  <a:pt x="766293" y="157238"/>
                  <a:pt x="792528" y="155009"/>
                </a:cubicBezTo>
                <a:cubicBezTo>
                  <a:pt x="818764" y="152779"/>
                  <a:pt x="846770" y="149405"/>
                  <a:pt x="876548" y="144888"/>
                </a:cubicBezTo>
                <a:cubicBezTo>
                  <a:pt x="906325" y="140371"/>
                  <a:pt x="933159" y="135854"/>
                  <a:pt x="957050" y="131336"/>
                </a:cubicBezTo>
                <a:cubicBezTo>
                  <a:pt x="963023" y="130207"/>
                  <a:pt x="968706" y="129462"/>
                  <a:pt x="974099" y="129101"/>
                </a:cubicBezTo>
                <a:close/>
                <a:moveTo>
                  <a:pt x="2580746" y="123275"/>
                </a:moveTo>
                <a:cubicBezTo>
                  <a:pt x="2583739" y="123283"/>
                  <a:pt x="2587002" y="123765"/>
                  <a:pt x="2590533" y="124722"/>
                </a:cubicBezTo>
                <a:cubicBezTo>
                  <a:pt x="2597596" y="126636"/>
                  <a:pt x="2604407" y="129712"/>
                  <a:pt x="2610968" y="133950"/>
                </a:cubicBezTo>
                <a:cubicBezTo>
                  <a:pt x="2617529" y="138187"/>
                  <a:pt x="2618787" y="143945"/>
                  <a:pt x="2614743" y="151223"/>
                </a:cubicBezTo>
                <a:cubicBezTo>
                  <a:pt x="2610699" y="158500"/>
                  <a:pt x="2609115" y="170715"/>
                  <a:pt x="2609989" y="187866"/>
                </a:cubicBezTo>
                <a:cubicBezTo>
                  <a:pt x="2610864" y="205016"/>
                  <a:pt x="2611760" y="223139"/>
                  <a:pt x="2612678" y="242233"/>
                </a:cubicBezTo>
                <a:cubicBezTo>
                  <a:pt x="2613596" y="261327"/>
                  <a:pt x="2612836" y="275502"/>
                  <a:pt x="2610398" y="284759"/>
                </a:cubicBezTo>
                <a:cubicBezTo>
                  <a:pt x="2607960" y="294015"/>
                  <a:pt x="2604185" y="300024"/>
                  <a:pt x="2599073" y="302784"/>
                </a:cubicBezTo>
                <a:cubicBezTo>
                  <a:pt x="2593961" y="305545"/>
                  <a:pt x="2587998" y="296127"/>
                  <a:pt x="2581187" y="274531"/>
                </a:cubicBezTo>
                <a:cubicBezTo>
                  <a:pt x="2563549" y="275434"/>
                  <a:pt x="2542375" y="276302"/>
                  <a:pt x="2517667" y="277133"/>
                </a:cubicBezTo>
                <a:cubicBezTo>
                  <a:pt x="2514240" y="295202"/>
                  <a:pt x="2508726" y="299644"/>
                  <a:pt x="2501126" y="290459"/>
                </a:cubicBezTo>
                <a:cubicBezTo>
                  <a:pt x="2493525" y="281274"/>
                  <a:pt x="2491080" y="271050"/>
                  <a:pt x="2493791" y="259785"/>
                </a:cubicBezTo>
                <a:cubicBezTo>
                  <a:pt x="2496501" y="248521"/>
                  <a:pt x="2498752" y="229642"/>
                  <a:pt x="2500545" y="203149"/>
                </a:cubicBezTo>
                <a:cubicBezTo>
                  <a:pt x="2502337" y="176655"/>
                  <a:pt x="2500982" y="158508"/>
                  <a:pt x="2496479" y="148706"/>
                </a:cubicBezTo>
                <a:cubicBezTo>
                  <a:pt x="2491976" y="138904"/>
                  <a:pt x="2493278" y="134477"/>
                  <a:pt x="2500383" y="135423"/>
                </a:cubicBezTo>
                <a:cubicBezTo>
                  <a:pt x="2507489" y="136370"/>
                  <a:pt x="2512616" y="136818"/>
                  <a:pt x="2515763" y="136768"/>
                </a:cubicBezTo>
                <a:cubicBezTo>
                  <a:pt x="2518911" y="136718"/>
                  <a:pt x="2527938" y="135162"/>
                  <a:pt x="2542845" y="132100"/>
                </a:cubicBezTo>
                <a:cubicBezTo>
                  <a:pt x="2557751" y="129038"/>
                  <a:pt x="2567660" y="126565"/>
                  <a:pt x="2572572" y="124679"/>
                </a:cubicBezTo>
                <a:cubicBezTo>
                  <a:pt x="2575028" y="123736"/>
                  <a:pt x="2577753" y="123268"/>
                  <a:pt x="2580746" y="123275"/>
                </a:cubicBezTo>
                <a:close/>
                <a:moveTo>
                  <a:pt x="4609415" y="118581"/>
                </a:moveTo>
                <a:cubicBezTo>
                  <a:pt x="4619890" y="120000"/>
                  <a:pt x="4628455" y="122618"/>
                  <a:pt x="4635109" y="126432"/>
                </a:cubicBezTo>
                <a:cubicBezTo>
                  <a:pt x="4643612" y="129931"/>
                  <a:pt x="4646283" y="134757"/>
                  <a:pt x="4643121" y="140909"/>
                </a:cubicBezTo>
                <a:cubicBezTo>
                  <a:pt x="4639959" y="147060"/>
                  <a:pt x="4638826" y="172070"/>
                  <a:pt x="4639723" y="215936"/>
                </a:cubicBezTo>
                <a:cubicBezTo>
                  <a:pt x="4640619" y="259803"/>
                  <a:pt x="4639074" y="289534"/>
                  <a:pt x="4635087" y="305129"/>
                </a:cubicBezTo>
                <a:cubicBezTo>
                  <a:pt x="4631101" y="320724"/>
                  <a:pt x="4625232" y="322330"/>
                  <a:pt x="4617481" y="309947"/>
                </a:cubicBezTo>
                <a:cubicBezTo>
                  <a:pt x="4609730" y="297565"/>
                  <a:pt x="4606529" y="287842"/>
                  <a:pt x="4607877" y="280779"/>
                </a:cubicBezTo>
                <a:cubicBezTo>
                  <a:pt x="4609225" y="273717"/>
                  <a:pt x="4610798" y="259441"/>
                  <a:pt x="4612598" y="237952"/>
                </a:cubicBezTo>
                <a:cubicBezTo>
                  <a:pt x="4614398" y="216463"/>
                  <a:pt x="4614194" y="194738"/>
                  <a:pt x="4611985" y="172776"/>
                </a:cubicBezTo>
                <a:cubicBezTo>
                  <a:pt x="4609777" y="150814"/>
                  <a:pt x="4606177" y="135936"/>
                  <a:pt x="4601187" y="128142"/>
                </a:cubicBezTo>
                <a:cubicBezTo>
                  <a:pt x="4596197" y="120348"/>
                  <a:pt x="4598939" y="117161"/>
                  <a:pt x="4609415" y="118581"/>
                </a:cubicBezTo>
                <a:close/>
                <a:moveTo>
                  <a:pt x="4267169" y="117214"/>
                </a:moveTo>
                <a:cubicBezTo>
                  <a:pt x="4268766" y="117102"/>
                  <a:pt x="4270758" y="117410"/>
                  <a:pt x="4273144" y="118140"/>
                </a:cubicBezTo>
                <a:cubicBezTo>
                  <a:pt x="4282687" y="121058"/>
                  <a:pt x="4289237" y="124873"/>
                  <a:pt x="4292794" y="129583"/>
                </a:cubicBezTo>
                <a:cubicBezTo>
                  <a:pt x="4296350" y="134294"/>
                  <a:pt x="4296551" y="140511"/>
                  <a:pt x="4293396" y="148233"/>
                </a:cubicBezTo>
                <a:cubicBezTo>
                  <a:pt x="4290241" y="155955"/>
                  <a:pt x="4285118" y="156088"/>
                  <a:pt x="4278027" y="148631"/>
                </a:cubicBezTo>
                <a:cubicBezTo>
                  <a:pt x="4270935" y="141174"/>
                  <a:pt x="4266071" y="134828"/>
                  <a:pt x="4263432" y="129594"/>
                </a:cubicBezTo>
                <a:cubicBezTo>
                  <a:pt x="4261130" y="121678"/>
                  <a:pt x="4262376" y="117552"/>
                  <a:pt x="4267169" y="117214"/>
                </a:cubicBezTo>
                <a:close/>
                <a:moveTo>
                  <a:pt x="2424442" y="115680"/>
                </a:moveTo>
                <a:cubicBezTo>
                  <a:pt x="2426955" y="115993"/>
                  <a:pt x="2430074" y="116717"/>
                  <a:pt x="2433798" y="117849"/>
                </a:cubicBezTo>
                <a:cubicBezTo>
                  <a:pt x="2448698" y="122381"/>
                  <a:pt x="2455226" y="126651"/>
                  <a:pt x="2453383" y="130659"/>
                </a:cubicBezTo>
                <a:cubicBezTo>
                  <a:pt x="2451541" y="134667"/>
                  <a:pt x="2450211" y="142077"/>
                  <a:pt x="2449393" y="152890"/>
                </a:cubicBezTo>
                <a:cubicBezTo>
                  <a:pt x="2453165" y="152072"/>
                  <a:pt x="2458295" y="150746"/>
                  <a:pt x="2464784" y="148910"/>
                </a:cubicBezTo>
                <a:cubicBezTo>
                  <a:pt x="2471273" y="147075"/>
                  <a:pt x="2477529" y="148763"/>
                  <a:pt x="2483552" y="153976"/>
                </a:cubicBezTo>
                <a:cubicBezTo>
                  <a:pt x="2489575" y="159189"/>
                  <a:pt x="2488589" y="162996"/>
                  <a:pt x="2480594" y="165398"/>
                </a:cubicBezTo>
                <a:cubicBezTo>
                  <a:pt x="2472599" y="167800"/>
                  <a:pt x="2462084" y="170227"/>
                  <a:pt x="2449049" y="172679"/>
                </a:cubicBezTo>
                <a:cubicBezTo>
                  <a:pt x="2448375" y="180079"/>
                  <a:pt x="2448038" y="186883"/>
                  <a:pt x="2448038" y="193093"/>
                </a:cubicBezTo>
                <a:cubicBezTo>
                  <a:pt x="2455423" y="195315"/>
                  <a:pt x="2462894" y="197936"/>
                  <a:pt x="2470452" y="200955"/>
                </a:cubicBezTo>
                <a:cubicBezTo>
                  <a:pt x="2478009" y="203973"/>
                  <a:pt x="2481788" y="210480"/>
                  <a:pt x="2481788" y="220475"/>
                </a:cubicBezTo>
                <a:cubicBezTo>
                  <a:pt x="2481788" y="232220"/>
                  <a:pt x="2476543" y="234962"/>
                  <a:pt x="2466053" y="228703"/>
                </a:cubicBezTo>
                <a:cubicBezTo>
                  <a:pt x="2455563" y="222443"/>
                  <a:pt x="2449558" y="215227"/>
                  <a:pt x="2448038" y="207053"/>
                </a:cubicBezTo>
                <a:lnTo>
                  <a:pt x="2448038" y="248804"/>
                </a:lnTo>
                <a:cubicBezTo>
                  <a:pt x="2448038" y="267016"/>
                  <a:pt x="2447016" y="282156"/>
                  <a:pt x="2444973" y="294223"/>
                </a:cubicBezTo>
                <a:cubicBezTo>
                  <a:pt x="2442929" y="306291"/>
                  <a:pt x="2439251" y="312045"/>
                  <a:pt x="2433938" y="311485"/>
                </a:cubicBezTo>
                <a:cubicBezTo>
                  <a:pt x="2428625" y="310926"/>
                  <a:pt x="2424223" y="305792"/>
                  <a:pt x="2420731" y="296084"/>
                </a:cubicBezTo>
                <a:cubicBezTo>
                  <a:pt x="2417239" y="286376"/>
                  <a:pt x="2416619" y="278259"/>
                  <a:pt x="2418870" y="271734"/>
                </a:cubicBezTo>
                <a:cubicBezTo>
                  <a:pt x="2421121" y="265209"/>
                  <a:pt x="2422692" y="242301"/>
                  <a:pt x="2423581" y="203009"/>
                </a:cubicBezTo>
                <a:cubicBezTo>
                  <a:pt x="2415866" y="224562"/>
                  <a:pt x="2406254" y="240630"/>
                  <a:pt x="2394746" y="251213"/>
                </a:cubicBezTo>
                <a:cubicBezTo>
                  <a:pt x="2383238" y="261796"/>
                  <a:pt x="2372569" y="269006"/>
                  <a:pt x="2362739" y="272842"/>
                </a:cubicBezTo>
                <a:cubicBezTo>
                  <a:pt x="2352909" y="276678"/>
                  <a:pt x="2351231" y="274541"/>
                  <a:pt x="2357706" y="266432"/>
                </a:cubicBezTo>
                <a:cubicBezTo>
                  <a:pt x="2364180" y="258323"/>
                  <a:pt x="2373899" y="245553"/>
                  <a:pt x="2386863" y="228122"/>
                </a:cubicBezTo>
                <a:cubicBezTo>
                  <a:pt x="2399826" y="210692"/>
                  <a:pt x="2409822" y="194218"/>
                  <a:pt x="2416848" y="178702"/>
                </a:cubicBezTo>
                <a:cubicBezTo>
                  <a:pt x="2399683" y="184897"/>
                  <a:pt x="2387376" y="188697"/>
                  <a:pt x="2379926" y="190103"/>
                </a:cubicBezTo>
                <a:cubicBezTo>
                  <a:pt x="2372476" y="191508"/>
                  <a:pt x="2363944" y="188486"/>
                  <a:pt x="2354328" y="181036"/>
                </a:cubicBezTo>
                <a:cubicBezTo>
                  <a:pt x="2344713" y="173586"/>
                  <a:pt x="2347416" y="169302"/>
                  <a:pt x="2362438" y="168184"/>
                </a:cubicBezTo>
                <a:cubicBezTo>
                  <a:pt x="2377459" y="167065"/>
                  <a:pt x="2398292" y="163595"/>
                  <a:pt x="2424936" y="157773"/>
                </a:cubicBezTo>
                <a:cubicBezTo>
                  <a:pt x="2424936" y="143777"/>
                  <a:pt x="2422688" y="132491"/>
                  <a:pt x="2418193" y="123915"/>
                </a:cubicBezTo>
                <a:cubicBezTo>
                  <a:pt x="2414821" y="117484"/>
                  <a:pt x="2416904" y="114739"/>
                  <a:pt x="2424442" y="115680"/>
                </a:cubicBezTo>
                <a:close/>
                <a:moveTo>
                  <a:pt x="5811919" y="115591"/>
                </a:moveTo>
                <a:cubicBezTo>
                  <a:pt x="5815995" y="116333"/>
                  <a:pt x="5820383" y="118136"/>
                  <a:pt x="5825083" y="121001"/>
                </a:cubicBezTo>
                <a:cubicBezTo>
                  <a:pt x="5834483" y="126730"/>
                  <a:pt x="5842740" y="133842"/>
                  <a:pt x="5849852" y="142339"/>
                </a:cubicBezTo>
                <a:cubicBezTo>
                  <a:pt x="5856965" y="150836"/>
                  <a:pt x="5854696" y="155629"/>
                  <a:pt x="5843044" y="156719"/>
                </a:cubicBezTo>
                <a:cubicBezTo>
                  <a:pt x="5831393" y="157808"/>
                  <a:pt x="5818767" y="162871"/>
                  <a:pt x="5805164" y="171905"/>
                </a:cubicBezTo>
                <a:cubicBezTo>
                  <a:pt x="5791563" y="180939"/>
                  <a:pt x="5786799" y="180176"/>
                  <a:pt x="5790871" y="169614"/>
                </a:cubicBezTo>
                <a:cubicBezTo>
                  <a:pt x="5794944" y="159052"/>
                  <a:pt x="5797643" y="151352"/>
                  <a:pt x="5798969" y="146512"/>
                </a:cubicBezTo>
                <a:cubicBezTo>
                  <a:pt x="5800296" y="141672"/>
                  <a:pt x="5798310" y="139080"/>
                  <a:pt x="5793011" y="138736"/>
                </a:cubicBezTo>
                <a:cubicBezTo>
                  <a:pt x="5787713" y="138392"/>
                  <a:pt x="5765295" y="140468"/>
                  <a:pt x="5725759" y="144963"/>
                </a:cubicBezTo>
                <a:cubicBezTo>
                  <a:pt x="5686223" y="149459"/>
                  <a:pt x="5646286" y="153851"/>
                  <a:pt x="5605947" y="158138"/>
                </a:cubicBezTo>
                <a:cubicBezTo>
                  <a:pt x="5599810" y="182617"/>
                  <a:pt x="5591747" y="197337"/>
                  <a:pt x="5581758" y="202299"/>
                </a:cubicBezTo>
                <a:cubicBezTo>
                  <a:pt x="5571771" y="207261"/>
                  <a:pt x="5566214" y="204701"/>
                  <a:pt x="5565088" y="194620"/>
                </a:cubicBezTo>
                <a:cubicBezTo>
                  <a:pt x="5563962" y="184539"/>
                  <a:pt x="5566131" y="175834"/>
                  <a:pt x="5571595" y="168506"/>
                </a:cubicBezTo>
                <a:cubicBezTo>
                  <a:pt x="5577059" y="161178"/>
                  <a:pt x="5582855" y="150445"/>
                  <a:pt x="5588986" y="136305"/>
                </a:cubicBezTo>
                <a:cubicBezTo>
                  <a:pt x="5595116" y="122166"/>
                  <a:pt x="5600814" y="123650"/>
                  <a:pt x="5606076" y="140758"/>
                </a:cubicBezTo>
                <a:cubicBezTo>
                  <a:pt x="5633122" y="138105"/>
                  <a:pt x="5660820" y="135201"/>
                  <a:pt x="5689170" y="132046"/>
                </a:cubicBezTo>
                <a:cubicBezTo>
                  <a:pt x="5717521" y="128891"/>
                  <a:pt x="5741458" y="126210"/>
                  <a:pt x="5760982" y="124001"/>
                </a:cubicBezTo>
                <a:cubicBezTo>
                  <a:pt x="5780507" y="121793"/>
                  <a:pt x="5793721" y="119309"/>
                  <a:pt x="5800626" y="116548"/>
                </a:cubicBezTo>
                <a:cubicBezTo>
                  <a:pt x="5804078" y="115168"/>
                  <a:pt x="5807843" y="114849"/>
                  <a:pt x="5811919" y="115591"/>
                </a:cubicBezTo>
                <a:close/>
                <a:moveTo>
                  <a:pt x="3668794" y="115591"/>
                </a:moveTo>
                <a:cubicBezTo>
                  <a:pt x="3672870" y="116333"/>
                  <a:pt x="3677258" y="118136"/>
                  <a:pt x="3681958" y="121001"/>
                </a:cubicBezTo>
                <a:cubicBezTo>
                  <a:pt x="3691358" y="126730"/>
                  <a:pt x="3699615" y="133842"/>
                  <a:pt x="3706728" y="142339"/>
                </a:cubicBezTo>
                <a:cubicBezTo>
                  <a:pt x="3713840" y="150836"/>
                  <a:pt x="3711571" y="155629"/>
                  <a:pt x="3699920" y="156719"/>
                </a:cubicBezTo>
                <a:cubicBezTo>
                  <a:pt x="3688268" y="157808"/>
                  <a:pt x="3675641" y="162871"/>
                  <a:pt x="3662040" y="171905"/>
                </a:cubicBezTo>
                <a:cubicBezTo>
                  <a:pt x="3648438" y="180939"/>
                  <a:pt x="3643674" y="180176"/>
                  <a:pt x="3647746" y="169614"/>
                </a:cubicBezTo>
                <a:cubicBezTo>
                  <a:pt x="3651819" y="159052"/>
                  <a:pt x="3654518" y="151352"/>
                  <a:pt x="3655845" y="146512"/>
                </a:cubicBezTo>
                <a:cubicBezTo>
                  <a:pt x="3657171" y="141672"/>
                  <a:pt x="3655185" y="139080"/>
                  <a:pt x="3649887" y="138736"/>
                </a:cubicBezTo>
                <a:cubicBezTo>
                  <a:pt x="3644588" y="138392"/>
                  <a:pt x="3622171" y="140468"/>
                  <a:pt x="3582635" y="144963"/>
                </a:cubicBezTo>
                <a:cubicBezTo>
                  <a:pt x="3543099" y="149459"/>
                  <a:pt x="3503161" y="153851"/>
                  <a:pt x="3462822" y="158138"/>
                </a:cubicBezTo>
                <a:cubicBezTo>
                  <a:pt x="3456685" y="182617"/>
                  <a:pt x="3448622" y="197337"/>
                  <a:pt x="3438634" y="202299"/>
                </a:cubicBezTo>
                <a:cubicBezTo>
                  <a:pt x="3428646" y="207261"/>
                  <a:pt x="3423089" y="204701"/>
                  <a:pt x="3421963" y="194620"/>
                </a:cubicBezTo>
                <a:cubicBezTo>
                  <a:pt x="3420838" y="184539"/>
                  <a:pt x="3423007" y="175834"/>
                  <a:pt x="3428470" y="168506"/>
                </a:cubicBezTo>
                <a:cubicBezTo>
                  <a:pt x="3433934" y="161178"/>
                  <a:pt x="3439731" y="150445"/>
                  <a:pt x="3445861" y="136305"/>
                </a:cubicBezTo>
                <a:cubicBezTo>
                  <a:pt x="3451992" y="122166"/>
                  <a:pt x="3457688" y="123650"/>
                  <a:pt x="3462951" y="140758"/>
                </a:cubicBezTo>
                <a:cubicBezTo>
                  <a:pt x="3489997" y="138105"/>
                  <a:pt x="3517695" y="135201"/>
                  <a:pt x="3546046" y="132046"/>
                </a:cubicBezTo>
                <a:cubicBezTo>
                  <a:pt x="3574396" y="128891"/>
                  <a:pt x="3598333" y="126210"/>
                  <a:pt x="3617858" y="124001"/>
                </a:cubicBezTo>
                <a:cubicBezTo>
                  <a:pt x="3637382" y="121793"/>
                  <a:pt x="3650596" y="119309"/>
                  <a:pt x="3657501" y="116548"/>
                </a:cubicBezTo>
                <a:cubicBezTo>
                  <a:pt x="3660954" y="115168"/>
                  <a:pt x="3664718" y="114849"/>
                  <a:pt x="3668794" y="115591"/>
                </a:cubicBezTo>
                <a:close/>
                <a:moveTo>
                  <a:pt x="4310389" y="108425"/>
                </a:moveTo>
                <a:cubicBezTo>
                  <a:pt x="4307449" y="108470"/>
                  <a:pt x="4303570" y="108937"/>
                  <a:pt x="4298752" y="109826"/>
                </a:cubicBezTo>
                <a:cubicBezTo>
                  <a:pt x="4289115" y="111604"/>
                  <a:pt x="4275091" y="113332"/>
                  <a:pt x="4256678" y="115010"/>
                </a:cubicBezTo>
                <a:cubicBezTo>
                  <a:pt x="4252820" y="127386"/>
                  <a:pt x="4247744" y="142264"/>
                  <a:pt x="4241449" y="159644"/>
                </a:cubicBezTo>
                <a:cubicBezTo>
                  <a:pt x="4266329" y="158798"/>
                  <a:pt x="4291940" y="157134"/>
                  <a:pt x="4318283" y="154654"/>
                </a:cubicBezTo>
                <a:cubicBezTo>
                  <a:pt x="4319144" y="126188"/>
                  <a:pt x="4318513" y="111156"/>
                  <a:pt x="4316390" y="109557"/>
                </a:cubicBezTo>
                <a:cubicBezTo>
                  <a:pt x="4315329" y="108758"/>
                  <a:pt x="4313329" y="108380"/>
                  <a:pt x="4310389" y="108425"/>
                </a:cubicBezTo>
                <a:close/>
                <a:moveTo>
                  <a:pt x="5212712" y="108388"/>
                </a:moveTo>
                <a:cubicBezTo>
                  <a:pt x="5215050" y="108366"/>
                  <a:pt x="5217861" y="108656"/>
                  <a:pt x="5221143" y="109256"/>
                </a:cubicBezTo>
                <a:cubicBezTo>
                  <a:pt x="5234271" y="111658"/>
                  <a:pt x="5242846" y="115899"/>
                  <a:pt x="5246869" y="121979"/>
                </a:cubicBezTo>
                <a:cubicBezTo>
                  <a:pt x="5250891" y="128060"/>
                  <a:pt x="5251734" y="136108"/>
                  <a:pt x="5249396" y="146125"/>
                </a:cubicBezTo>
                <a:cubicBezTo>
                  <a:pt x="5247059" y="156141"/>
                  <a:pt x="5238748" y="155901"/>
                  <a:pt x="5224466" y="145404"/>
                </a:cubicBezTo>
                <a:cubicBezTo>
                  <a:pt x="5213065" y="134004"/>
                  <a:pt x="5206379" y="124528"/>
                  <a:pt x="5204408" y="116978"/>
                </a:cubicBezTo>
                <a:cubicBezTo>
                  <a:pt x="5202929" y="111316"/>
                  <a:pt x="5205696" y="108452"/>
                  <a:pt x="5212712" y="108388"/>
                </a:cubicBezTo>
                <a:close/>
                <a:moveTo>
                  <a:pt x="3069587" y="108388"/>
                </a:moveTo>
                <a:cubicBezTo>
                  <a:pt x="3071925" y="108366"/>
                  <a:pt x="3074735" y="108656"/>
                  <a:pt x="3078017" y="109256"/>
                </a:cubicBezTo>
                <a:cubicBezTo>
                  <a:pt x="3091146" y="111658"/>
                  <a:pt x="3099721" y="115899"/>
                  <a:pt x="3103744" y="121979"/>
                </a:cubicBezTo>
                <a:cubicBezTo>
                  <a:pt x="3107766" y="128060"/>
                  <a:pt x="3108609" y="136108"/>
                  <a:pt x="3106271" y="146125"/>
                </a:cubicBezTo>
                <a:cubicBezTo>
                  <a:pt x="3103934" y="156141"/>
                  <a:pt x="3095624" y="155901"/>
                  <a:pt x="3081341" y="145404"/>
                </a:cubicBezTo>
                <a:cubicBezTo>
                  <a:pt x="3069940" y="134004"/>
                  <a:pt x="3063254" y="124528"/>
                  <a:pt x="3061282" y="116978"/>
                </a:cubicBezTo>
                <a:cubicBezTo>
                  <a:pt x="3059804" y="111316"/>
                  <a:pt x="3062572" y="108452"/>
                  <a:pt x="3069587" y="108388"/>
                </a:cubicBezTo>
                <a:close/>
                <a:moveTo>
                  <a:pt x="6353361" y="99071"/>
                </a:moveTo>
                <a:lnTo>
                  <a:pt x="6286035" y="198814"/>
                </a:lnTo>
                <a:lnTo>
                  <a:pt x="6353361" y="198814"/>
                </a:lnTo>
                <a:close/>
                <a:moveTo>
                  <a:pt x="6844894" y="92188"/>
                </a:moveTo>
                <a:cubicBezTo>
                  <a:pt x="6853326" y="92188"/>
                  <a:pt x="6861073" y="95848"/>
                  <a:pt x="6868136" y="103169"/>
                </a:cubicBezTo>
                <a:cubicBezTo>
                  <a:pt x="6875199" y="110489"/>
                  <a:pt x="6871749" y="115214"/>
                  <a:pt x="6857789" y="117344"/>
                </a:cubicBezTo>
                <a:cubicBezTo>
                  <a:pt x="6843829" y="119473"/>
                  <a:pt x="6818859" y="123084"/>
                  <a:pt x="6782879" y="128174"/>
                </a:cubicBezTo>
                <a:cubicBezTo>
                  <a:pt x="6797277" y="132534"/>
                  <a:pt x="6802203" y="138012"/>
                  <a:pt x="6797657" y="144608"/>
                </a:cubicBezTo>
                <a:cubicBezTo>
                  <a:pt x="6793111" y="151205"/>
                  <a:pt x="6789961" y="166796"/>
                  <a:pt x="6788203" y="191382"/>
                </a:cubicBezTo>
                <a:cubicBezTo>
                  <a:pt x="6786447" y="215969"/>
                  <a:pt x="6788089" y="233718"/>
                  <a:pt x="6793129" y="244631"/>
                </a:cubicBezTo>
                <a:cubicBezTo>
                  <a:pt x="6798170" y="255544"/>
                  <a:pt x="6813037" y="261212"/>
                  <a:pt x="6837731" y="261635"/>
                </a:cubicBezTo>
                <a:cubicBezTo>
                  <a:pt x="6862425" y="262058"/>
                  <a:pt x="6879501" y="260219"/>
                  <a:pt x="6888958" y="256118"/>
                </a:cubicBezTo>
                <a:cubicBezTo>
                  <a:pt x="6898415" y="252016"/>
                  <a:pt x="6905775" y="240763"/>
                  <a:pt x="6911038" y="222357"/>
                </a:cubicBezTo>
                <a:cubicBezTo>
                  <a:pt x="6916301" y="203952"/>
                  <a:pt x="6919865" y="196265"/>
                  <a:pt x="6921729" y="199298"/>
                </a:cubicBezTo>
                <a:cubicBezTo>
                  <a:pt x="6923593" y="202331"/>
                  <a:pt x="6924751" y="211484"/>
                  <a:pt x="6925203" y="226756"/>
                </a:cubicBezTo>
                <a:cubicBezTo>
                  <a:pt x="6925655" y="242029"/>
                  <a:pt x="6927469" y="252880"/>
                  <a:pt x="6930645" y="259312"/>
                </a:cubicBezTo>
                <a:cubicBezTo>
                  <a:pt x="6933821" y="265744"/>
                  <a:pt x="6931599" y="272125"/>
                  <a:pt x="6923977" y="278456"/>
                </a:cubicBezTo>
                <a:cubicBezTo>
                  <a:pt x="6916355" y="284787"/>
                  <a:pt x="6897551" y="289093"/>
                  <a:pt x="6867565" y="291373"/>
                </a:cubicBezTo>
                <a:cubicBezTo>
                  <a:pt x="6837580" y="293653"/>
                  <a:pt x="6815195" y="291943"/>
                  <a:pt x="6800411" y="286243"/>
                </a:cubicBezTo>
                <a:cubicBezTo>
                  <a:pt x="6785626" y="280543"/>
                  <a:pt x="6776057" y="271874"/>
                  <a:pt x="6771705" y="260237"/>
                </a:cubicBezTo>
                <a:cubicBezTo>
                  <a:pt x="6767353" y="248600"/>
                  <a:pt x="6765403" y="236350"/>
                  <a:pt x="6765855" y="223487"/>
                </a:cubicBezTo>
                <a:cubicBezTo>
                  <a:pt x="6766306" y="210623"/>
                  <a:pt x="6766980" y="194193"/>
                  <a:pt x="6767877" y="174196"/>
                </a:cubicBezTo>
                <a:cubicBezTo>
                  <a:pt x="6768773" y="154198"/>
                  <a:pt x="6768231" y="139955"/>
                  <a:pt x="6766252" y="131465"/>
                </a:cubicBezTo>
                <a:cubicBezTo>
                  <a:pt x="6762208" y="133100"/>
                  <a:pt x="6756508" y="134420"/>
                  <a:pt x="6749151" y="135423"/>
                </a:cubicBezTo>
                <a:lnTo>
                  <a:pt x="6756013" y="138887"/>
                </a:lnTo>
                <a:cubicBezTo>
                  <a:pt x="6760431" y="143834"/>
                  <a:pt x="6760089" y="150212"/>
                  <a:pt x="6754991" y="158020"/>
                </a:cubicBezTo>
                <a:cubicBezTo>
                  <a:pt x="6749893" y="165828"/>
                  <a:pt x="6742103" y="178623"/>
                  <a:pt x="6731621" y="196405"/>
                </a:cubicBezTo>
                <a:cubicBezTo>
                  <a:pt x="6721138" y="214187"/>
                  <a:pt x="6708963" y="229312"/>
                  <a:pt x="6695096" y="241781"/>
                </a:cubicBezTo>
                <a:cubicBezTo>
                  <a:pt x="6681229" y="254250"/>
                  <a:pt x="6667223" y="263503"/>
                  <a:pt x="6653076" y="269540"/>
                </a:cubicBezTo>
                <a:cubicBezTo>
                  <a:pt x="6638929" y="275577"/>
                  <a:pt x="6631354" y="277133"/>
                  <a:pt x="6630350" y="274208"/>
                </a:cubicBezTo>
                <a:cubicBezTo>
                  <a:pt x="6629347" y="271283"/>
                  <a:pt x="6634591" y="265396"/>
                  <a:pt x="6646085" y="256548"/>
                </a:cubicBezTo>
                <a:cubicBezTo>
                  <a:pt x="6657579" y="247700"/>
                  <a:pt x="6668664" y="237275"/>
                  <a:pt x="6679340" y="225272"/>
                </a:cubicBezTo>
                <a:cubicBezTo>
                  <a:pt x="6690016" y="213269"/>
                  <a:pt x="6700467" y="198370"/>
                  <a:pt x="6710691" y="180574"/>
                </a:cubicBezTo>
                <a:cubicBezTo>
                  <a:pt x="6720916" y="162777"/>
                  <a:pt x="6726028" y="149104"/>
                  <a:pt x="6726028" y="139553"/>
                </a:cubicBezTo>
                <a:cubicBezTo>
                  <a:pt x="6714097" y="143110"/>
                  <a:pt x="6703131" y="146024"/>
                  <a:pt x="6693128" y="148297"/>
                </a:cubicBezTo>
                <a:cubicBezTo>
                  <a:pt x="6683125" y="150570"/>
                  <a:pt x="6673063" y="147777"/>
                  <a:pt x="6662938" y="139919"/>
                </a:cubicBezTo>
                <a:cubicBezTo>
                  <a:pt x="6652814" y="132061"/>
                  <a:pt x="6653973" y="127547"/>
                  <a:pt x="6666412" y="126378"/>
                </a:cubicBezTo>
                <a:cubicBezTo>
                  <a:pt x="6678852" y="125210"/>
                  <a:pt x="6693386" y="123094"/>
                  <a:pt x="6710013" y="120033"/>
                </a:cubicBezTo>
                <a:cubicBezTo>
                  <a:pt x="6726641" y="116971"/>
                  <a:pt x="6744746" y="113218"/>
                  <a:pt x="6764327" y="108772"/>
                </a:cubicBezTo>
                <a:cubicBezTo>
                  <a:pt x="6783909" y="104327"/>
                  <a:pt x="6800539" y="100451"/>
                  <a:pt x="6814220" y="97146"/>
                </a:cubicBezTo>
                <a:cubicBezTo>
                  <a:pt x="6827901" y="93840"/>
                  <a:pt x="6838125" y="92188"/>
                  <a:pt x="6844894" y="92188"/>
                </a:cubicBezTo>
                <a:close/>
                <a:moveTo>
                  <a:pt x="2437412" y="82193"/>
                </a:moveTo>
                <a:cubicBezTo>
                  <a:pt x="2441137" y="82073"/>
                  <a:pt x="2446260" y="83132"/>
                  <a:pt x="2452781" y="85369"/>
                </a:cubicBezTo>
                <a:cubicBezTo>
                  <a:pt x="2465824" y="89843"/>
                  <a:pt x="2471190" y="97070"/>
                  <a:pt x="2468882" y="107051"/>
                </a:cubicBezTo>
                <a:cubicBezTo>
                  <a:pt x="2466573" y="117032"/>
                  <a:pt x="2458248" y="117670"/>
                  <a:pt x="2443908" y="108966"/>
                </a:cubicBezTo>
                <a:cubicBezTo>
                  <a:pt x="2433067" y="98669"/>
                  <a:pt x="2428575" y="91044"/>
                  <a:pt x="2430432" y="86089"/>
                </a:cubicBezTo>
                <a:cubicBezTo>
                  <a:pt x="2431360" y="83612"/>
                  <a:pt x="2433687" y="82314"/>
                  <a:pt x="2437412" y="82193"/>
                </a:cubicBezTo>
                <a:close/>
                <a:moveTo>
                  <a:pt x="4319310" y="80637"/>
                </a:moveTo>
                <a:cubicBezTo>
                  <a:pt x="4323171" y="80346"/>
                  <a:pt x="4327045" y="81167"/>
                  <a:pt x="4330931" y="83100"/>
                </a:cubicBezTo>
                <a:cubicBezTo>
                  <a:pt x="4338704" y="86964"/>
                  <a:pt x="4345530" y="91481"/>
                  <a:pt x="4351409" y="96651"/>
                </a:cubicBezTo>
                <a:cubicBezTo>
                  <a:pt x="4357289" y="101821"/>
                  <a:pt x="4358203" y="107335"/>
                  <a:pt x="4354152" y="113192"/>
                </a:cubicBezTo>
                <a:cubicBezTo>
                  <a:pt x="4350101" y="119050"/>
                  <a:pt x="4348075" y="131838"/>
                  <a:pt x="4348075" y="151556"/>
                </a:cubicBezTo>
                <a:cubicBezTo>
                  <a:pt x="4367477" y="150696"/>
                  <a:pt x="4385030" y="149129"/>
                  <a:pt x="4400732" y="146856"/>
                </a:cubicBezTo>
                <a:cubicBezTo>
                  <a:pt x="4416435" y="144583"/>
                  <a:pt x="4428233" y="149097"/>
                  <a:pt x="4436128" y="160397"/>
                </a:cubicBezTo>
                <a:cubicBezTo>
                  <a:pt x="4444022" y="171697"/>
                  <a:pt x="4442749" y="177125"/>
                  <a:pt x="4432310" y="176680"/>
                </a:cubicBezTo>
                <a:cubicBezTo>
                  <a:pt x="4421870" y="176236"/>
                  <a:pt x="4410157" y="175787"/>
                  <a:pt x="4397172" y="175336"/>
                </a:cubicBezTo>
                <a:cubicBezTo>
                  <a:pt x="4384187" y="174884"/>
                  <a:pt x="4367298" y="174658"/>
                  <a:pt x="4346505" y="174658"/>
                </a:cubicBezTo>
                <a:cubicBezTo>
                  <a:pt x="4345702" y="195824"/>
                  <a:pt x="4344425" y="211979"/>
                  <a:pt x="4342676" y="223121"/>
                </a:cubicBezTo>
                <a:cubicBezTo>
                  <a:pt x="4348283" y="223121"/>
                  <a:pt x="4358135" y="224333"/>
                  <a:pt x="4372231" y="226756"/>
                </a:cubicBezTo>
                <a:cubicBezTo>
                  <a:pt x="4386328" y="229180"/>
                  <a:pt x="4394598" y="235726"/>
                  <a:pt x="4397043" y="246395"/>
                </a:cubicBezTo>
                <a:cubicBezTo>
                  <a:pt x="4399488" y="257064"/>
                  <a:pt x="4394430" y="260578"/>
                  <a:pt x="4381868" y="256935"/>
                </a:cubicBezTo>
                <a:cubicBezTo>
                  <a:pt x="4369306" y="253293"/>
                  <a:pt x="4355496" y="249715"/>
                  <a:pt x="4340439" y="246202"/>
                </a:cubicBezTo>
                <a:cubicBezTo>
                  <a:pt x="4335406" y="274423"/>
                  <a:pt x="4326464" y="295198"/>
                  <a:pt x="4313616" y="308528"/>
                </a:cubicBezTo>
                <a:cubicBezTo>
                  <a:pt x="4300767" y="321857"/>
                  <a:pt x="4291718" y="323804"/>
                  <a:pt x="4286470" y="314368"/>
                </a:cubicBezTo>
                <a:cubicBezTo>
                  <a:pt x="4281221" y="304932"/>
                  <a:pt x="4273277" y="295682"/>
                  <a:pt x="4262636" y="286619"/>
                </a:cubicBezTo>
                <a:cubicBezTo>
                  <a:pt x="4251996" y="277556"/>
                  <a:pt x="4254118" y="274376"/>
                  <a:pt x="4269003" y="277080"/>
                </a:cubicBezTo>
                <a:cubicBezTo>
                  <a:pt x="4283888" y="279783"/>
                  <a:pt x="4293582" y="279618"/>
                  <a:pt x="4298085" y="276585"/>
                </a:cubicBezTo>
                <a:cubicBezTo>
                  <a:pt x="4302588" y="273552"/>
                  <a:pt x="4306603" y="262442"/>
                  <a:pt x="4310131" y="243255"/>
                </a:cubicBezTo>
                <a:cubicBezTo>
                  <a:pt x="4262665" y="240716"/>
                  <a:pt x="4231697" y="240767"/>
                  <a:pt x="4217228" y="243405"/>
                </a:cubicBezTo>
                <a:cubicBezTo>
                  <a:pt x="4202758" y="246044"/>
                  <a:pt x="4191512" y="249417"/>
                  <a:pt x="4183489" y="253526"/>
                </a:cubicBezTo>
                <a:cubicBezTo>
                  <a:pt x="4175466" y="257634"/>
                  <a:pt x="4169819" y="254519"/>
                  <a:pt x="4166550" y="244180"/>
                </a:cubicBezTo>
                <a:cubicBezTo>
                  <a:pt x="4163280" y="233840"/>
                  <a:pt x="4166266" y="226781"/>
                  <a:pt x="4175509" y="223003"/>
                </a:cubicBezTo>
                <a:cubicBezTo>
                  <a:pt x="4184751" y="219224"/>
                  <a:pt x="4195875" y="206257"/>
                  <a:pt x="4208882" y="184101"/>
                </a:cubicBezTo>
                <a:cubicBezTo>
                  <a:pt x="4179685" y="186783"/>
                  <a:pt x="4160512" y="189027"/>
                  <a:pt x="4151363" y="190834"/>
                </a:cubicBezTo>
                <a:cubicBezTo>
                  <a:pt x="4142214" y="192641"/>
                  <a:pt x="4133094" y="188794"/>
                  <a:pt x="4124002" y="179294"/>
                </a:cubicBezTo>
                <a:cubicBezTo>
                  <a:pt x="4114910" y="169793"/>
                  <a:pt x="4117320" y="165502"/>
                  <a:pt x="4131230" y="166420"/>
                </a:cubicBezTo>
                <a:cubicBezTo>
                  <a:pt x="4145140" y="167338"/>
                  <a:pt x="4173555" y="166083"/>
                  <a:pt x="4216475" y="162655"/>
                </a:cubicBezTo>
                <a:cubicBezTo>
                  <a:pt x="4227617" y="133932"/>
                  <a:pt x="4231389" y="114325"/>
                  <a:pt x="4227790" y="103835"/>
                </a:cubicBezTo>
                <a:cubicBezTo>
                  <a:pt x="4224190" y="93346"/>
                  <a:pt x="4225359" y="88585"/>
                  <a:pt x="4231296" y="89553"/>
                </a:cubicBezTo>
                <a:cubicBezTo>
                  <a:pt x="4237233" y="90521"/>
                  <a:pt x="4242352" y="91872"/>
                  <a:pt x="4246654" y="93607"/>
                </a:cubicBezTo>
                <a:cubicBezTo>
                  <a:pt x="4250956" y="95343"/>
                  <a:pt x="4260299" y="95572"/>
                  <a:pt x="4274682" y="94296"/>
                </a:cubicBezTo>
                <a:cubicBezTo>
                  <a:pt x="4289065" y="93019"/>
                  <a:pt x="4300093" y="89868"/>
                  <a:pt x="4307765" y="84842"/>
                </a:cubicBezTo>
                <a:cubicBezTo>
                  <a:pt x="4311601" y="82329"/>
                  <a:pt x="4315449" y="80927"/>
                  <a:pt x="4319310" y="80637"/>
                </a:cubicBezTo>
                <a:close/>
                <a:moveTo>
                  <a:pt x="5416079" y="53641"/>
                </a:moveTo>
                <a:cubicBezTo>
                  <a:pt x="5412495" y="53326"/>
                  <a:pt x="5403116" y="53846"/>
                  <a:pt x="5387944" y="55201"/>
                </a:cubicBezTo>
                <a:cubicBezTo>
                  <a:pt x="5372772" y="56556"/>
                  <a:pt x="5356360" y="58029"/>
                  <a:pt x="5338707" y="59621"/>
                </a:cubicBezTo>
                <a:cubicBezTo>
                  <a:pt x="5338191" y="62675"/>
                  <a:pt x="5338700" y="70369"/>
                  <a:pt x="5340234" y="82702"/>
                </a:cubicBezTo>
                <a:cubicBezTo>
                  <a:pt x="5350645" y="81884"/>
                  <a:pt x="5362361" y="79880"/>
                  <a:pt x="5375382" y="76689"/>
                </a:cubicBezTo>
                <a:cubicBezTo>
                  <a:pt x="5388403" y="73499"/>
                  <a:pt x="5397341" y="75341"/>
                  <a:pt x="5402195" y="82218"/>
                </a:cubicBezTo>
                <a:cubicBezTo>
                  <a:pt x="5407049" y="89094"/>
                  <a:pt x="5400936" y="94070"/>
                  <a:pt x="5383857" y="97146"/>
                </a:cubicBezTo>
                <a:cubicBezTo>
                  <a:pt x="5366778" y="100222"/>
                  <a:pt x="5352825" y="100863"/>
                  <a:pt x="5341998" y="99071"/>
                </a:cubicBezTo>
                <a:lnTo>
                  <a:pt x="5343138" y="120495"/>
                </a:lnTo>
                <a:cubicBezTo>
                  <a:pt x="5351556" y="120596"/>
                  <a:pt x="5363469" y="119499"/>
                  <a:pt x="5378878" y="117204"/>
                </a:cubicBezTo>
                <a:cubicBezTo>
                  <a:pt x="5394286" y="114910"/>
                  <a:pt x="5403087" y="114659"/>
                  <a:pt x="5405281" y="116451"/>
                </a:cubicBezTo>
                <a:cubicBezTo>
                  <a:pt x="5410731" y="100806"/>
                  <a:pt x="5414789" y="86505"/>
                  <a:pt x="5417456" y="73549"/>
                </a:cubicBezTo>
                <a:cubicBezTo>
                  <a:pt x="5420123" y="60593"/>
                  <a:pt x="5419665" y="53957"/>
                  <a:pt x="5416079" y="53641"/>
                </a:cubicBezTo>
                <a:close/>
                <a:moveTo>
                  <a:pt x="3272955" y="53641"/>
                </a:moveTo>
                <a:cubicBezTo>
                  <a:pt x="3269370" y="53326"/>
                  <a:pt x="3259991" y="53846"/>
                  <a:pt x="3244819" y="55201"/>
                </a:cubicBezTo>
                <a:cubicBezTo>
                  <a:pt x="3229647" y="56556"/>
                  <a:pt x="3213235" y="58029"/>
                  <a:pt x="3195582" y="59621"/>
                </a:cubicBezTo>
                <a:cubicBezTo>
                  <a:pt x="3195066" y="62675"/>
                  <a:pt x="3195575" y="70369"/>
                  <a:pt x="3197109" y="82702"/>
                </a:cubicBezTo>
                <a:cubicBezTo>
                  <a:pt x="3207520" y="81884"/>
                  <a:pt x="3219236" y="79880"/>
                  <a:pt x="3232257" y="76689"/>
                </a:cubicBezTo>
                <a:cubicBezTo>
                  <a:pt x="3245278" y="73499"/>
                  <a:pt x="3254216" y="75341"/>
                  <a:pt x="3259070" y="82218"/>
                </a:cubicBezTo>
                <a:cubicBezTo>
                  <a:pt x="3263924" y="89094"/>
                  <a:pt x="3257811" y="94070"/>
                  <a:pt x="3240732" y="97146"/>
                </a:cubicBezTo>
                <a:cubicBezTo>
                  <a:pt x="3223653" y="100222"/>
                  <a:pt x="3209700" y="100863"/>
                  <a:pt x="3198873" y="99071"/>
                </a:cubicBezTo>
                <a:lnTo>
                  <a:pt x="3200013" y="120495"/>
                </a:lnTo>
                <a:cubicBezTo>
                  <a:pt x="3208431" y="120596"/>
                  <a:pt x="3220344" y="119499"/>
                  <a:pt x="3235753" y="117204"/>
                </a:cubicBezTo>
                <a:cubicBezTo>
                  <a:pt x="3251161" y="114910"/>
                  <a:pt x="3259962" y="114659"/>
                  <a:pt x="3262156" y="116451"/>
                </a:cubicBezTo>
                <a:cubicBezTo>
                  <a:pt x="3267606" y="100806"/>
                  <a:pt x="3271664" y="86505"/>
                  <a:pt x="3274331" y="73549"/>
                </a:cubicBezTo>
                <a:cubicBezTo>
                  <a:pt x="3276999" y="60593"/>
                  <a:pt x="3276540" y="53957"/>
                  <a:pt x="3272955" y="53641"/>
                </a:cubicBezTo>
                <a:close/>
                <a:moveTo>
                  <a:pt x="1230851" y="50479"/>
                </a:moveTo>
                <a:cubicBezTo>
                  <a:pt x="1214231" y="51383"/>
                  <a:pt x="1197288" y="52616"/>
                  <a:pt x="1180022" y="54179"/>
                </a:cubicBezTo>
                <a:cubicBezTo>
                  <a:pt x="1180022" y="85340"/>
                  <a:pt x="1179392" y="112092"/>
                  <a:pt x="1178132" y="134434"/>
                </a:cubicBezTo>
                <a:lnTo>
                  <a:pt x="1178108" y="134740"/>
                </a:lnTo>
                <a:lnTo>
                  <a:pt x="1185754" y="132670"/>
                </a:lnTo>
                <a:cubicBezTo>
                  <a:pt x="1195987" y="133588"/>
                  <a:pt x="1212022" y="132426"/>
                  <a:pt x="1233862" y="129185"/>
                </a:cubicBezTo>
                <a:lnTo>
                  <a:pt x="1233862" y="104470"/>
                </a:lnTo>
                <a:cubicBezTo>
                  <a:pt x="1224413" y="106263"/>
                  <a:pt x="1217235" y="107159"/>
                  <a:pt x="1212330" y="107159"/>
                </a:cubicBezTo>
                <a:cubicBezTo>
                  <a:pt x="1207010" y="107159"/>
                  <a:pt x="1200945" y="104316"/>
                  <a:pt x="1194133" y="98630"/>
                </a:cubicBezTo>
                <a:cubicBezTo>
                  <a:pt x="1187321" y="92944"/>
                  <a:pt x="1188727" y="89786"/>
                  <a:pt x="1198349" y="89155"/>
                </a:cubicBezTo>
                <a:cubicBezTo>
                  <a:pt x="1207972" y="88524"/>
                  <a:pt x="1219809" y="87040"/>
                  <a:pt x="1233862" y="84702"/>
                </a:cubicBezTo>
                <a:cubicBezTo>
                  <a:pt x="1233862" y="68655"/>
                  <a:pt x="1232859" y="57248"/>
                  <a:pt x="1230851" y="50479"/>
                </a:cubicBezTo>
                <a:close/>
                <a:moveTo>
                  <a:pt x="5039434" y="47769"/>
                </a:moveTo>
                <a:cubicBezTo>
                  <a:pt x="5035175" y="47769"/>
                  <a:pt x="5017651" y="50658"/>
                  <a:pt x="4986863" y="56438"/>
                </a:cubicBezTo>
                <a:cubicBezTo>
                  <a:pt x="4989516" y="77460"/>
                  <a:pt x="4991201" y="92066"/>
                  <a:pt x="4991918" y="100254"/>
                </a:cubicBezTo>
                <a:cubicBezTo>
                  <a:pt x="5009312" y="97658"/>
                  <a:pt x="5025202" y="94360"/>
                  <a:pt x="5039584" y="90359"/>
                </a:cubicBezTo>
                <a:cubicBezTo>
                  <a:pt x="5041234" y="79604"/>
                  <a:pt x="5042281" y="69817"/>
                  <a:pt x="5042725" y="60998"/>
                </a:cubicBezTo>
                <a:cubicBezTo>
                  <a:pt x="5043170" y="52178"/>
                  <a:pt x="5042073" y="47769"/>
                  <a:pt x="5039434" y="47769"/>
                </a:cubicBezTo>
                <a:close/>
                <a:moveTo>
                  <a:pt x="2896309" y="47769"/>
                </a:moveTo>
                <a:cubicBezTo>
                  <a:pt x="2892050" y="47769"/>
                  <a:pt x="2874526" y="50658"/>
                  <a:pt x="2843738" y="56438"/>
                </a:cubicBezTo>
                <a:cubicBezTo>
                  <a:pt x="2846391" y="77460"/>
                  <a:pt x="2848076" y="92066"/>
                  <a:pt x="2848793" y="100254"/>
                </a:cubicBezTo>
                <a:cubicBezTo>
                  <a:pt x="2866187" y="97658"/>
                  <a:pt x="2882076" y="94360"/>
                  <a:pt x="2896460" y="90359"/>
                </a:cubicBezTo>
                <a:cubicBezTo>
                  <a:pt x="2898109" y="79604"/>
                  <a:pt x="2899156" y="69817"/>
                  <a:pt x="2899600" y="60998"/>
                </a:cubicBezTo>
                <a:cubicBezTo>
                  <a:pt x="2900045" y="52178"/>
                  <a:pt x="2898948" y="47769"/>
                  <a:pt x="2896309" y="47769"/>
                </a:cubicBezTo>
                <a:close/>
                <a:moveTo>
                  <a:pt x="627677" y="47369"/>
                </a:moveTo>
                <a:cubicBezTo>
                  <a:pt x="638339" y="46779"/>
                  <a:pt x="648125" y="49393"/>
                  <a:pt x="657036" y="55211"/>
                </a:cubicBezTo>
                <a:cubicBezTo>
                  <a:pt x="668916" y="62969"/>
                  <a:pt x="672608" y="68845"/>
                  <a:pt x="668113" y="72839"/>
                </a:cubicBezTo>
                <a:cubicBezTo>
                  <a:pt x="663617" y="76833"/>
                  <a:pt x="655942" y="78830"/>
                  <a:pt x="645086" y="78830"/>
                </a:cubicBezTo>
                <a:cubicBezTo>
                  <a:pt x="635234" y="78830"/>
                  <a:pt x="620934" y="79052"/>
                  <a:pt x="602185" y="79497"/>
                </a:cubicBezTo>
                <a:cubicBezTo>
                  <a:pt x="583434" y="79941"/>
                  <a:pt x="561318" y="81805"/>
                  <a:pt x="535835" y="85089"/>
                </a:cubicBezTo>
                <a:lnTo>
                  <a:pt x="535835" y="117806"/>
                </a:lnTo>
                <a:cubicBezTo>
                  <a:pt x="556413" y="115225"/>
                  <a:pt x="570105" y="112328"/>
                  <a:pt x="576909" y="109116"/>
                </a:cubicBezTo>
                <a:cubicBezTo>
                  <a:pt x="583714" y="105904"/>
                  <a:pt x="590417" y="105972"/>
                  <a:pt x="597021" y="109321"/>
                </a:cubicBezTo>
                <a:cubicBezTo>
                  <a:pt x="603625" y="112669"/>
                  <a:pt x="610375" y="116681"/>
                  <a:pt x="617274" y="121356"/>
                </a:cubicBezTo>
                <a:cubicBezTo>
                  <a:pt x="624171" y="126031"/>
                  <a:pt x="625146" y="132218"/>
                  <a:pt x="620199" y="139919"/>
                </a:cubicBezTo>
                <a:cubicBezTo>
                  <a:pt x="615251" y="147620"/>
                  <a:pt x="613452" y="159777"/>
                  <a:pt x="614799" y="176390"/>
                </a:cubicBezTo>
                <a:cubicBezTo>
                  <a:pt x="616148" y="193003"/>
                  <a:pt x="611953" y="208340"/>
                  <a:pt x="602216" y="222400"/>
                </a:cubicBezTo>
                <a:cubicBezTo>
                  <a:pt x="592479" y="236461"/>
                  <a:pt x="585578" y="239390"/>
                  <a:pt x="581512" y="231187"/>
                </a:cubicBezTo>
                <a:cubicBezTo>
                  <a:pt x="577447" y="222985"/>
                  <a:pt x="570367" y="213284"/>
                  <a:pt x="560271" y="202084"/>
                </a:cubicBezTo>
                <a:cubicBezTo>
                  <a:pt x="550175" y="190884"/>
                  <a:pt x="547989" y="185754"/>
                  <a:pt x="553711" y="186693"/>
                </a:cubicBezTo>
                <a:cubicBezTo>
                  <a:pt x="559432" y="187633"/>
                  <a:pt x="565824" y="188984"/>
                  <a:pt x="572887" y="190748"/>
                </a:cubicBezTo>
                <a:cubicBezTo>
                  <a:pt x="579949" y="192512"/>
                  <a:pt x="584062" y="189991"/>
                  <a:pt x="585223" y="183187"/>
                </a:cubicBezTo>
                <a:cubicBezTo>
                  <a:pt x="586384" y="176383"/>
                  <a:pt x="586535" y="166839"/>
                  <a:pt x="585675" y="154557"/>
                </a:cubicBezTo>
                <a:cubicBezTo>
                  <a:pt x="584815" y="142274"/>
                  <a:pt x="583237" y="135129"/>
                  <a:pt x="580943" y="133122"/>
                </a:cubicBezTo>
                <a:cubicBezTo>
                  <a:pt x="578648" y="131114"/>
                  <a:pt x="574278" y="130329"/>
                  <a:pt x="567832" y="130766"/>
                </a:cubicBezTo>
                <a:cubicBezTo>
                  <a:pt x="561386" y="131204"/>
                  <a:pt x="550684" y="132598"/>
                  <a:pt x="535728" y="134950"/>
                </a:cubicBezTo>
                <a:cubicBezTo>
                  <a:pt x="534853" y="194017"/>
                  <a:pt x="533018" y="240372"/>
                  <a:pt x="530221" y="274014"/>
                </a:cubicBezTo>
                <a:cubicBezTo>
                  <a:pt x="527425" y="307656"/>
                  <a:pt x="522520" y="324478"/>
                  <a:pt x="515508" y="324478"/>
                </a:cubicBezTo>
                <a:cubicBezTo>
                  <a:pt x="509156" y="324478"/>
                  <a:pt x="505979" y="310503"/>
                  <a:pt x="505979" y="282554"/>
                </a:cubicBezTo>
                <a:cubicBezTo>
                  <a:pt x="505979" y="256455"/>
                  <a:pt x="506431" y="208788"/>
                  <a:pt x="507334" y="139553"/>
                </a:cubicBezTo>
                <a:cubicBezTo>
                  <a:pt x="495088" y="142135"/>
                  <a:pt x="480740" y="144659"/>
                  <a:pt x="464292" y="147125"/>
                </a:cubicBezTo>
                <a:cubicBezTo>
                  <a:pt x="464292" y="156805"/>
                  <a:pt x="463829" y="169087"/>
                  <a:pt x="462905" y="183972"/>
                </a:cubicBezTo>
                <a:cubicBezTo>
                  <a:pt x="461980" y="198857"/>
                  <a:pt x="459735" y="211824"/>
                  <a:pt x="456172" y="222874"/>
                </a:cubicBezTo>
                <a:cubicBezTo>
                  <a:pt x="452608" y="233923"/>
                  <a:pt x="447195" y="234607"/>
                  <a:pt x="439932" y="224928"/>
                </a:cubicBezTo>
                <a:cubicBezTo>
                  <a:pt x="432668" y="215248"/>
                  <a:pt x="430388" y="206633"/>
                  <a:pt x="433091" y="199083"/>
                </a:cubicBezTo>
                <a:cubicBezTo>
                  <a:pt x="435795" y="191533"/>
                  <a:pt x="437594" y="181649"/>
                  <a:pt x="438491" y="169431"/>
                </a:cubicBezTo>
                <a:cubicBezTo>
                  <a:pt x="439387" y="157213"/>
                  <a:pt x="437587" y="145555"/>
                  <a:pt x="433091" y="134455"/>
                </a:cubicBezTo>
                <a:cubicBezTo>
                  <a:pt x="428595" y="123356"/>
                  <a:pt x="432087" y="119380"/>
                  <a:pt x="443567" y="122528"/>
                </a:cubicBezTo>
                <a:cubicBezTo>
                  <a:pt x="455046" y="125676"/>
                  <a:pt x="463908" y="127267"/>
                  <a:pt x="470153" y="127303"/>
                </a:cubicBezTo>
                <a:cubicBezTo>
                  <a:pt x="476399" y="127339"/>
                  <a:pt x="488792" y="125744"/>
                  <a:pt x="507334" y="122517"/>
                </a:cubicBezTo>
                <a:lnTo>
                  <a:pt x="507334" y="86918"/>
                </a:lnTo>
                <a:cubicBezTo>
                  <a:pt x="471742" y="91420"/>
                  <a:pt x="447234" y="94565"/>
                  <a:pt x="433812" y="96350"/>
                </a:cubicBezTo>
                <a:cubicBezTo>
                  <a:pt x="420390" y="98135"/>
                  <a:pt x="410628" y="99261"/>
                  <a:pt x="404525" y="99727"/>
                </a:cubicBezTo>
                <a:cubicBezTo>
                  <a:pt x="398424" y="100193"/>
                  <a:pt x="390637" y="95672"/>
                  <a:pt x="381166" y="86165"/>
                </a:cubicBezTo>
                <a:cubicBezTo>
                  <a:pt x="371694" y="76657"/>
                  <a:pt x="373260" y="72810"/>
                  <a:pt x="385866" y="74624"/>
                </a:cubicBezTo>
                <a:cubicBezTo>
                  <a:pt x="398471" y="76438"/>
                  <a:pt x="422458" y="75327"/>
                  <a:pt x="457828" y="71290"/>
                </a:cubicBezTo>
                <a:cubicBezTo>
                  <a:pt x="493199" y="67254"/>
                  <a:pt x="524775" y="63443"/>
                  <a:pt x="552560" y="59858"/>
                </a:cubicBezTo>
                <a:cubicBezTo>
                  <a:pt x="580344" y="56273"/>
                  <a:pt x="601732" y="52662"/>
                  <a:pt x="616725" y="49027"/>
                </a:cubicBezTo>
                <a:cubicBezTo>
                  <a:pt x="620473" y="48118"/>
                  <a:pt x="624124" y="47566"/>
                  <a:pt x="627677" y="47369"/>
                </a:cubicBezTo>
                <a:close/>
                <a:moveTo>
                  <a:pt x="6464686" y="44951"/>
                </a:moveTo>
                <a:lnTo>
                  <a:pt x="6579035" y="44951"/>
                </a:lnTo>
                <a:lnTo>
                  <a:pt x="6579035" y="76119"/>
                </a:lnTo>
                <a:lnTo>
                  <a:pt x="6491897" y="76119"/>
                </a:lnTo>
                <a:cubicBezTo>
                  <a:pt x="6487753" y="98634"/>
                  <a:pt x="6483507" y="115225"/>
                  <a:pt x="6479163" y="125894"/>
                </a:cubicBezTo>
                <a:cubicBezTo>
                  <a:pt x="6489087" y="120517"/>
                  <a:pt x="6500322" y="118068"/>
                  <a:pt x="6512869" y="118549"/>
                </a:cubicBezTo>
                <a:cubicBezTo>
                  <a:pt x="6525417" y="119029"/>
                  <a:pt x="6537431" y="121901"/>
                  <a:pt x="6548910" y="127163"/>
                </a:cubicBezTo>
                <a:cubicBezTo>
                  <a:pt x="6560389" y="132426"/>
                  <a:pt x="6568696" y="139492"/>
                  <a:pt x="6573829" y="148362"/>
                </a:cubicBezTo>
                <a:cubicBezTo>
                  <a:pt x="6578963" y="157231"/>
                  <a:pt x="6582685" y="166043"/>
                  <a:pt x="6584993" y="174798"/>
                </a:cubicBezTo>
                <a:cubicBezTo>
                  <a:pt x="6587303" y="183553"/>
                  <a:pt x="6588220" y="193067"/>
                  <a:pt x="6587747" y="203342"/>
                </a:cubicBezTo>
                <a:cubicBezTo>
                  <a:pt x="6587273" y="213617"/>
                  <a:pt x="6585162" y="224143"/>
                  <a:pt x="6581412" y="234919"/>
                </a:cubicBezTo>
                <a:cubicBezTo>
                  <a:pt x="6577663" y="245696"/>
                  <a:pt x="6571951" y="254684"/>
                  <a:pt x="6564279" y="261883"/>
                </a:cubicBezTo>
                <a:cubicBezTo>
                  <a:pt x="6556607" y="269081"/>
                  <a:pt x="6547351" y="274789"/>
                  <a:pt x="6536509" y="279005"/>
                </a:cubicBezTo>
                <a:cubicBezTo>
                  <a:pt x="6525668" y="283221"/>
                  <a:pt x="6513121" y="284866"/>
                  <a:pt x="6498866" y="283941"/>
                </a:cubicBezTo>
                <a:cubicBezTo>
                  <a:pt x="6484613" y="283016"/>
                  <a:pt x="6471053" y="277789"/>
                  <a:pt x="6458190" y="268260"/>
                </a:cubicBezTo>
                <a:cubicBezTo>
                  <a:pt x="6445327" y="258731"/>
                  <a:pt x="6436515" y="241792"/>
                  <a:pt x="6431754" y="217442"/>
                </a:cubicBezTo>
                <a:lnTo>
                  <a:pt x="6463309" y="208236"/>
                </a:lnTo>
                <a:cubicBezTo>
                  <a:pt x="6469891" y="233804"/>
                  <a:pt x="6480063" y="247621"/>
                  <a:pt x="6493822" y="249686"/>
                </a:cubicBezTo>
                <a:cubicBezTo>
                  <a:pt x="6507582" y="251751"/>
                  <a:pt x="6518753" y="250310"/>
                  <a:pt x="6527335" y="245363"/>
                </a:cubicBezTo>
                <a:cubicBezTo>
                  <a:pt x="6535918" y="240415"/>
                  <a:pt x="6542156" y="233410"/>
                  <a:pt x="6546049" y="224347"/>
                </a:cubicBezTo>
                <a:cubicBezTo>
                  <a:pt x="6549943" y="215284"/>
                  <a:pt x="6551671" y="205188"/>
                  <a:pt x="6551233" y="194061"/>
                </a:cubicBezTo>
                <a:cubicBezTo>
                  <a:pt x="6550796" y="182933"/>
                  <a:pt x="6547913" y="173679"/>
                  <a:pt x="6542586" y="166301"/>
                </a:cubicBezTo>
                <a:cubicBezTo>
                  <a:pt x="6537259" y="158923"/>
                  <a:pt x="6530486" y="153972"/>
                  <a:pt x="6522269" y="151449"/>
                </a:cubicBezTo>
                <a:cubicBezTo>
                  <a:pt x="6514053" y="148925"/>
                  <a:pt x="6504749" y="148939"/>
                  <a:pt x="6494360" y="151492"/>
                </a:cubicBezTo>
                <a:cubicBezTo>
                  <a:pt x="6483971" y="154044"/>
                  <a:pt x="6474997" y="160418"/>
                  <a:pt x="6467439" y="170614"/>
                </a:cubicBezTo>
                <a:lnTo>
                  <a:pt x="6438508" y="167323"/>
                </a:lnTo>
                <a:cubicBezTo>
                  <a:pt x="6440315" y="159307"/>
                  <a:pt x="6449041" y="118516"/>
                  <a:pt x="6464686" y="44951"/>
                </a:cubicBezTo>
                <a:close/>
                <a:moveTo>
                  <a:pt x="2178437" y="44951"/>
                </a:moveTo>
                <a:lnTo>
                  <a:pt x="2292785" y="44951"/>
                </a:lnTo>
                <a:lnTo>
                  <a:pt x="2292785" y="76119"/>
                </a:lnTo>
                <a:lnTo>
                  <a:pt x="2205647" y="76119"/>
                </a:lnTo>
                <a:cubicBezTo>
                  <a:pt x="2201503" y="98634"/>
                  <a:pt x="2197258" y="115225"/>
                  <a:pt x="2192913" y="125894"/>
                </a:cubicBezTo>
                <a:cubicBezTo>
                  <a:pt x="2202836" y="120517"/>
                  <a:pt x="2214072" y="118068"/>
                  <a:pt x="2226620" y="118549"/>
                </a:cubicBezTo>
                <a:cubicBezTo>
                  <a:pt x="2239167" y="119029"/>
                  <a:pt x="2251181" y="121901"/>
                  <a:pt x="2262660" y="127163"/>
                </a:cubicBezTo>
                <a:cubicBezTo>
                  <a:pt x="2274139" y="132426"/>
                  <a:pt x="2282446" y="139492"/>
                  <a:pt x="2287580" y="148362"/>
                </a:cubicBezTo>
                <a:cubicBezTo>
                  <a:pt x="2292714" y="157231"/>
                  <a:pt x="2296435" y="166043"/>
                  <a:pt x="2298744" y="174798"/>
                </a:cubicBezTo>
                <a:cubicBezTo>
                  <a:pt x="2301052" y="183553"/>
                  <a:pt x="2301970" y="193067"/>
                  <a:pt x="2301497" y="203342"/>
                </a:cubicBezTo>
                <a:cubicBezTo>
                  <a:pt x="2301024" y="213617"/>
                  <a:pt x="2298912" y="224143"/>
                  <a:pt x="2295162" y="234919"/>
                </a:cubicBezTo>
                <a:cubicBezTo>
                  <a:pt x="2291412" y="245696"/>
                  <a:pt x="2285701" y="254684"/>
                  <a:pt x="2278029" y="261883"/>
                </a:cubicBezTo>
                <a:cubicBezTo>
                  <a:pt x="2270357" y="269081"/>
                  <a:pt x="2261101" y="274789"/>
                  <a:pt x="2250260" y="279005"/>
                </a:cubicBezTo>
                <a:cubicBezTo>
                  <a:pt x="2239418" y="283221"/>
                  <a:pt x="2226871" y="284866"/>
                  <a:pt x="2212616" y="283941"/>
                </a:cubicBezTo>
                <a:cubicBezTo>
                  <a:pt x="2198362" y="283016"/>
                  <a:pt x="2184804" y="277789"/>
                  <a:pt x="2171940" y="268260"/>
                </a:cubicBezTo>
                <a:cubicBezTo>
                  <a:pt x="2159077" y="258731"/>
                  <a:pt x="2150265" y="241792"/>
                  <a:pt x="2145504" y="217442"/>
                </a:cubicBezTo>
                <a:lnTo>
                  <a:pt x="2177060" y="208236"/>
                </a:lnTo>
                <a:cubicBezTo>
                  <a:pt x="2183642" y="233804"/>
                  <a:pt x="2193813" y="247621"/>
                  <a:pt x="2207572" y="249686"/>
                </a:cubicBezTo>
                <a:cubicBezTo>
                  <a:pt x="2221332" y="251751"/>
                  <a:pt x="2232503" y="250310"/>
                  <a:pt x="2241085" y="245363"/>
                </a:cubicBezTo>
                <a:cubicBezTo>
                  <a:pt x="2249668" y="240415"/>
                  <a:pt x="2255906" y="233410"/>
                  <a:pt x="2259799" y="224347"/>
                </a:cubicBezTo>
                <a:cubicBezTo>
                  <a:pt x="2263693" y="215284"/>
                  <a:pt x="2265421" y="205188"/>
                  <a:pt x="2264983" y="194061"/>
                </a:cubicBezTo>
                <a:cubicBezTo>
                  <a:pt x="2264546" y="182933"/>
                  <a:pt x="2261663" y="173679"/>
                  <a:pt x="2256336" y="166301"/>
                </a:cubicBezTo>
                <a:cubicBezTo>
                  <a:pt x="2251009" y="158923"/>
                  <a:pt x="2244237" y="153972"/>
                  <a:pt x="2236020" y="151449"/>
                </a:cubicBezTo>
                <a:cubicBezTo>
                  <a:pt x="2227803" y="148925"/>
                  <a:pt x="2218500" y="148939"/>
                  <a:pt x="2208110" y="151492"/>
                </a:cubicBezTo>
                <a:cubicBezTo>
                  <a:pt x="2197721" y="154044"/>
                  <a:pt x="2188747" y="160418"/>
                  <a:pt x="2181190" y="170614"/>
                </a:cubicBezTo>
                <a:lnTo>
                  <a:pt x="2152259" y="167323"/>
                </a:lnTo>
                <a:cubicBezTo>
                  <a:pt x="2154065" y="159307"/>
                  <a:pt x="2162791" y="118516"/>
                  <a:pt x="2178437" y="44951"/>
                </a:cubicBezTo>
                <a:close/>
                <a:moveTo>
                  <a:pt x="6360309" y="40886"/>
                </a:moveTo>
                <a:lnTo>
                  <a:pt x="6387262" y="40886"/>
                </a:lnTo>
                <a:lnTo>
                  <a:pt x="6387262" y="198814"/>
                </a:lnTo>
                <a:lnTo>
                  <a:pt x="6419657" y="198814"/>
                </a:lnTo>
                <a:lnTo>
                  <a:pt x="6419657" y="228649"/>
                </a:lnTo>
                <a:lnTo>
                  <a:pt x="6387262" y="228649"/>
                </a:lnTo>
                <a:lnTo>
                  <a:pt x="6387262" y="279930"/>
                </a:lnTo>
                <a:lnTo>
                  <a:pt x="6353361" y="279930"/>
                </a:lnTo>
                <a:lnTo>
                  <a:pt x="6353361" y="228649"/>
                </a:lnTo>
                <a:lnTo>
                  <a:pt x="6249423" y="228649"/>
                </a:lnTo>
                <a:lnTo>
                  <a:pt x="6249423" y="201051"/>
                </a:lnTo>
                <a:close/>
                <a:moveTo>
                  <a:pt x="266432" y="38388"/>
                </a:moveTo>
                <a:cubicBezTo>
                  <a:pt x="271043" y="37473"/>
                  <a:pt x="277845" y="39923"/>
                  <a:pt x="286836" y="45736"/>
                </a:cubicBezTo>
                <a:cubicBezTo>
                  <a:pt x="298825" y="53487"/>
                  <a:pt x="302495" y="59506"/>
                  <a:pt x="297849" y="63794"/>
                </a:cubicBezTo>
                <a:cubicBezTo>
                  <a:pt x="293203" y="68082"/>
                  <a:pt x="289378" y="76370"/>
                  <a:pt x="286373" y="88660"/>
                </a:cubicBezTo>
                <a:cubicBezTo>
                  <a:pt x="283369" y="100950"/>
                  <a:pt x="280659" y="111522"/>
                  <a:pt x="278242" y="120377"/>
                </a:cubicBezTo>
                <a:cubicBezTo>
                  <a:pt x="275826" y="129232"/>
                  <a:pt x="269552" y="137567"/>
                  <a:pt x="259421" y="145383"/>
                </a:cubicBezTo>
                <a:cubicBezTo>
                  <a:pt x="249290" y="153198"/>
                  <a:pt x="243095" y="152908"/>
                  <a:pt x="240836" y="144511"/>
                </a:cubicBezTo>
                <a:cubicBezTo>
                  <a:pt x="238578" y="136115"/>
                  <a:pt x="234928" y="127992"/>
                  <a:pt x="229887" y="120140"/>
                </a:cubicBezTo>
                <a:cubicBezTo>
                  <a:pt x="224847" y="112289"/>
                  <a:pt x="225686" y="109296"/>
                  <a:pt x="232404" y="111160"/>
                </a:cubicBezTo>
                <a:cubicBezTo>
                  <a:pt x="239123" y="113024"/>
                  <a:pt x="244195" y="114146"/>
                  <a:pt x="247622" y="114526"/>
                </a:cubicBezTo>
                <a:cubicBezTo>
                  <a:pt x="251050" y="114906"/>
                  <a:pt x="254663" y="107732"/>
                  <a:pt x="258464" y="93005"/>
                </a:cubicBezTo>
                <a:cubicBezTo>
                  <a:pt x="262264" y="78278"/>
                  <a:pt x="263716" y="69534"/>
                  <a:pt x="262820" y="66773"/>
                </a:cubicBezTo>
                <a:cubicBezTo>
                  <a:pt x="261923" y="64013"/>
                  <a:pt x="257930" y="63532"/>
                  <a:pt x="250838" y="65332"/>
                </a:cubicBezTo>
                <a:cubicBezTo>
                  <a:pt x="243748" y="67132"/>
                  <a:pt x="233397" y="68863"/>
                  <a:pt x="219788" y="70527"/>
                </a:cubicBezTo>
                <a:cubicBezTo>
                  <a:pt x="226385" y="72219"/>
                  <a:pt x="230956" y="74761"/>
                  <a:pt x="233501" y="78152"/>
                </a:cubicBezTo>
                <a:cubicBezTo>
                  <a:pt x="236046" y="81544"/>
                  <a:pt x="236090" y="84892"/>
                  <a:pt x="233630" y="88197"/>
                </a:cubicBezTo>
                <a:cubicBezTo>
                  <a:pt x="231171" y="91503"/>
                  <a:pt x="224915" y="101150"/>
                  <a:pt x="214862" y="117140"/>
                </a:cubicBezTo>
                <a:cubicBezTo>
                  <a:pt x="204810" y="133129"/>
                  <a:pt x="192065" y="145587"/>
                  <a:pt x="176628" y="154514"/>
                </a:cubicBezTo>
                <a:cubicBezTo>
                  <a:pt x="161190" y="163441"/>
                  <a:pt x="158692" y="161214"/>
                  <a:pt x="169131" y="147835"/>
                </a:cubicBezTo>
                <a:cubicBezTo>
                  <a:pt x="179571" y="134455"/>
                  <a:pt x="188347" y="119936"/>
                  <a:pt x="195460" y="104276"/>
                </a:cubicBezTo>
                <a:cubicBezTo>
                  <a:pt x="202573" y="88617"/>
                  <a:pt x="204946" y="79231"/>
                  <a:pt x="202580" y="76119"/>
                </a:cubicBezTo>
                <a:cubicBezTo>
                  <a:pt x="193259" y="76119"/>
                  <a:pt x="185669" y="73248"/>
                  <a:pt x="179811" y="67505"/>
                </a:cubicBezTo>
                <a:cubicBezTo>
                  <a:pt x="173953" y="61761"/>
                  <a:pt x="177209" y="58599"/>
                  <a:pt x="189577" y="58019"/>
                </a:cubicBezTo>
                <a:cubicBezTo>
                  <a:pt x="201945" y="57438"/>
                  <a:pt x="216150" y="55412"/>
                  <a:pt x="232189" y="51942"/>
                </a:cubicBezTo>
                <a:cubicBezTo>
                  <a:pt x="248229" y="48472"/>
                  <a:pt x="258349" y="44632"/>
                  <a:pt x="262551" y="40423"/>
                </a:cubicBezTo>
                <a:cubicBezTo>
                  <a:pt x="263601" y="39371"/>
                  <a:pt x="264895" y="38692"/>
                  <a:pt x="266432" y="38388"/>
                </a:cubicBezTo>
                <a:close/>
                <a:moveTo>
                  <a:pt x="5241179" y="36202"/>
                </a:moveTo>
                <a:cubicBezTo>
                  <a:pt x="5244864" y="35434"/>
                  <a:pt x="5250995" y="36261"/>
                  <a:pt x="5259570" y="38681"/>
                </a:cubicBezTo>
                <a:cubicBezTo>
                  <a:pt x="5276722" y="43521"/>
                  <a:pt x="5285025" y="52770"/>
                  <a:pt x="5284479" y="66429"/>
                </a:cubicBezTo>
                <a:cubicBezTo>
                  <a:pt x="5283935" y="80088"/>
                  <a:pt x="5278593" y="85426"/>
                  <a:pt x="5268454" y="82443"/>
                </a:cubicBezTo>
                <a:cubicBezTo>
                  <a:pt x="5261643" y="78543"/>
                  <a:pt x="5255376" y="73018"/>
                  <a:pt x="5249654" y="65870"/>
                </a:cubicBezTo>
                <a:cubicBezTo>
                  <a:pt x="5243932" y="58721"/>
                  <a:pt x="5239867" y="51193"/>
                  <a:pt x="5237458" y="43284"/>
                </a:cubicBezTo>
                <a:cubicBezTo>
                  <a:pt x="5236253" y="39330"/>
                  <a:pt x="5237494" y="36969"/>
                  <a:pt x="5241179" y="36202"/>
                </a:cubicBezTo>
                <a:close/>
                <a:moveTo>
                  <a:pt x="3098054" y="36202"/>
                </a:moveTo>
                <a:cubicBezTo>
                  <a:pt x="3101740" y="35434"/>
                  <a:pt x="3107870" y="36261"/>
                  <a:pt x="3116446" y="38681"/>
                </a:cubicBezTo>
                <a:cubicBezTo>
                  <a:pt x="3133597" y="43521"/>
                  <a:pt x="3141900" y="52770"/>
                  <a:pt x="3141355" y="66429"/>
                </a:cubicBezTo>
                <a:cubicBezTo>
                  <a:pt x="3140810" y="80088"/>
                  <a:pt x="3135468" y="85426"/>
                  <a:pt x="3125329" y="82443"/>
                </a:cubicBezTo>
                <a:cubicBezTo>
                  <a:pt x="3118518" y="78543"/>
                  <a:pt x="3112251" y="73018"/>
                  <a:pt x="3106529" y="65870"/>
                </a:cubicBezTo>
                <a:cubicBezTo>
                  <a:pt x="3100808" y="58721"/>
                  <a:pt x="3096742" y="51193"/>
                  <a:pt x="3094333" y="43284"/>
                </a:cubicBezTo>
                <a:cubicBezTo>
                  <a:pt x="3093128" y="39330"/>
                  <a:pt x="3094369" y="36969"/>
                  <a:pt x="3098054" y="36202"/>
                </a:cubicBezTo>
                <a:close/>
                <a:moveTo>
                  <a:pt x="5426765" y="29023"/>
                </a:moveTo>
                <a:cubicBezTo>
                  <a:pt x="5430733" y="29421"/>
                  <a:pt x="5435102" y="30819"/>
                  <a:pt x="5439870" y="33217"/>
                </a:cubicBezTo>
                <a:cubicBezTo>
                  <a:pt x="5449407" y="38014"/>
                  <a:pt x="5456849" y="43044"/>
                  <a:pt x="5462198" y="48307"/>
                </a:cubicBezTo>
                <a:cubicBezTo>
                  <a:pt x="5467547" y="53569"/>
                  <a:pt x="5467611" y="59033"/>
                  <a:pt x="5462391" y="64697"/>
                </a:cubicBezTo>
                <a:cubicBezTo>
                  <a:pt x="5457172" y="70362"/>
                  <a:pt x="5452834" y="76435"/>
                  <a:pt x="5449377" y="82917"/>
                </a:cubicBezTo>
                <a:cubicBezTo>
                  <a:pt x="5445922" y="89398"/>
                  <a:pt x="5438630" y="103384"/>
                  <a:pt x="5427501" y="124873"/>
                </a:cubicBezTo>
                <a:cubicBezTo>
                  <a:pt x="5416374" y="146361"/>
                  <a:pt x="5408357" y="149455"/>
                  <a:pt x="5403453" y="134154"/>
                </a:cubicBezTo>
                <a:cubicBezTo>
                  <a:pt x="5394103" y="135058"/>
                  <a:pt x="5384029" y="135961"/>
                  <a:pt x="5373231" y="136865"/>
                </a:cubicBezTo>
                <a:cubicBezTo>
                  <a:pt x="5362433" y="137768"/>
                  <a:pt x="5352273" y="138585"/>
                  <a:pt x="5342751" y="139317"/>
                </a:cubicBezTo>
                <a:cubicBezTo>
                  <a:pt x="5342049" y="143576"/>
                  <a:pt x="5339532" y="146931"/>
                  <a:pt x="5335201" y="149384"/>
                </a:cubicBezTo>
                <a:cubicBezTo>
                  <a:pt x="5330870" y="151836"/>
                  <a:pt x="5327070" y="147311"/>
                  <a:pt x="5323800" y="135811"/>
                </a:cubicBezTo>
                <a:cubicBezTo>
                  <a:pt x="5320531" y="124310"/>
                  <a:pt x="5317792" y="108808"/>
                  <a:pt x="5315583" y="89305"/>
                </a:cubicBezTo>
                <a:cubicBezTo>
                  <a:pt x="5313375" y="69803"/>
                  <a:pt x="5309998" y="55728"/>
                  <a:pt x="5305452" y="47081"/>
                </a:cubicBezTo>
                <a:cubicBezTo>
                  <a:pt x="5300906" y="38433"/>
                  <a:pt x="5304133" y="35235"/>
                  <a:pt x="5315132" y="37487"/>
                </a:cubicBezTo>
                <a:cubicBezTo>
                  <a:pt x="5326131" y="39738"/>
                  <a:pt x="5334843" y="40875"/>
                  <a:pt x="5341267" y="40896"/>
                </a:cubicBezTo>
                <a:cubicBezTo>
                  <a:pt x="5347691" y="40918"/>
                  <a:pt x="5360178" y="40047"/>
                  <a:pt x="5378727" y="38283"/>
                </a:cubicBezTo>
                <a:cubicBezTo>
                  <a:pt x="5397276" y="36519"/>
                  <a:pt x="5409720" y="34035"/>
                  <a:pt x="5416058" y="30829"/>
                </a:cubicBezTo>
                <a:cubicBezTo>
                  <a:pt x="5419228" y="29227"/>
                  <a:pt x="5422796" y="28625"/>
                  <a:pt x="5426765" y="29023"/>
                </a:cubicBezTo>
                <a:close/>
                <a:moveTo>
                  <a:pt x="3283640" y="29023"/>
                </a:moveTo>
                <a:cubicBezTo>
                  <a:pt x="3287608" y="29421"/>
                  <a:pt x="3291977" y="30819"/>
                  <a:pt x="3296745" y="33217"/>
                </a:cubicBezTo>
                <a:cubicBezTo>
                  <a:pt x="3306281" y="38014"/>
                  <a:pt x="3313724" y="43044"/>
                  <a:pt x="3319073" y="48307"/>
                </a:cubicBezTo>
                <a:cubicBezTo>
                  <a:pt x="3324422" y="53569"/>
                  <a:pt x="3324486" y="59033"/>
                  <a:pt x="3319266" y="64697"/>
                </a:cubicBezTo>
                <a:cubicBezTo>
                  <a:pt x="3314047" y="70362"/>
                  <a:pt x="3309709" y="76435"/>
                  <a:pt x="3306253" y="82917"/>
                </a:cubicBezTo>
                <a:cubicBezTo>
                  <a:pt x="3302797" y="89398"/>
                  <a:pt x="3295505" y="103384"/>
                  <a:pt x="3284377" y="124873"/>
                </a:cubicBezTo>
                <a:cubicBezTo>
                  <a:pt x="3273249" y="146361"/>
                  <a:pt x="3265232" y="149455"/>
                  <a:pt x="3260328" y="134154"/>
                </a:cubicBezTo>
                <a:cubicBezTo>
                  <a:pt x="3250978" y="135058"/>
                  <a:pt x="3240904" y="135961"/>
                  <a:pt x="3230106" y="136865"/>
                </a:cubicBezTo>
                <a:cubicBezTo>
                  <a:pt x="3219308" y="137768"/>
                  <a:pt x="3209148" y="138585"/>
                  <a:pt x="3199626" y="139317"/>
                </a:cubicBezTo>
                <a:cubicBezTo>
                  <a:pt x="3198923" y="143576"/>
                  <a:pt x="3196407" y="146931"/>
                  <a:pt x="3192076" y="149384"/>
                </a:cubicBezTo>
                <a:cubicBezTo>
                  <a:pt x="3187745" y="151836"/>
                  <a:pt x="3183945" y="147311"/>
                  <a:pt x="3180675" y="135811"/>
                </a:cubicBezTo>
                <a:cubicBezTo>
                  <a:pt x="3177406" y="124310"/>
                  <a:pt x="3174667" y="108808"/>
                  <a:pt x="3172458" y="89305"/>
                </a:cubicBezTo>
                <a:cubicBezTo>
                  <a:pt x="3170250" y="69803"/>
                  <a:pt x="3166873" y="55728"/>
                  <a:pt x="3162327" y="47081"/>
                </a:cubicBezTo>
                <a:cubicBezTo>
                  <a:pt x="3157781" y="38433"/>
                  <a:pt x="3161008" y="35235"/>
                  <a:pt x="3172007" y="37487"/>
                </a:cubicBezTo>
                <a:cubicBezTo>
                  <a:pt x="3183006" y="39738"/>
                  <a:pt x="3191717" y="40875"/>
                  <a:pt x="3198142" y="40896"/>
                </a:cubicBezTo>
                <a:cubicBezTo>
                  <a:pt x="3204566" y="40918"/>
                  <a:pt x="3217053" y="40047"/>
                  <a:pt x="3235602" y="38283"/>
                </a:cubicBezTo>
                <a:cubicBezTo>
                  <a:pt x="3254151" y="36519"/>
                  <a:pt x="3266595" y="34035"/>
                  <a:pt x="3272933" y="30829"/>
                </a:cubicBezTo>
                <a:cubicBezTo>
                  <a:pt x="3276102" y="29227"/>
                  <a:pt x="3279671" y="28625"/>
                  <a:pt x="3283640" y="29023"/>
                </a:cubicBezTo>
                <a:close/>
                <a:moveTo>
                  <a:pt x="6807125" y="28445"/>
                </a:moveTo>
                <a:cubicBezTo>
                  <a:pt x="6817053" y="27678"/>
                  <a:pt x="6825105" y="29921"/>
                  <a:pt x="6831277" y="35175"/>
                </a:cubicBezTo>
                <a:cubicBezTo>
                  <a:pt x="6839509" y="42180"/>
                  <a:pt x="6836935" y="47608"/>
                  <a:pt x="6823555" y="51458"/>
                </a:cubicBezTo>
                <a:cubicBezTo>
                  <a:pt x="6810176" y="55308"/>
                  <a:pt x="6798131" y="58352"/>
                  <a:pt x="6787418" y="60589"/>
                </a:cubicBezTo>
                <a:cubicBezTo>
                  <a:pt x="6776706" y="62826"/>
                  <a:pt x="6765227" y="64626"/>
                  <a:pt x="6752980" y="65988"/>
                </a:cubicBezTo>
                <a:cubicBezTo>
                  <a:pt x="6740734" y="67350"/>
                  <a:pt x="6729807" y="64662"/>
                  <a:pt x="6720199" y="57922"/>
                </a:cubicBezTo>
                <a:cubicBezTo>
                  <a:pt x="6710591" y="51182"/>
                  <a:pt x="6710867" y="46891"/>
                  <a:pt x="6721027" y="45048"/>
                </a:cubicBezTo>
                <a:cubicBezTo>
                  <a:pt x="6731187" y="43205"/>
                  <a:pt x="6742627" y="41380"/>
                  <a:pt x="6755347" y="39573"/>
                </a:cubicBezTo>
                <a:cubicBezTo>
                  <a:pt x="6767923" y="37035"/>
                  <a:pt x="6781665" y="33916"/>
                  <a:pt x="6796571" y="30216"/>
                </a:cubicBezTo>
                <a:cubicBezTo>
                  <a:pt x="6800297" y="29291"/>
                  <a:pt x="6803816" y="28701"/>
                  <a:pt x="6807125" y="28445"/>
                </a:cubicBezTo>
                <a:close/>
                <a:moveTo>
                  <a:pt x="2414251" y="21196"/>
                </a:moveTo>
                <a:cubicBezTo>
                  <a:pt x="2416119" y="20208"/>
                  <a:pt x="2418920" y="20315"/>
                  <a:pt x="2422656" y="21516"/>
                </a:cubicBezTo>
                <a:cubicBezTo>
                  <a:pt x="2430127" y="23918"/>
                  <a:pt x="2436225" y="26513"/>
                  <a:pt x="2440950" y="29302"/>
                </a:cubicBezTo>
                <a:cubicBezTo>
                  <a:pt x="2445675" y="32091"/>
                  <a:pt x="2447034" y="35770"/>
                  <a:pt x="2445027" y="40337"/>
                </a:cubicBezTo>
                <a:cubicBezTo>
                  <a:pt x="2443019" y="44904"/>
                  <a:pt x="2440423" y="47783"/>
                  <a:pt x="2437240" y="48973"/>
                </a:cubicBezTo>
                <a:cubicBezTo>
                  <a:pt x="2451709" y="47267"/>
                  <a:pt x="2462515" y="45263"/>
                  <a:pt x="2469656" y="42961"/>
                </a:cubicBezTo>
                <a:cubicBezTo>
                  <a:pt x="2476797" y="40660"/>
                  <a:pt x="2483756" y="43384"/>
                  <a:pt x="2490532" y="51135"/>
                </a:cubicBezTo>
                <a:cubicBezTo>
                  <a:pt x="2497308" y="58886"/>
                  <a:pt x="2491658" y="64314"/>
                  <a:pt x="2473582" y="67419"/>
                </a:cubicBezTo>
                <a:cubicBezTo>
                  <a:pt x="2455506" y="70523"/>
                  <a:pt x="2441262" y="70728"/>
                  <a:pt x="2430851" y="68032"/>
                </a:cubicBezTo>
                <a:cubicBezTo>
                  <a:pt x="2418045" y="87176"/>
                  <a:pt x="2403286" y="101183"/>
                  <a:pt x="2386572" y="110052"/>
                </a:cubicBezTo>
                <a:cubicBezTo>
                  <a:pt x="2369859" y="118921"/>
                  <a:pt x="2366507" y="117308"/>
                  <a:pt x="2376516" y="105212"/>
                </a:cubicBezTo>
                <a:cubicBezTo>
                  <a:pt x="2386526" y="93116"/>
                  <a:pt x="2394850" y="80436"/>
                  <a:pt x="2401490" y="67171"/>
                </a:cubicBezTo>
                <a:cubicBezTo>
                  <a:pt x="2408129" y="53906"/>
                  <a:pt x="2411449" y="44714"/>
                  <a:pt x="2411449" y="39595"/>
                </a:cubicBezTo>
                <a:lnTo>
                  <a:pt x="2411449" y="27442"/>
                </a:lnTo>
                <a:cubicBezTo>
                  <a:pt x="2411449" y="24265"/>
                  <a:pt x="2412383" y="22183"/>
                  <a:pt x="2414251" y="21196"/>
                </a:cubicBezTo>
                <a:close/>
                <a:moveTo>
                  <a:pt x="1318005" y="18327"/>
                </a:moveTo>
                <a:cubicBezTo>
                  <a:pt x="1322311" y="18348"/>
                  <a:pt x="1326787" y="18952"/>
                  <a:pt x="1331434" y="20139"/>
                </a:cubicBezTo>
                <a:cubicBezTo>
                  <a:pt x="1340726" y="22512"/>
                  <a:pt x="1349082" y="26520"/>
                  <a:pt x="1356503" y="32163"/>
                </a:cubicBezTo>
                <a:cubicBezTo>
                  <a:pt x="1363925" y="37806"/>
                  <a:pt x="1365599" y="44259"/>
                  <a:pt x="1361526" y="51522"/>
                </a:cubicBezTo>
                <a:cubicBezTo>
                  <a:pt x="1357454" y="58786"/>
                  <a:pt x="1355195" y="71204"/>
                  <a:pt x="1354750" y="88778"/>
                </a:cubicBezTo>
                <a:cubicBezTo>
                  <a:pt x="1354306" y="106352"/>
                  <a:pt x="1354532" y="130437"/>
                  <a:pt x="1355428" y="161031"/>
                </a:cubicBezTo>
                <a:cubicBezTo>
                  <a:pt x="1356325" y="191626"/>
                  <a:pt x="1356998" y="216697"/>
                  <a:pt x="1357450" y="236242"/>
                </a:cubicBezTo>
                <a:cubicBezTo>
                  <a:pt x="1357902" y="255788"/>
                  <a:pt x="1356719" y="270981"/>
                  <a:pt x="1353901" y="281823"/>
                </a:cubicBezTo>
                <a:cubicBezTo>
                  <a:pt x="1351083" y="292664"/>
                  <a:pt x="1345196" y="302483"/>
                  <a:pt x="1336241" y="311281"/>
                </a:cubicBezTo>
                <a:cubicBezTo>
                  <a:pt x="1327285" y="320079"/>
                  <a:pt x="1320692" y="319294"/>
                  <a:pt x="1316462" y="308926"/>
                </a:cubicBezTo>
                <a:cubicBezTo>
                  <a:pt x="1312232" y="298558"/>
                  <a:pt x="1303706" y="288182"/>
                  <a:pt x="1290886" y="277800"/>
                </a:cubicBezTo>
                <a:cubicBezTo>
                  <a:pt x="1278067" y="267418"/>
                  <a:pt x="1278772" y="263578"/>
                  <a:pt x="1293005" y="266281"/>
                </a:cubicBezTo>
                <a:cubicBezTo>
                  <a:pt x="1307238" y="268985"/>
                  <a:pt x="1316057" y="269856"/>
                  <a:pt x="1319463" y="268895"/>
                </a:cubicBezTo>
                <a:cubicBezTo>
                  <a:pt x="1322868" y="267934"/>
                  <a:pt x="1325199" y="264306"/>
                  <a:pt x="1326454" y="258011"/>
                </a:cubicBezTo>
                <a:cubicBezTo>
                  <a:pt x="1327708" y="251715"/>
                  <a:pt x="1328561" y="232209"/>
                  <a:pt x="1329013" y="199492"/>
                </a:cubicBezTo>
                <a:cubicBezTo>
                  <a:pt x="1329465" y="166775"/>
                  <a:pt x="1329243" y="135054"/>
                  <a:pt x="1328346" y="104330"/>
                </a:cubicBezTo>
                <a:cubicBezTo>
                  <a:pt x="1327450" y="73606"/>
                  <a:pt x="1325887" y="55824"/>
                  <a:pt x="1323658" y="50985"/>
                </a:cubicBezTo>
                <a:cubicBezTo>
                  <a:pt x="1321428" y="46145"/>
                  <a:pt x="1315366" y="43725"/>
                  <a:pt x="1305470" y="43725"/>
                </a:cubicBezTo>
                <a:cubicBezTo>
                  <a:pt x="1294887" y="43725"/>
                  <a:pt x="1276467" y="44664"/>
                  <a:pt x="1250211" y="46543"/>
                </a:cubicBezTo>
                <a:cubicBezTo>
                  <a:pt x="1261912" y="49425"/>
                  <a:pt x="1266612" y="53254"/>
                  <a:pt x="1264310" y="58029"/>
                </a:cubicBezTo>
                <a:cubicBezTo>
                  <a:pt x="1262009" y="62805"/>
                  <a:pt x="1260012" y="70132"/>
                  <a:pt x="1258320" y="80013"/>
                </a:cubicBezTo>
                <a:cubicBezTo>
                  <a:pt x="1268028" y="78206"/>
                  <a:pt x="1275654" y="76854"/>
                  <a:pt x="1281196" y="75958"/>
                </a:cubicBezTo>
                <a:cubicBezTo>
                  <a:pt x="1286738" y="75062"/>
                  <a:pt x="1292633" y="78346"/>
                  <a:pt x="1298877" y="85810"/>
                </a:cubicBezTo>
                <a:cubicBezTo>
                  <a:pt x="1305122" y="93274"/>
                  <a:pt x="1302204" y="97576"/>
                  <a:pt x="1290123" y="98716"/>
                </a:cubicBezTo>
                <a:cubicBezTo>
                  <a:pt x="1278041" y="99856"/>
                  <a:pt x="1267361" y="100785"/>
                  <a:pt x="1258084" y="101502"/>
                </a:cubicBezTo>
                <a:cubicBezTo>
                  <a:pt x="1257309" y="117003"/>
                  <a:pt x="1256936" y="124690"/>
                  <a:pt x="1256965" y="124561"/>
                </a:cubicBezTo>
                <a:cubicBezTo>
                  <a:pt x="1268910" y="124632"/>
                  <a:pt x="1279346" y="123750"/>
                  <a:pt x="1288273" y="121915"/>
                </a:cubicBezTo>
                <a:cubicBezTo>
                  <a:pt x="1297200" y="120079"/>
                  <a:pt x="1304785" y="122775"/>
                  <a:pt x="1311031" y="130003"/>
                </a:cubicBezTo>
                <a:cubicBezTo>
                  <a:pt x="1317276" y="137230"/>
                  <a:pt x="1316183" y="141751"/>
                  <a:pt x="1307751" y="143565"/>
                </a:cubicBezTo>
                <a:cubicBezTo>
                  <a:pt x="1299318" y="145379"/>
                  <a:pt x="1287982" y="146734"/>
                  <a:pt x="1273743" y="147630"/>
                </a:cubicBezTo>
                <a:cubicBezTo>
                  <a:pt x="1259503" y="148527"/>
                  <a:pt x="1246113" y="150093"/>
                  <a:pt x="1233572" y="152331"/>
                </a:cubicBezTo>
                <a:cubicBezTo>
                  <a:pt x="1221032" y="154568"/>
                  <a:pt x="1211911" y="155923"/>
                  <a:pt x="1206211" y="156396"/>
                </a:cubicBezTo>
                <a:cubicBezTo>
                  <a:pt x="1200511" y="156869"/>
                  <a:pt x="1193118" y="152804"/>
                  <a:pt x="1184034" y="144200"/>
                </a:cubicBezTo>
                <a:lnTo>
                  <a:pt x="1178053" y="135452"/>
                </a:lnTo>
                <a:lnTo>
                  <a:pt x="1175769" y="164640"/>
                </a:lnTo>
                <a:cubicBezTo>
                  <a:pt x="1174824" y="173606"/>
                  <a:pt x="1173722" y="181470"/>
                  <a:pt x="1172461" y="188231"/>
                </a:cubicBezTo>
                <a:cubicBezTo>
                  <a:pt x="1167421" y="215277"/>
                  <a:pt x="1159591" y="238494"/>
                  <a:pt x="1148972" y="257882"/>
                </a:cubicBezTo>
                <a:cubicBezTo>
                  <a:pt x="1138353" y="277270"/>
                  <a:pt x="1123300" y="292090"/>
                  <a:pt x="1103811" y="302343"/>
                </a:cubicBezTo>
                <a:cubicBezTo>
                  <a:pt x="1084323" y="312597"/>
                  <a:pt x="1082495" y="308105"/>
                  <a:pt x="1098326" y="288867"/>
                </a:cubicBezTo>
                <a:cubicBezTo>
                  <a:pt x="1114158" y="269630"/>
                  <a:pt x="1125407" y="251138"/>
                  <a:pt x="1132076" y="233392"/>
                </a:cubicBezTo>
                <a:cubicBezTo>
                  <a:pt x="1138744" y="215646"/>
                  <a:pt x="1143652" y="195717"/>
                  <a:pt x="1146799" y="173604"/>
                </a:cubicBezTo>
                <a:cubicBezTo>
                  <a:pt x="1149947" y="151492"/>
                  <a:pt x="1151747" y="127332"/>
                  <a:pt x="1152199" y="101125"/>
                </a:cubicBezTo>
                <a:cubicBezTo>
                  <a:pt x="1152651" y="74918"/>
                  <a:pt x="1152224" y="59012"/>
                  <a:pt x="1150919" y="53405"/>
                </a:cubicBezTo>
                <a:cubicBezTo>
                  <a:pt x="1149614" y="47798"/>
                  <a:pt x="1147814" y="41606"/>
                  <a:pt x="1145519" y="34830"/>
                </a:cubicBezTo>
                <a:cubicBezTo>
                  <a:pt x="1143225" y="28055"/>
                  <a:pt x="1145810" y="25868"/>
                  <a:pt x="1153274" y="28270"/>
                </a:cubicBezTo>
                <a:cubicBezTo>
                  <a:pt x="1160738" y="30672"/>
                  <a:pt x="1166525" y="32697"/>
                  <a:pt x="1170633" y="34346"/>
                </a:cubicBezTo>
                <a:cubicBezTo>
                  <a:pt x="1174741" y="35996"/>
                  <a:pt x="1186231" y="35705"/>
                  <a:pt x="1205104" y="33475"/>
                </a:cubicBezTo>
                <a:cubicBezTo>
                  <a:pt x="1223975" y="31245"/>
                  <a:pt x="1243460" y="29015"/>
                  <a:pt x="1263557" y="26786"/>
                </a:cubicBezTo>
                <a:cubicBezTo>
                  <a:pt x="1283655" y="24556"/>
                  <a:pt x="1297669" y="22297"/>
                  <a:pt x="1305600" y="20010"/>
                </a:cubicBezTo>
                <a:cubicBezTo>
                  <a:pt x="1309564" y="18866"/>
                  <a:pt x="1313700" y="18305"/>
                  <a:pt x="1318005" y="18327"/>
                </a:cubicBezTo>
                <a:close/>
                <a:moveTo>
                  <a:pt x="4915221" y="16242"/>
                </a:moveTo>
                <a:cubicBezTo>
                  <a:pt x="4916922" y="16316"/>
                  <a:pt x="4918962" y="16780"/>
                  <a:pt x="4921342" y="17633"/>
                </a:cubicBezTo>
                <a:cubicBezTo>
                  <a:pt x="4930864" y="21046"/>
                  <a:pt x="4938317" y="25685"/>
                  <a:pt x="4943702" y="31550"/>
                </a:cubicBezTo>
                <a:cubicBezTo>
                  <a:pt x="4949087" y="37415"/>
                  <a:pt x="4949388" y="42456"/>
                  <a:pt x="4944606" y="46672"/>
                </a:cubicBezTo>
                <a:cubicBezTo>
                  <a:pt x="4939823" y="50888"/>
                  <a:pt x="4934316" y="59453"/>
                  <a:pt x="4928086" y="72366"/>
                </a:cubicBezTo>
                <a:cubicBezTo>
                  <a:pt x="4921855" y="85279"/>
                  <a:pt x="4914000" y="98949"/>
                  <a:pt x="4904521" y="113375"/>
                </a:cubicBezTo>
                <a:cubicBezTo>
                  <a:pt x="4918919" y="122180"/>
                  <a:pt x="4924770" y="130645"/>
                  <a:pt x="4922074" y="138768"/>
                </a:cubicBezTo>
                <a:cubicBezTo>
                  <a:pt x="4920725" y="142830"/>
                  <a:pt x="4919714" y="149757"/>
                  <a:pt x="4919041" y="159550"/>
                </a:cubicBezTo>
                <a:lnTo>
                  <a:pt x="4919017" y="160079"/>
                </a:lnTo>
                <a:lnTo>
                  <a:pt x="4930259" y="157880"/>
                </a:lnTo>
                <a:cubicBezTo>
                  <a:pt x="4942125" y="157321"/>
                  <a:pt x="4967238" y="153635"/>
                  <a:pt x="5005598" y="146824"/>
                </a:cubicBezTo>
                <a:cubicBezTo>
                  <a:pt x="5005598" y="136083"/>
                  <a:pt x="5004566" y="126016"/>
                  <a:pt x="5002501" y="116623"/>
                </a:cubicBezTo>
                <a:cubicBezTo>
                  <a:pt x="5000250" y="117512"/>
                  <a:pt x="4996972" y="118287"/>
                  <a:pt x="4992670" y="118946"/>
                </a:cubicBezTo>
                <a:cubicBezTo>
                  <a:pt x="4989043" y="128196"/>
                  <a:pt x="4984715" y="130673"/>
                  <a:pt x="4979689" y="126378"/>
                </a:cubicBezTo>
                <a:cubicBezTo>
                  <a:pt x="4974663" y="122083"/>
                  <a:pt x="4970762" y="113902"/>
                  <a:pt x="4967988" y="101835"/>
                </a:cubicBezTo>
                <a:cubicBezTo>
                  <a:pt x="4965213" y="89768"/>
                  <a:pt x="4962947" y="79780"/>
                  <a:pt x="4961190" y="71871"/>
                </a:cubicBezTo>
                <a:cubicBezTo>
                  <a:pt x="4959434" y="63963"/>
                  <a:pt x="4956723" y="55918"/>
                  <a:pt x="4953059" y="47737"/>
                </a:cubicBezTo>
                <a:cubicBezTo>
                  <a:pt x="4949395" y="39556"/>
                  <a:pt x="4951069" y="35935"/>
                  <a:pt x="4958082" y="36874"/>
                </a:cubicBezTo>
                <a:cubicBezTo>
                  <a:pt x="4965094" y="37813"/>
                  <a:pt x="4970942" y="38487"/>
                  <a:pt x="4975624" y="38896"/>
                </a:cubicBezTo>
                <a:cubicBezTo>
                  <a:pt x="4980305" y="39305"/>
                  <a:pt x="4986508" y="39086"/>
                  <a:pt x="4994230" y="38240"/>
                </a:cubicBezTo>
                <a:cubicBezTo>
                  <a:pt x="5001952" y="37394"/>
                  <a:pt x="5010843" y="35440"/>
                  <a:pt x="5020903" y="32378"/>
                </a:cubicBezTo>
                <a:cubicBezTo>
                  <a:pt x="5030963" y="29317"/>
                  <a:pt x="5038681" y="26140"/>
                  <a:pt x="5044059" y="22849"/>
                </a:cubicBezTo>
                <a:cubicBezTo>
                  <a:pt x="5049436" y="19558"/>
                  <a:pt x="5056438" y="19106"/>
                  <a:pt x="5065064" y="21494"/>
                </a:cubicBezTo>
                <a:cubicBezTo>
                  <a:pt x="5073689" y="23882"/>
                  <a:pt x="5081935" y="28030"/>
                  <a:pt x="5089801" y="33938"/>
                </a:cubicBezTo>
                <a:cubicBezTo>
                  <a:pt x="5097666" y="39846"/>
                  <a:pt x="5097229" y="46281"/>
                  <a:pt x="5088488" y="53243"/>
                </a:cubicBezTo>
                <a:cubicBezTo>
                  <a:pt x="5079748" y="60205"/>
                  <a:pt x="5072868" y="72190"/>
                  <a:pt x="5067849" y="89198"/>
                </a:cubicBezTo>
                <a:cubicBezTo>
                  <a:pt x="5075951" y="100699"/>
                  <a:pt x="5074700" y="107015"/>
                  <a:pt x="5064096" y="108148"/>
                </a:cubicBezTo>
                <a:cubicBezTo>
                  <a:pt x="5053491" y="109281"/>
                  <a:pt x="5038997" y="111346"/>
                  <a:pt x="5020612" y="114343"/>
                </a:cubicBezTo>
                <a:cubicBezTo>
                  <a:pt x="5032314" y="117857"/>
                  <a:pt x="5037039" y="122399"/>
                  <a:pt x="5034788" y="127970"/>
                </a:cubicBezTo>
                <a:cubicBezTo>
                  <a:pt x="5032537" y="133541"/>
                  <a:pt x="5031411" y="138248"/>
                  <a:pt x="5031411" y="142092"/>
                </a:cubicBezTo>
                <a:cubicBezTo>
                  <a:pt x="5052262" y="138607"/>
                  <a:pt x="5070911" y="134588"/>
                  <a:pt x="5087359" y="130035"/>
                </a:cubicBezTo>
                <a:cubicBezTo>
                  <a:pt x="5103807" y="125482"/>
                  <a:pt x="5117266" y="127834"/>
                  <a:pt x="5127734" y="137090"/>
                </a:cubicBezTo>
                <a:cubicBezTo>
                  <a:pt x="5138202" y="146347"/>
                  <a:pt x="5136513" y="151549"/>
                  <a:pt x="5122668" y="152696"/>
                </a:cubicBezTo>
                <a:cubicBezTo>
                  <a:pt x="5108823" y="153843"/>
                  <a:pt x="5094938" y="155091"/>
                  <a:pt x="5081013" y="156439"/>
                </a:cubicBezTo>
                <a:cubicBezTo>
                  <a:pt x="5067089" y="157787"/>
                  <a:pt x="5050555" y="159529"/>
                  <a:pt x="5031411" y="161666"/>
                </a:cubicBezTo>
                <a:cubicBezTo>
                  <a:pt x="5038065" y="167502"/>
                  <a:pt x="5049193" y="177996"/>
                  <a:pt x="5064795" y="193146"/>
                </a:cubicBezTo>
                <a:cubicBezTo>
                  <a:pt x="5080397" y="208297"/>
                  <a:pt x="5095003" y="219163"/>
                  <a:pt x="5108611" y="225745"/>
                </a:cubicBezTo>
                <a:cubicBezTo>
                  <a:pt x="5122220" y="232327"/>
                  <a:pt x="5135477" y="238422"/>
                  <a:pt x="5148384" y="244029"/>
                </a:cubicBezTo>
                <a:cubicBezTo>
                  <a:pt x="5161290" y="249636"/>
                  <a:pt x="5161519" y="253422"/>
                  <a:pt x="5149072" y="255386"/>
                </a:cubicBezTo>
                <a:cubicBezTo>
                  <a:pt x="5136625" y="257351"/>
                  <a:pt x="5122571" y="258333"/>
                  <a:pt x="5106912" y="258333"/>
                </a:cubicBezTo>
                <a:cubicBezTo>
                  <a:pt x="5091080" y="258333"/>
                  <a:pt x="5078246" y="251776"/>
                  <a:pt x="5068408" y="238662"/>
                </a:cubicBezTo>
                <a:cubicBezTo>
                  <a:pt x="5058571" y="225548"/>
                  <a:pt x="5046239" y="204665"/>
                  <a:pt x="5031411" y="176013"/>
                </a:cubicBezTo>
                <a:lnTo>
                  <a:pt x="5031411" y="244760"/>
                </a:lnTo>
                <a:cubicBezTo>
                  <a:pt x="5031411" y="257781"/>
                  <a:pt x="5030873" y="272297"/>
                  <a:pt x="5029797" y="288308"/>
                </a:cubicBezTo>
                <a:cubicBezTo>
                  <a:pt x="5028722" y="304319"/>
                  <a:pt x="5024750" y="310503"/>
                  <a:pt x="5017881" y="306861"/>
                </a:cubicBezTo>
                <a:cubicBezTo>
                  <a:pt x="5011012" y="303218"/>
                  <a:pt x="5006122" y="297206"/>
                  <a:pt x="5003210" y="288824"/>
                </a:cubicBezTo>
                <a:cubicBezTo>
                  <a:pt x="5000300" y="280442"/>
                  <a:pt x="4999970" y="270960"/>
                  <a:pt x="5002221" y="260377"/>
                </a:cubicBezTo>
                <a:cubicBezTo>
                  <a:pt x="5004473" y="249794"/>
                  <a:pt x="5006050" y="226168"/>
                  <a:pt x="5006953" y="189500"/>
                </a:cubicBezTo>
                <a:cubicBezTo>
                  <a:pt x="5006437" y="197473"/>
                  <a:pt x="4999074" y="209021"/>
                  <a:pt x="4984862" y="224143"/>
                </a:cubicBezTo>
                <a:cubicBezTo>
                  <a:pt x="4970651" y="239264"/>
                  <a:pt x="4954583" y="251221"/>
                  <a:pt x="4936658" y="260011"/>
                </a:cubicBezTo>
                <a:cubicBezTo>
                  <a:pt x="4918733" y="268802"/>
                  <a:pt x="4916829" y="266002"/>
                  <a:pt x="4930947" y="251611"/>
                </a:cubicBezTo>
                <a:cubicBezTo>
                  <a:pt x="4945065" y="237221"/>
                  <a:pt x="4959036" y="221103"/>
                  <a:pt x="4972859" y="203256"/>
                </a:cubicBezTo>
                <a:cubicBezTo>
                  <a:pt x="4986684" y="185410"/>
                  <a:pt x="4995345" y="173174"/>
                  <a:pt x="4998844" y="166549"/>
                </a:cubicBezTo>
                <a:cubicBezTo>
                  <a:pt x="4978036" y="171869"/>
                  <a:pt x="4963334" y="175676"/>
                  <a:pt x="4954737" y="177971"/>
                </a:cubicBezTo>
                <a:cubicBezTo>
                  <a:pt x="4946140" y="180265"/>
                  <a:pt x="4938575" y="179953"/>
                  <a:pt x="4932044" y="177035"/>
                </a:cubicBezTo>
                <a:lnTo>
                  <a:pt x="4918717" y="166742"/>
                </a:lnTo>
                <a:lnTo>
                  <a:pt x="4918283" y="176388"/>
                </a:lnTo>
                <a:cubicBezTo>
                  <a:pt x="4918114" y="182717"/>
                  <a:pt x="4918030" y="189762"/>
                  <a:pt x="4918030" y="197524"/>
                </a:cubicBezTo>
                <a:cubicBezTo>
                  <a:pt x="4918030" y="227982"/>
                  <a:pt x="4917790" y="249718"/>
                  <a:pt x="4917309" y="262732"/>
                </a:cubicBezTo>
                <a:cubicBezTo>
                  <a:pt x="4916829" y="275746"/>
                  <a:pt x="4914900" y="285465"/>
                  <a:pt x="4911523" y="291889"/>
                </a:cubicBezTo>
                <a:cubicBezTo>
                  <a:pt x="4908146" y="298314"/>
                  <a:pt x="4902510" y="295761"/>
                  <a:pt x="4894616" y="284232"/>
                </a:cubicBezTo>
                <a:cubicBezTo>
                  <a:pt x="4886722" y="272702"/>
                  <a:pt x="4884800" y="262055"/>
                  <a:pt x="4888851" y="252289"/>
                </a:cubicBezTo>
                <a:cubicBezTo>
                  <a:pt x="4892902" y="242523"/>
                  <a:pt x="4895150" y="226681"/>
                  <a:pt x="4895594" y="204762"/>
                </a:cubicBezTo>
                <a:cubicBezTo>
                  <a:pt x="4896039" y="182843"/>
                  <a:pt x="4896261" y="165129"/>
                  <a:pt x="4896261" y="151621"/>
                </a:cubicBezTo>
                <a:cubicBezTo>
                  <a:pt x="4896261" y="138657"/>
                  <a:pt x="4895946" y="129687"/>
                  <a:pt x="4895315" y="124711"/>
                </a:cubicBezTo>
                <a:cubicBezTo>
                  <a:pt x="4891042" y="134362"/>
                  <a:pt x="4884517" y="144042"/>
                  <a:pt x="4875740" y="153750"/>
                </a:cubicBezTo>
                <a:cubicBezTo>
                  <a:pt x="4866964" y="163459"/>
                  <a:pt x="4856270" y="171844"/>
                  <a:pt x="4843658" y="178906"/>
                </a:cubicBezTo>
                <a:cubicBezTo>
                  <a:pt x="4831045" y="185969"/>
                  <a:pt x="4830200" y="182334"/>
                  <a:pt x="4841120" y="168001"/>
                </a:cubicBezTo>
                <a:cubicBezTo>
                  <a:pt x="4852039" y="153668"/>
                  <a:pt x="4863318" y="136883"/>
                  <a:pt x="4874956" y="117645"/>
                </a:cubicBezTo>
                <a:cubicBezTo>
                  <a:pt x="4886593" y="98408"/>
                  <a:pt x="4895530" y="80604"/>
                  <a:pt x="4901768" y="64235"/>
                </a:cubicBezTo>
                <a:cubicBezTo>
                  <a:pt x="4908006" y="47866"/>
                  <a:pt x="4910448" y="35153"/>
                  <a:pt x="4909092" y="26097"/>
                </a:cubicBezTo>
                <a:cubicBezTo>
                  <a:pt x="4908076" y="19305"/>
                  <a:pt x="4910118" y="16020"/>
                  <a:pt x="4915221" y="16242"/>
                </a:cubicBezTo>
                <a:close/>
                <a:moveTo>
                  <a:pt x="2772096" y="16242"/>
                </a:moveTo>
                <a:cubicBezTo>
                  <a:pt x="2773796" y="16316"/>
                  <a:pt x="2775837" y="16780"/>
                  <a:pt x="2778217" y="17633"/>
                </a:cubicBezTo>
                <a:cubicBezTo>
                  <a:pt x="2787739" y="21046"/>
                  <a:pt x="2795193" y="25685"/>
                  <a:pt x="2800577" y="31550"/>
                </a:cubicBezTo>
                <a:cubicBezTo>
                  <a:pt x="2805962" y="37415"/>
                  <a:pt x="2806263" y="42456"/>
                  <a:pt x="2801481" y="46672"/>
                </a:cubicBezTo>
                <a:cubicBezTo>
                  <a:pt x="2796698" y="50888"/>
                  <a:pt x="2791192" y="59453"/>
                  <a:pt x="2784961" y="72366"/>
                </a:cubicBezTo>
                <a:cubicBezTo>
                  <a:pt x="2778730" y="85279"/>
                  <a:pt x="2770875" y="98949"/>
                  <a:pt x="2761396" y="113375"/>
                </a:cubicBezTo>
                <a:cubicBezTo>
                  <a:pt x="2775794" y="122180"/>
                  <a:pt x="2781645" y="130645"/>
                  <a:pt x="2778949" y="138768"/>
                </a:cubicBezTo>
                <a:cubicBezTo>
                  <a:pt x="2777601" y="142830"/>
                  <a:pt x="2776590" y="149757"/>
                  <a:pt x="2775916" y="159550"/>
                </a:cubicBezTo>
                <a:lnTo>
                  <a:pt x="2775892" y="160079"/>
                </a:lnTo>
                <a:lnTo>
                  <a:pt x="2787133" y="157880"/>
                </a:lnTo>
                <a:cubicBezTo>
                  <a:pt x="2799000" y="157321"/>
                  <a:pt x="2824113" y="153635"/>
                  <a:pt x="2862473" y="146824"/>
                </a:cubicBezTo>
                <a:cubicBezTo>
                  <a:pt x="2862473" y="136083"/>
                  <a:pt x="2861441" y="126016"/>
                  <a:pt x="2859376" y="116623"/>
                </a:cubicBezTo>
                <a:cubicBezTo>
                  <a:pt x="2857124" y="117512"/>
                  <a:pt x="2853848" y="118287"/>
                  <a:pt x="2849546" y="118946"/>
                </a:cubicBezTo>
                <a:cubicBezTo>
                  <a:pt x="2845918" y="128196"/>
                  <a:pt x="2841590" y="130673"/>
                  <a:pt x="2836564" y="126378"/>
                </a:cubicBezTo>
                <a:cubicBezTo>
                  <a:pt x="2831538" y="122083"/>
                  <a:pt x="2827637" y="113902"/>
                  <a:pt x="2824863" y="101835"/>
                </a:cubicBezTo>
                <a:cubicBezTo>
                  <a:pt x="2822088" y="89768"/>
                  <a:pt x="2819822" y="79780"/>
                  <a:pt x="2818065" y="71871"/>
                </a:cubicBezTo>
                <a:cubicBezTo>
                  <a:pt x="2816309" y="63963"/>
                  <a:pt x="2813598" y="55918"/>
                  <a:pt x="2809934" y="47737"/>
                </a:cubicBezTo>
                <a:cubicBezTo>
                  <a:pt x="2806270" y="39556"/>
                  <a:pt x="2807945" y="35935"/>
                  <a:pt x="2814957" y="36874"/>
                </a:cubicBezTo>
                <a:cubicBezTo>
                  <a:pt x="2821969" y="37813"/>
                  <a:pt x="2827817" y="38487"/>
                  <a:pt x="2832499" y="38896"/>
                </a:cubicBezTo>
                <a:cubicBezTo>
                  <a:pt x="2837181" y="39305"/>
                  <a:pt x="2843383" y="39086"/>
                  <a:pt x="2851105" y="38240"/>
                </a:cubicBezTo>
                <a:cubicBezTo>
                  <a:pt x="2858827" y="37394"/>
                  <a:pt x="2867718" y="35440"/>
                  <a:pt x="2877778" y="32378"/>
                </a:cubicBezTo>
                <a:cubicBezTo>
                  <a:pt x="2887837" y="29317"/>
                  <a:pt x="2895556" y="26140"/>
                  <a:pt x="2900934" y="22849"/>
                </a:cubicBezTo>
                <a:cubicBezTo>
                  <a:pt x="2906311" y="19558"/>
                  <a:pt x="2913313" y="19106"/>
                  <a:pt x="2921939" y="21494"/>
                </a:cubicBezTo>
                <a:cubicBezTo>
                  <a:pt x="2930564" y="23882"/>
                  <a:pt x="2938810" y="28030"/>
                  <a:pt x="2946675" y="33938"/>
                </a:cubicBezTo>
                <a:cubicBezTo>
                  <a:pt x="2954541" y="39846"/>
                  <a:pt x="2954104" y="46281"/>
                  <a:pt x="2945363" y="53243"/>
                </a:cubicBezTo>
                <a:cubicBezTo>
                  <a:pt x="2936623" y="60205"/>
                  <a:pt x="2929743" y="72190"/>
                  <a:pt x="2924724" y="89198"/>
                </a:cubicBezTo>
                <a:cubicBezTo>
                  <a:pt x="2932827" y="100699"/>
                  <a:pt x="2931575" y="107015"/>
                  <a:pt x="2920971" y="108148"/>
                </a:cubicBezTo>
                <a:cubicBezTo>
                  <a:pt x="2910366" y="109281"/>
                  <a:pt x="2895872" y="111346"/>
                  <a:pt x="2877487" y="114343"/>
                </a:cubicBezTo>
                <a:cubicBezTo>
                  <a:pt x="2889189" y="117857"/>
                  <a:pt x="2893914" y="122399"/>
                  <a:pt x="2891663" y="127970"/>
                </a:cubicBezTo>
                <a:cubicBezTo>
                  <a:pt x="2889411" y="133541"/>
                  <a:pt x="2888286" y="138248"/>
                  <a:pt x="2888286" y="142092"/>
                </a:cubicBezTo>
                <a:cubicBezTo>
                  <a:pt x="2909136" y="138607"/>
                  <a:pt x="2927786" y="134588"/>
                  <a:pt x="2944234" y="130035"/>
                </a:cubicBezTo>
                <a:cubicBezTo>
                  <a:pt x="2960682" y="125482"/>
                  <a:pt x="2974141" y="127834"/>
                  <a:pt x="2984609" y="137090"/>
                </a:cubicBezTo>
                <a:cubicBezTo>
                  <a:pt x="2995077" y="146347"/>
                  <a:pt x="2993389" y="151549"/>
                  <a:pt x="2979543" y="152696"/>
                </a:cubicBezTo>
                <a:cubicBezTo>
                  <a:pt x="2965698" y="153843"/>
                  <a:pt x="2951813" y="155091"/>
                  <a:pt x="2937888" y="156439"/>
                </a:cubicBezTo>
                <a:cubicBezTo>
                  <a:pt x="2923964" y="157787"/>
                  <a:pt x="2907430" y="159529"/>
                  <a:pt x="2888286" y="161666"/>
                </a:cubicBezTo>
                <a:cubicBezTo>
                  <a:pt x="2894940" y="167502"/>
                  <a:pt x="2906067" y="177996"/>
                  <a:pt x="2921670" y="193146"/>
                </a:cubicBezTo>
                <a:cubicBezTo>
                  <a:pt x="2937272" y="208297"/>
                  <a:pt x="2951877" y="219163"/>
                  <a:pt x="2965486" y="225745"/>
                </a:cubicBezTo>
                <a:cubicBezTo>
                  <a:pt x="2979095" y="232327"/>
                  <a:pt x="2992353" y="238422"/>
                  <a:pt x="3005259" y="244029"/>
                </a:cubicBezTo>
                <a:cubicBezTo>
                  <a:pt x="3018165" y="249636"/>
                  <a:pt x="3018394" y="253422"/>
                  <a:pt x="3005947" y="255386"/>
                </a:cubicBezTo>
                <a:cubicBezTo>
                  <a:pt x="2993500" y="257351"/>
                  <a:pt x="2979446" y="258333"/>
                  <a:pt x="2963787" y="258333"/>
                </a:cubicBezTo>
                <a:cubicBezTo>
                  <a:pt x="2947955" y="258333"/>
                  <a:pt x="2935121" y="251776"/>
                  <a:pt x="2925283" y="238662"/>
                </a:cubicBezTo>
                <a:cubicBezTo>
                  <a:pt x="2915446" y="225548"/>
                  <a:pt x="2903114" y="204665"/>
                  <a:pt x="2888286" y="176013"/>
                </a:cubicBezTo>
                <a:lnTo>
                  <a:pt x="2888286" y="244760"/>
                </a:lnTo>
                <a:cubicBezTo>
                  <a:pt x="2888286" y="257781"/>
                  <a:pt x="2887748" y="272297"/>
                  <a:pt x="2886672" y="288308"/>
                </a:cubicBezTo>
                <a:cubicBezTo>
                  <a:pt x="2885597" y="304319"/>
                  <a:pt x="2881625" y="310503"/>
                  <a:pt x="2874756" y="306861"/>
                </a:cubicBezTo>
                <a:cubicBezTo>
                  <a:pt x="2867887" y="303218"/>
                  <a:pt x="2862997" y="297206"/>
                  <a:pt x="2860086" y="288824"/>
                </a:cubicBezTo>
                <a:cubicBezTo>
                  <a:pt x="2857174" y="280442"/>
                  <a:pt x="2856845" y="270960"/>
                  <a:pt x="2859096" y="260377"/>
                </a:cubicBezTo>
                <a:cubicBezTo>
                  <a:pt x="2861347" y="249794"/>
                  <a:pt x="2862925" y="226168"/>
                  <a:pt x="2863828" y="189500"/>
                </a:cubicBezTo>
                <a:cubicBezTo>
                  <a:pt x="2863312" y="197473"/>
                  <a:pt x="2855948" y="209021"/>
                  <a:pt x="2841737" y="224143"/>
                </a:cubicBezTo>
                <a:cubicBezTo>
                  <a:pt x="2827526" y="239264"/>
                  <a:pt x="2811458" y="251221"/>
                  <a:pt x="2793533" y="260011"/>
                </a:cubicBezTo>
                <a:cubicBezTo>
                  <a:pt x="2775607" y="268802"/>
                  <a:pt x="2773704" y="266002"/>
                  <a:pt x="2787822" y="251611"/>
                </a:cubicBezTo>
                <a:cubicBezTo>
                  <a:pt x="2801940" y="237221"/>
                  <a:pt x="2815911" y="221103"/>
                  <a:pt x="2829735" y="203256"/>
                </a:cubicBezTo>
                <a:cubicBezTo>
                  <a:pt x="2843558" y="185410"/>
                  <a:pt x="2852220" y="173174"/>
                  <a:pt x="2855719" y="166549"/>
                </a:cubicBezTo>
                <a:cubicBezTo>
                  <a:pt x="2834911" y="171869"/>
                  <a:pt x="2820209" y="175676"/>
                  <a:pt x="2811612" y="177971"/>
                </a:cubicBezTo>
                <a:cubicBezTo>
                  <a:pt x="2803015" y="180265"/>
                  <a:pt x="2795451" y="179953"/>
                  <a:pt x="2788919" y="177035"/>
                </a:cubicBezTo>
                <a:lnTo>
                  <a:pt x="2775592" y="166742"/>
                </a:lnTo>
                <a:lnTo>
                  <a:pt x="2775158" y="176388"/>
                </a:lnTo>
                <a:cubicBezTo>
                  <a:pt x="2774989" y="182717"/>
                  <a:pt x="2774905" y="189762"/>
                  <a:pt x="2774905" y="197524"/>
                </a:cubicBezTo>
                <a:cubicBezTo>
                  <a:pt x="2774905" y="227982"/>
                  <a:pt x="2774665" y="249718"/>
                  <a:pt x="2774184" y="262732"/>
                </a:cubicBezTo>
                <a:cubicBezTo>
                  <a:pt x="2773704" y="275746"/>
                  <a:pt x="2771775" y="285465"/>
                  <a:pt x="2768398" y="291889"/>
                </a:cubicBezTo>
                <a:cubicBezTo>
                  <a:pt x="2765021" y="298314"/>
                  <a:pt x="2759385" y="295761"/>
                  <a:pt x="2751491" y="284232"/>
                </a:cubicBezTo>
                <a:cubicBezTo>
                  <a:pt x="2743597" y="272702"/>
                  <a:pt x="2741675" y="262055"/>
                  <a:pt x="2745726" y="252289"/>
                </a:cubicBezTo>
                <a:cubicBezTo>
                  <a:pt x="2749777" y="242523"/>
                  <a:pt x="2752025" y="226681"/>
                  <a:pt x="2752470" y="204762"/>
                </a:cubicBezTo>
                <a:cubicBezTo>
                  <a:pt x="2752914" y="182843"/>
                  <a:pt x="2753136" y="165129"/>
                  <a:pt x="2753136" y="151621"/>
                </a:cubicBezTo>
                <a:cubicBezTo>
                  <a:pt x="2753136" y="138657"/>
                  <a:pt x="2752821" y="129687"/>
                  <a:pt x="2752190" y="124711"/>
                </a:cubicBezTo>
                <a:cubicBezTo>
                  <a:pt x="2747917" y="134362"/>
                  <a:pt x="2741392" y="144042"/>
                  <a:pt x="2732616" y="153750"/>
                </a:cubicBezTo>
                <a:cubicBezTo>
                  <a:pt x="2723839" y="163459"/>
                  <a:pt x="2713145" y="171844"/>
                  <a:pt x="2700533" y="178906"/>
                </a:cubicBezTo>
                <a:cubicBezTo>
                  <a:pt x="2687921" y="185969"/>
                  <a:pt x="2687075" y="182334"/>
                  <a:pt x="2697995" y="168001"/>
                </a:cubicBezTo>
                <a:cubicBezTo>
                  <a:pt x="2708915" y="153668"/>
                  <a:pt x="2720193" y="136883"/>
                  <a:pt x="2731830" y="117645"/>
                </a:cubicBezTo>
                <a:cubicBezTo>
                  <a:pt x="2743467" y="98408"/>
                  <a:pt x="2752405" y="80604"/>
                  <a:pt x="2758643" y="64235"/>
                </a:cubicBezTo>
                <a:cubicBezTo>
                  <a:pt x="2764881" y="47866"/>
                  <a:pt x="2767322" y="35153"/>
                  <a:pt x="2765967" y="26097"/>
                </a:cubicBezTo>
                <a:cubicBezTo>
                  <a:pt x="2764951" y="19305"/>
                  <a:pt x="2766994" y="16020"/>
                  <a:pt x="2772096" y="16242"/>
                </a:cubicBezTo>
                <a:close/>
                <a:moveTo>
                  <a:pt x="2535728" y="9996"/>
                </a:moveTo>
                <a:cubicBezTo>
                  <a:pt x="2537176" y="9893"/>
                  <a:pt x="2538903" y="10144"/>
                  <a:pt x="2540909" y="10750"/>
                </a:cubicBezTo>
                <a:cubicBezTo>
                  <a:pt x="2548932" y="13173"/>
                  <a:pt x="2555256" y="16382"/>
                  <a:pt x="2559881" y="20375"/>
                </a:cubicBezTo>
                <a:cubicBezTo>
                  <a:pt x="2564506" y="24369"/>
                  <a:pt x="2565585" y="27847"/>
                  <a:pt x="2563118" y="30808"/>
                </a:cubicBezTo>
                <a:cubicBezTo>
                  <a:pt x="2560652" y="33769"/>
                  <a:pt x="2558286" y="36670"/>
                  <a:pt x="2556020" y="39509"/>
                </a:cubicBezTo>
                <a:cubicBezTo>
                  <a:pt x="2563362" y="39609"/>
                  <a:pt x="2572117" y="38061"/>
                  <a:pt x="2582284" y="34863"/>
                </a:cubicBezTo>
                <a:cubicBezTo>
                  <a:pt x="2592451" y="31665"/>
                  <a:pt x="2601192" y="33669"/>
                  <a:pt x="2608505" y="40875"/>
                </a:cubicBezTo>
                <a:cubicBezTo>
                  <a:pt x="2615819" y="48081"/>
                  <a:pt x="2609900" y="53509"/>
                  <a:pt x="2590748" y="57158"/>
                </a:cubicBezTo>
                <a:cubicBezTo>
                  <a:pt x="2571597" y="60808"/>
                  <a:pt x="2557748" y="60381"/>
                  <a:pt x="2549201" y="55878"/>
                </a:cubicBezTo>
                <a:cubicBezTo>
                  <a:pt x="2545602" y="61138"/>
                  <a:pt x="2541987" y="65945"/>
                  <a:pt x="2538358" y="70300"/>
                </a:cubicBezTo>
                <a:lnTo>
                  <a:pt x="2535603" y="73251"/>
                </a:lnTo>
                <a:lnTo>
                  <a:pt x="2540589" y="72814"/>
                </a:lnTo>
                <a:cubicBezTo>
                  <a:pt x="2543502" y="72963"/>
                  <a:pt x="2547047" y="73463"/>
                  <a:pt x="2551223" y="74313"/>
                </a:cubicBezTo>
                <a:cubicBezTo>
                  <a:pt x="2567929" y="77711"/>
                  <a:pt x="2576283" y="84587"/>
                  <a:pt x="2576283" y="94941"/>
                </a:cubicBezTo>
                <a:cubicBezTo>
                  <a:pt x="2576283" y="106686"/>
                  <a:pt x="2568797" y="109238"/>
                  <a:pt x="2553826" y="102599"/>
                </a:cubicBezTo>
                <a:cubicBezTo>
                  <a:pt x="2542411" y="95945"/>
                  <a:pt x="2534947" y="88717"/>
                  <a:pt x="2531434" y="80916"/>
                </a:cubicBezTo>
                <a:lnTo>
                  <a:pt x="2531011" y="78170"/>
                </a:lnTo>
                <a:lnTo>
                  <a:pt x="2527425" y="82011"/>
                </a:lnTo>
                <a:cubicBezTo>
                  <a:pt x="2520106" y="88914"/>
                  <a:pt x="2512727" y="94009"/>
                  <a:pt x="2505288" y="97296"/>
                </a:cubicBezTo>
                <a:cubicBezTo>
                  <a:pt x="2490410" y="103871"/>
                  <a:pt x="2487309" y="101781"/>
                  <a:pt x="2495985" y="91026"/>
                </a:cubicBezTo>
                <a:cubicBezTo>
                  <a:pt x="2504661" y="80271"/>
                  <a:pt x="2512759" y="68060"/>
                  <a:pt x="2520281" y="54394"/>
                </a:cubicBezTo>
                <a:cubicBezTo>
                  <a:pt x="2527802" y="40728"/>
                  <a:pt x="2531114" y="29431"/>
                  <a:pt x="2530218" y="20505"/>
                </a:cubicBezTo>
                <a:cubicBezTo>
                  <a:pt x="2529546" y="13809"/>
                  <a:pt x="2531382" y="10307"/>
                  <a:pt x="2535728" y="9996"/>
                </a:cubicBezTo>
                <a:close/>
                <a:moveTo>
                  <a:pt x="96190" y="9911"/>
                </a:moveTo>
                <a:cubicBezTo>
                  <a:pt x="102084" y="10872"/>
                  <a:pt x="109982" y="13679"/>
                  <a:pt x="119883" y="18332"/>
                </a:cubicBezTo>
                <a:cubicBezTo>
                  <a:pt x="129785" y="22985"/>
                  <a:pt x="132933" y="28359"/>
                  <a:pt x="129327" y="34454"/>
                </a:cubicBezTo>
                <a:cubicBezTo>
                  <a:pt x="125720" y="40549"/>
                  <a:pt x="124318" y="57535"/>
                  <a:pt x="125121" y="85412"/>
                </a:cubicBezTo>
                <a:cubicBezTo>
                  <a:pt x="134658" y="81813"/>
                  <a:pt x="142469" y="82454"/>
                  <a:pt x="148557" y="87337"/>
                </a:cubicBezTo>
                <a:cubicBezTo>
                  <a:pt x="154644" y="92220"/>
                  <a:pt x="153906" y="96687"/>
                  <a:pt x="146341" y="100738"/>
                </a:cubicBezTo>
                <a:cubicBezTo>
                  <a:pt x="138777" y="104789"/>
                  <a:pt x="131761" y="108249"/>
                  <a:pt x="125293" y="111117"/>
                </a:cubicBezTo>
                <a:lnTo>
                  <a:pt x="125293" y="132649"/>
                </a:lnTo>
                <a:cubicBezTo>
                  <a:pt x="128821" y="130985"/>
                  <a:pt x="133643" y="129221"/>
                  <a:pt x="139759" y="127357"/>
                </a:cubicBezTo>
                <a:cubicBezTo>
                  <a:pt x="145876" y="125493"/>
                  <a:pt x="152192" y="127077"/>
                  <a:pt x="158710" y="132111"/>
                </a:cubicBezTo>
                <a:cubicBezTo>
                  <a:pt x="165227" y="137144"/>
                  <a:pt x="162234" y="141894"/>
                  <a:pt x="149729" y="146361"/>
                </a:cubicBezTo>
                <a:cubicBezTo>
                  <a:pt x="137225" y="150828"/>
                  <a:pt x="126828" y="153779"/>
                  <a:pt x="118539" y="155213"/>
                </a:cubicBezTo>
                <a:cubicBezTo>
                  <a:pt x="125738" y="158784"/>
                  <a:pt x="128664" y="162354"/>
                  <a:pt x="127315" y="165925"/>
                </a:cubicBezTo>
                <a:cubicBezTo>
                  <a:pt x="125967" y="169496"/>
                  <a:pt x="125293" y="173253"/>
                  <a:pt x="125293" y="177196"/>
                </a:cubicBezTo>
                <a:cubicBezTo>
                  <a:pt x="127674" y="176494"/>
                  <a:pt x="133216" y="174518"/>
                  <a:pt x="141921" y="171270"/>
                </a:cubicBezTo>
                <a:cubicBezTo>
                  <a:pt x="150626" y="168022"/>
                  <a:pt x="157455" y="169768"/>
                  <a:pt x="162410" y="176508"/>
                </a:cubicBezTo>
                <a:cubicBezTo>
                  <a:pt x="167364" y="183248"/>
                  <a:pt x="164532" y="187998"/>
                  <a:pt x="153913" y="190759"/>
                </a:cubicBezTo>
                <a:cubicBezTo>
                  <a:pt x="143294" y="193519"/>
                  <a:pt x="133303" y="194899"/>
                  <a:pt x="123939" y="194899"/>
                </a:cubicBezTo>
                <a:lnTo>
                  <a:pt x="123939" y="228757"/>
                </a:lnTo>
                <a:cubicBezTo>
                  <a:pt x="159330" y="248604"/>
                  <a:pt x="190147" y="261861"/>
                  <a:pt x="216390" y="268529"/>
                </a:cubicBezTo>
                <a:cubicBezTo>
                  <a:pt x="242632" y="275197"/>
                  <a:pt x="269104" y="279586"/>
                  <a:pt x="295805" y="281694"/>
                </a:cubicBezTo>
                <a:cubicBezTo>
                  <a:pt x="322507" y="283802"/>
                  <a:pt x="332908" y="286938"/>
                  <a:pt x="327007" y="291104"/>
                </a:cubicBezTo>
                <a:cubicBezTo>
                  <a:pt x="321106" y="295270"/>
                  <a:pt x="309766" y="299393"/>
                  <a:pt x="292988" y="303473"/>
                </a:cubicBezTo>
                <a:cubicBezTo>
                  <a:pt x="276210" y="307553"/>
                  <a:pt x="260063" y="310274"/>
                  <a:pt x="244547" y="311636"/>
                </a:cubicBezTo>
                <a:cubicBezTo>
                  <a:pt x="229031" y="312998"/>
                  <a:pt x="212432" y="307606"/>
                  <a:pt x="194750" y="295460"/>
                </a:cubicBezTo>
                <a:cubicBezTo>
                  <a:pt x="177069" y="283314"/>
                  <a:pt x="156365" y="270211"/>
                  <a:pt x="132640" y="256150"/>
                </a:cubicBezTo>
                <a:cubicBezTo>
                  <a:pt x="108914" y="242089"/>
                  <a:pt x="87951" y="228420"/>
                  <a:pt x="69754" y="215141"/>
                </a:cubicBezTo>
                <a:cubicBezTo>
                  <a:pt x="53793" y="241484"/>
                  <a:pt x="36313" y="259319"/>
                  <a:pt x="17312" y="268648"/>
                </a:cubicBezTo>
                <a:cubicBezTo>
                  <a:pt x="-1689" y="277976"/>
                  <a:pt x="-5048" y="275904"/>
                  <a:pt x="7234" y="262431"/>
                </a:cubicBezTo>
                <a:cubicBezTo>
                  <a:pt x="19517" y="248958"/>
                  <a:pt x="29644" y="235357"/>
                  <a:pt x="37617" y="221626"/>
                </a:cubicBezTo>
                <a:cubicBezTo>
                  <a:pt x="45590" y="207895"/>
                  <a:pt x="50130" y="196158"/>
                  <a:pt x="51233" y="186414"/>
                </a:cubicBezTo>
                <a:cubicBezTo>
                  <a:pt x="52338" y="176669"/>
                  <a:pt x="55783" y="173550"/>
                  <a:pt x="61569" y="177057"/>
                </a:cubicBezTo>
                <a:cubicBezTo>
                  <a:pt x="67355" y="180563"/>
                  <a:pt x="73350" y="184775"/>
                  <a:pt x="79552" y="189694"/>
                </a:cubicBezTo>
                <a:cubicBezTo>
                  <a:pt x="85754" y="194613"/>
                  <a:pt x="84804" y="199223"/>
                  <a:pt x="76702" y="203525"/>
                </a:cubicBezTo>
                <a:cubicBezTo>
                  <a:pt x="85464" y="207096"/>
                  <a:pt x="93559" y="211814"/>
                  <a:pt x="100987" y="217679"/>
                </a:cubicBezTo>
                <a:cubicBezTo>
                  <a:pt x="101790" y="186059"/>
                  <a:pt x="100621" y="167216"/>
                  <a:pt x="97480" y="161150"/>
                </a:cubicBezTo>
                <a:cubicBezTo>
                  <a:pt x="65875" y="169926"/>
                  <a:pt x="47355" y="176171"/>
                  <a:pt x="41919" y="179885"/>
                </a:cubicBezTo>
                <a:cubicBezTo>
                  <a:pt x="36485" y="183599"/>
                  <a:pt x="30634" y="184008"/>
                  <a:pt x="24367" y="181111"/>
                </a:cubicBezTo>
                <a:cubicBezTo>
                  <a:pt x="18100" y="178215"/>
                  <a:pt x="11956" y="173758"/>
                  <a:pt x="5933" y="167743"/>
                </a:cubicBezTo>
                <a:cubicBezTo>
                  <a:pt x="-90" y="161727"/>
                  <a:pt x="4172" y="158443"/>
                  <a:pt x="18720" y="157891"/>
                </a:cubicBezTo>
                <a:cubicBezTo>
                  <a:pt x="33269" y="157339"/>
                  <a:pt x="61093" y="151061"/>
                  <a:pt x="102191" y="139059"/>
                </a:cubicBezTo>
                <a:lnTo>
                  <a:pt x="102191" y="116623"/>
                </a:lnTo>
                <a:cubicBezTo>
                  <a:pt x="92039" y="117512"/>
                  <a:pt x="82975" y="116656"/>
                  <a:pt x="75002" y="114053"/>
                </a:cubicBezTo>
                <a:cubicBezTo>
                  <a:pt x="67029" y="111450"/>
                  <a:pt x="66301" y="107897"/>
                  <a:pt x="72819" y="103395"/>
                </a:cubicBezTo>
                <a:cubicBezTo>
                  <a:pt x="79337" y="98892"/>
                  <a:pt x="88676" y="95020"/>
                  <a:pt x="100837" y="91779"/>
                </a:cubicBezTo>
                <a:cubicBezTo>
                  <a:pt x="100837" y="80522"/>
                  <a:pt x="100618" y="68530"/>
                  <a:pt x="100180" y="55803"/>
                </a:cubicBezTo>
                <a:cubicBezTo>
                  <a:pt x="99743" y="43076"/>
                  <a:pt x="97495" y="32005"/>
                  <a:pt x="93436" y="22591"/>
                </a:cubicBezTo>
                <a:cubicBezTo>
                  <a:pt x="89378" y="13177"/>
                  <a:pt x="90296" y="8950"/>
                  <a:pt x="96190" y="9911"/>
                </a:cubicBezTo>
                <a:close/>
                <a:moveTo>
                  <a:pt x="1930442" y="7846"/>
                </a:moveTo>
                <a:cubicBezTo>
                  <a:pt x="1932601" y="7706"/>
                  <a:pt x="1935363" y="7993"/>
                  <a:pt x="1938730" y="8706"/>
                </a:cubicBezTo>
                <a:cubicBezTo>
                  <a:pt x="1952195" y="11560"/>
                  <a:pt x="1961670" y="15812"/>
                  <a:pt x="1967156" y="21462"/>
                </a:cubicBezTo>
                <a:cubicBezTo>
                  <a:pt x="1972641" y="27112"/>
                  <a:pt x="1974236" y="32647"/>
                  <a:pt x="1971942" y="38068"/>
                </a:cubicBezTo>
                <a:cubicBezTo>
                  <a:pt x="1969647" y="43488"/>
                  <a:pt x="1967837" y="53731"/>
                  <a:pt x="1966510" y="68795"/>
                </a:cubicBezTo>
                <a:cubicBezTo>
                  <a:pt x="1965184" y="83860"/>
                  <a:pt x="1964090" y="106047"/>
                  <a:pt x="1963230" y="135359"/>
                </a:cubicBezTo>
                <a:cubicBezTo>
                  <a:pt x="1995194" y="130899"/>
                  <a:pt x="2016841" y="127916"/>
                  <a:pt x="2028170" y="126411"/>
                </a:cubicBezTo>
                <a:cubicBezTo>
                  <a:pt x="2030665" y="111181"/>
                  <a:pt x="2030113" y="98289"/>
                  <a:pt x="2026513" y="87735"/>
                </a:cubicBezTo>
                <a:cubicBezTo>
                  <a:pt x="2022914" y="77181"/>
                  <a:pt x="2026736" y="73581"/>
                  <a:pt x="2037978" y="76937"/>
                </a:cubicBezTo>
                <a:cubicBezTo>
                  <a:pt x="2049221" y="80292"/>
                  <a:pt x="2057571" y="84623"/>
                  <a:pt x="2063027" y="89929"/>
                </a:cubicBezTo>
                <a:cubicBezTo>
                  <a:pt x="2068484" y="95235"/>
                  <a:pt x="2069373" y="100172"/>
                  <a:pt x="2065694" y="104739"/>
                </a:cubicBezTo>
                <a:cubicBezTo>
                  <a:pt x="2062016" y="109306"/>
                  <a:pt x="2059299" y="117079"/>
                  <a:pt x="2057542" y="128056"/>
                </a:cubicBezTo>
                <a:cubicBezTo>
                  <a:pt x="2055785" y="139034"/>
                  <a:pt x="2052412" y="150671"/>
                  <a:pt x="2047421" y="162967"/>
                </a:cubicBezTo>
                <a:cubicBezTo>
                  <a:pt x="2042431" y="175264"/>
                  <a:pt x="2036799" y="177723"/>
                  <a:pt x="2030525" y="170345"/>
                </a:cubicBezTo>
                <a:cubicBezTo>
                  <a:pt x="2024251" y="162967"/>
                  <a:pt x="2022914" y="154955"/>
                  <a:pt x="2026513" y="146308"/>
                </a:cubicBezTo>
                <a:cubicBezTo>
                  <a:pt x="1997360" y="149893"/>
                  <a:pt x="1976222" y="153227"/>
                  <a:pt x="1963101" y="156310"/>
                </a:cubicBezTo>
                <a:cubicBezTo>
                  <a:pt x="1962255" y="195616"/>
                  <a:pt x="1961402" y="224627"/>
                  <a:pt x="1960541" y="243341"/>
                </a:cubicBezTo>
                <a:cubicBezTo>
                  <a:pt x="1990297" y="239842"/>
                  <a:pt x="2012804" y="237282"/>
                  <a:pt x="2028062" y="235661"/>
                </a:cubicBezTo>
                <a:cubicBezTo>
                  <a:pt x="2029725" y="217951"/>
                  <a:pt x="2028757" y="204454"/>
                  <a:pt x="2025158" y="195168"/>
                </a:cubicBezTo>
                <a:cubicBezTo>
                  <a:pt x="2021559" y="185883"/>
                  <a:pt x="2025861" y="183384"/>
                  <a:pt x="2038064" y="187672"/>
                </a:cubicBezTo>
                <a:cubicBezTo>
                  <a:pt x="2050268" y="191960"/>
                  <a:pt x="2058169" y="195996"/>
                  <a:pt x="2061769" y="199782"/>
                </a:cubicBezTo>
                <a:cubicBezTo>
                  <a:pt x="2065368" y="203568"/>
                  <a:pt x="2066017" y="207945"/>
                  <a:pt x="2063715" y="212914"/>
                </a:cubicBezTo>
                <a:cubicBezTo>
                  <a:pt x="2061414" y="217883"/>
                  <a:pt x="2059374" y="227921"/>
                  <a:pt x="2057596" y="243029"/>
                </a:cubicBezTo>
                <a:cubicBezTo>
                  <a:pt x="2055817" y="258136"/>
                  <a:pt x="2054219" y="269013"/>
                  <a:pt x="2052799" y="275660"/>
                </a:cubicBezTo>
                <a:cubicBezTo>
                  <a:pt x="2051379" y="282307"/>
                  <a:pt x="2048396" y="288279"/>
                  <a:pt x="2043851" y="293578"/>
                </a:cubicBezTo>
                <a:cubicBezTo>
                  <a:pt x="2039305" y="298877"/>
                  <a:pt x="2034831" y="298314"/>
                  <a:pt x="2030428" y="291889"/>
                </a:cubicBezTo>
                <a:cubicBezTo>
                  <a:pt x="2026026" y="285465"/>
                  <a:pt x="2024054" y="279485"/>
                  <a:pt x="2024513" y="273950"/>
                </a:cubicBezTo>
                <a:cubicBezTo>
                  <a:pt x="2024972" y="268415"/>
                  <a:pt x="2026090" y="261861"/>
                  <a:pt x="2027868" y="254289"/>
                </a:cubicBezTo>
                <a:cubicBezTo>
                  <a:pt x="1987988" y="260585"/>
                  <a:pt x="1957261" y="265744"/>
                  <a:pt x="1935686" y="269766"/>
                </a:cubicBezTo>
                <a:cubicBezTo>
                  <a:pt x="1914111" y="273788"/>
                  <a:pt x="1897882" y="277542"/>
                  <a:pt x="1886997" y="281027"/>
                </a:cubicBezTo>
                <a:cubicBezTo>
                  <a:pt x="1876113" y="284511"/>
                  <a:pt x="1866903" y="288577"/>
                  <a:pt x="1859368" y="293223"/>
                </a:cubicBezTo>
                <a:cubicBezTo>
                  <a:pt x="1851832" y="297869"/>
                  <a:pt x="1845863" y="295414"/>
                  <a:pt x="1841461" y="285856"/>
                </a:cubicBezTo>
                <a:cubicBezTo>
                  <a:pt x="1837058" y="276298"/>
                  <a:pt x="1836929" y="269354"/>
                  <a:pt x="1841073" y="265023"/>
                </a:cubicBezTo>
                <a:cubicBezTo>
                  <a:pt x="1845218" y="260692"/>
                  <a:pt x="1849265" y="253382"/>
                  <a:pt x="1853216" y="243093"/>
                </a:cubicBezTo>
                <a:cubicBezTo>
                  <a:pt x="1857166" y="232804"/>
                  <a:pt x="1856668" y="221723"/>
                  <a:pt x="1851721" y="209849"/>
                </a:cubicBezTo>
                <a:cubicBezTo>
                  <a:pt x="1846773" y="197975"/>
                  <a:pt x="1849459" y="193243"/>
                  <a:pt x="1859776" y="195652"/>
                </a:cubicBezTo>
                <a:cubicBezTo>
                  <a:pt x="1870094" y="198061"/>
                  <a:pt x="1877544" y="201650"/>
                  <a:pt x="1882125" y="206418"/>
                </a:cubicBezTo>
                <a:cubicBezTo>
                  <a:pt x="1886707" y="211186"/>
                  <a:pt x="1887829" y="216094"/>
                  <a:pt x="1885492" y="221142"/>
                </a:cubicBezTo>
                <a:cubicBezTo>
                  <a:pt x="1883154" y="226190"/>
                  <a:pt x="1881129" y="232790"/>
                  <a:pt x="1879415" y="240942"/>
                </a:cubicBezTo>
                <a:cubicBezTo>
                  <a:pt x="1877701" y="249095"/>
                  <a:pt x="1876845" y="254418"/>
                  <a:pt x="1876845" y="256914"/>
                </a:cubicBezTo>
                <a:cubicBezTo>
                  <a:pt x="1876845" y="255953"/>
                  <a:pt x="1882724" y="254598"/>
                  <a:pt x="1894483" y="252848"/>
                </a:cubicBezTo>
                <a:cubicBezTo>
                  <a:pt x="1906242" y="251099"/>
                  <a:pt x="1920109" y="249421"/>
                  <a:pt x="1936084" y="247815"/>
                </a:cubicBezTo>
                <a:lnTo>
                  <a:pt x="1936084" y="159816"/>
                </a:lnTo>
                <a:cubicBezTo>
                  <a:pt x="1898627" y="167732"/>
                  <a:pt x="1875730" y="174658"/>
                  <a:pt x="1867391" y="180595"/>
                </a:cubicBezTo>
                <a:cubicBezTo>
                  <a:pt x="1859052" y="186532"/>
                  <a:pt x="1852668" y="184764"/>
                  <a:pt x="1848236" y="175293"/>
                </a:cubicBezTo>
                <a:cubicBezTo>
                  <a:pt x="1843805" y="165821"/>
                  <a:pt x="1843841" y="158063"/>
                  <a:pt x="1848344" y="152019"/>
                </a:cubicBezTo>
                <a:cubicBezTo>
                  <a:pt x="1852846" y="145974"/>
                  <a:pt x="1855098" y="137295"/>
                  <a:pt x="1855098" y="125980"/>
                </a:cubicBezTo>
                <a:cubicBezTo>
                  <a:pt x="1855098" y="114895"/>
                  <a:pt x="1853747" y="105363"/>
                  <a:pt x="1851043" y="97382"/>
                </a:cubicBezTo>
                <a:cubicBezTo>
                  <a:pt x="1848340" y="89402"/>
                  <a:pt x="1851172" y="86373"/>
                  <a:pt x="1859540" y="88294"/>
                </a:cubicBezTo>
                <a:cubicBezTo>
                  <a:pt x="1867908" y="90216"/>
                  <a:pt x="1875135" y="93288"/>
                  <a:pt x="1881222" y="97511"/>
                </a:cubicBezTo>
                <a:cubicBezTo>
                  <a:pt x="1887309" y="101735"/>
                  <a:pt x="1888976" y="106851"/>
                  <a:pt x="1886223" y="112859"/>
                </a:cubicBezTo>
                <a:cubicBezTo>
                  <a:pt x="1883470" y="118868"/>
                  <a:pt x="1881660" y="125124"/>
                  <a:pt x="1880792" y="131627"/>
                </a:cubicBezTo>
                <a:cubicBezTo>
                  <a:pt x="1879924" y="138130"/>
                  <a:pt x="1879275" y="142400"/>
                  <a:pt x="1878845" y="144436"/>
                </a:cubicBezTo>
                <a:cubicBezTo>
                  <a:pt x="1878415" y="146473"/>
                  <a:pt x="1879340" y="147519"/>
                  <a:pt x="1881620" y="147577"/>
                </a:cubicBezTo>
                <a:cubicBezTo>
                  <a:pt x="1883900" y="147634"/>
                  <a:pt x="1902055" y="145103"/>
                  <a:pt x="1936084" y="139984"/>
                </a:cubicBezTo>
                <a:lnTo>
                  <a:pt x="1936084" y="63902"/>
                </a:lnTo>
                <a:cubicBezTo>
                  <a:pt x="1936084" y="45847"/>
                  <a:pt x="1933159" y="31421"/>
                  <a:pt x="1927308" y="20623"/>
                </a:cubicBezTo>
                <a:cubicBezTo>
                  <a:pt x="1922920" y="12524"/>
                  <a:pt x="1923964" y="8265"/>
                  <a:pt x="1930442" y="7846"/>
                </a:cubicBezTo>
                <a:close/>
                <a:moveTo>
                  <a:pt x="501227" y="4497"/>
                </a:moveTo>
                <a:cubicBezTo>
                  <a:pt x="504339" y="4238"/>
                  <a:pt x="508286" y="4522"/>
                  <a:pt x="513067" y="5351"/>
                </a:cubicBezTo>
                <a:cubicBezTo>
                  <a:pt x="532190" y="8663"/>
                  <a:pt x="543464" y="14557"/>
                  <a:pt x="546892" y="23032"/>
                </a:cubicBezTo>
                <a:cubicBezTo>
                  <a:pt x="550319" y="31507"/>
                  <a:pt x="550563" y="39548"/>
                  <a:pt x="547623" y="47156"/>
                </a:cubicBezTo>
                <a:cubicBezTo>
                  <a:pt x="544684" y="54763"/>
                  <a:pt x="537237" y="54806"/>
                  <a:pt x="525284" y="47285"/>
                </a:cubicBezTo>
                <a:cubicBezTo>
                  <a:pt x="513332" y="39763"/>
                  <a:pt x="503484" y="31170"/>
                  <a:pt x="495740" y="21505"/>
                </a:cubicBezTo>
                <a:cubicBezTo>
                  <a:pt x="490061" y="10943"/>
                  <a:pt x="491890" y="5274"/>
                  <a:pt x="501227" y="4497"/>
                </a:cubicBezTo>
                <a:close/>
                <a:moveTo>
                  <a:pt x="4607624" y="4012"/>
                </a:moveTo>
                <a:cubicBezTo>
                  <a:pt x="4609330" y="4098"/>
                  <a:pt x="4611415" y="4558"/>
                  <a:pt x="4613878" y="5394"/>
                </a:cubicBezTo>
                <a:cubicBezTo>
                  <a:pt x="4623730" y="8735"/>
                  <a:pt x="4632083" y="13288"/>
                  <a:pt x="4638938" y="19053"/>
                </a:cubicBezTo>
                <a:cubicBezTo>
                  <a:pt x="4645792" y="24817"/>
                  <a:pt x="4647481" y="29686"/>
                  <a:pt x="4644003" y="33658"/>
                </a:cubicBezTo>
                <a:cubicBezTo>
                  <a:pt x="4640526" y="37630"/>
                  <a:pt x="4637310" y="41466"/>
                  <a:pt x="4634356" y="45166"/>
                </a:cubicBezTo>
                <a:cubicBezTo>
                  <a:pt x="4665331" y="77360"/>
                  <a:pt x="4687042" y="98791"/>
                  <a:pt x="4699489" y="109460"/>
                </a:cubicBezTo>
                <a:cubicBezTo>
                  <a:pt x="4711936" y="120130"/>
                  <a:pt x="4724757" y="129207"/>
                  <a:pt x="4737950" y="136693"/>
                </a:cubicBezTo>
                <a:cubicBezTo>
                  <a:pt x="4751143" y="144178"/>
                  <a:pt x="4766196" y="151061"/>
                  <a:pt x="4783111" y="157342"/>
                </a:cubicBezTo>
                <a:cubicBezTo>
                  <a:pt x="4800025" y="163623"/>
                  <a:pt x="4801337" y="168305"/>
                  <a:pt x="4787047" y="171389"/>
                </a:cubicBezTo>
                <a:cubicBezTo>
                  <a:pt x="4772757" y="174472"/>
                  <a:pt x="4757083" y="175544"/>
                  <a:pt x="4740025" y="174604"/>
                </a:cubicBezTo>
                <a:cubicBezTo>
                  <a:pt x="4722968" y="173665"/>
                  <a:pt x="4710965" y="168729"/>
                  <a:pt x="4704017" y="159795"/>
                </a:cubicBezTo>
                <a:cubicBezTo>
                  <a:pt x="4697069" y="150861"/>
                  <a:pt x="4687483" y="138313"/>
                  <a:pt x="4675258" y="122152"/>
                </a:cubicBezTo>
                <a:cubicBezTo>
                  <a:pt x="4663033" y="105990"/>
                  <a:pt x="4646452" y="84351"/>
                  <a:pt x="4625515" y="57233"/>
                </a:cubicBezTo>
                <a:cubicBezTo>
                  <a:pt x="4615664" y="77625"/>
                  <a:pt x="4605077" y="95744"/>
                  <a:pt x="4593755" y="111590"/>
                </a:cubicBezTo>
                <a:cubicBezTo>
                  <a:pt x="4582434" y="127436"/>
                  <a:pt x="4568552" y="144035"/>
                  <a:pt x="4552111" y="161386"/>
                </a:cubicBezTo>
                <a:cubicBezTo>
                  <a:pt x="4535670" y="178738"/>
                  <a:pt x="4516447" y="192487"/>
                  <a:pt x="4494442" y="202632"/>
                </a:cubicBezTo>
                <a:cubicBezTo>
                  <a:pt x="4472437" y="212778"/>
                  <a:pt x="4469867" y="210172"/>
                  <a:pt x="4486731" y="194813"/>
                </a:cubicBezTo>
                <a:cubicBezTo>
                  <a:pt x="4503595" y="179455"/>
                  <a:pt x="4519663" y="163014"/>
                  <a:pt x="4534935" y="145490"/>
                </a:cubicBezTo>
                <a:cubicBezTo>
                  <a:pt x="4550208" y="127966"/>
                  <a:pt x="4563160" y="111009"/>
                  <a:pt x="4573794" y="94618"/>
                </a:cubicBezTo>
                <a:cubicBezTo>
                  <a:pt x="4584427" y="78227"/>
                  <a:pt x="4592429" y="62747"/>
                  <a:pt x="4597799" y="48178"/>
                </a:cubicBezTo>
                <a:cubicBezTo>
                  <a:pt x="4603170" y="33608"/>
                  <a:pt x="4604729" y="21999"/>
                  <a:pt x="4602478" y="13352"/>
                </a:cubicBezTo>
                <a:cubicBezTo>
                  <a:pt x="4600789" y="6867"/>
                  <a:pt x="4602504" y="3753"/>
                  <a:pt x="4607624" y="4012"/>
                </a:cubicBezTo>
                <a:close/>
                <a:moveTo>
                  <a:pt x="6034966" y="3707"/>
                </a:moveTo>
                <a:cubicBezTo>
                  <a:pt x="6036431" y="3433"/>
                  <a:pt x="6038347" y="3472"/>
                  <a:pt x="6040713" y="3823"/>
                </a:cubicBezTo>
                <a:cubicBezTo>
                  <a:pt x="6050178" y="5229"/>
                  <a:pt x="6058527" y="7537"/>
                  <a:pt x="6065762" y="10750"/>
                </a:cubicBezTo>
                <a:cubicBezTo>
                  <a:pt x="6072997" y="13962"/>
                  <a:pt x="6075693" y="17956"/>
                  <a:pt x="6073850" y="22731"/>
                </a:cubicBezTo>
                <a:cubicBezTo>
                  <a:pt x="6072007" y="27506"/>
                  <a:pt x="6070656" y="32683"/>
                  <a:pt x="6069795" y="38261"/>
                </a:cubicBezTo>
                <a:cubicBezTo>
                  <a:pt x="6068935" y="43840"/>
                  <a:pt x="6068505" y="48307"/>
                  <a:pt x="6068505" y="51662"/>
                </a:cubicBezTo>
                <a:cubicBezTo>
                  <a:pt x="6075732" y="50873"/>
                  <a:pt x="6080658" y="50042"/>
                  <a:pt x="6083282" y="49167"/>
                </a:cubicBezTo>
                <a:lnTo>
                  <a:pt x="6095414" y="45123"/>
                </a:lnTo>
                <a:cubicBezTo>
                  <a:pt x="6102297" y="42284"/>
                  <a:pt x="6109657" y="44395"/>
                  <a:pt x="6117494" y="51458"/>
                </a:cubicBezTo>
                <a:cubicBezTo>
                  <a:pt x="6125331" y="58520"/>
                  <a:pt x="6121527" y="64160"/>
                  <a:pt x="6106083" y="68376"/>
                </a:cubicBezTo>
                <a:cubicBezTo>
                  <a:pt x="6090639" y="72592"/>
                  <a:pt x="6077575" y="75467"/>
                  <a:pt x="6066891" y="77001"/>
                </a:cubicBezTo>
                <a:cubicBezTo>
                  <a:pt x="6066175" y="88517"/>
                  <a:pt x="6065816" y="96267"/>
                  <a:pt x="6065816" y="100254"/>
                </a:cubicBezTo>
                <a:cubicBezTo>
                  <a:pt x="6083627" y="98591"/>
                  <a:pt x="6098644" y="96855"/>
                  <a:pt x="6110869" y="95049"/>
                </a:cubicBezTo>
                <a:cubicBezTo>
                  <a:pt x="6123094" y="93242"/>
                  <a:pt x="6132429" y="90958"/>
                  <a:pt x="6138875" y="88197"/>
                </a:cubicBezTo>
                <a:cubicBezTo>
                  <a:pt x="6145321" y="85437"/>
                  <a:pt x="6153513" y="87183"/>
                  <a:pt x="6163451" y="93435"/>
                </a:cubicBezTo>
                <a:cubicBezTo>
                  <a:pt x="6173389" y="99688"/>
                  <a:pt x="6181645" y="107148"/>
                  <a:pt x="6188220" y="115817"/>
                </a:cubicBezTo>
                <a:cubicBezTo>
                  <a:pt x="6194795" y="124485"/>
                  <a:pt x="6191837" y="130118"/>
                  <a:pt x="6179347" y="132713"/>
                </a:cubicBezTo>
                <a:cubicBezTo>
                  <a:pt x="6166857" y="135309"/>
                  <a:pt x="6153560" y="141149"/>
                  <a:pt x="6139456" y="150233"/>
                </a:cubicBezTo>
                <a:cubicBezTo>
                  <a:pt x="6125353" y="159318"/>
                  <a:pt x="6120778" y="158142"/>
                  <a:pt x="6125733" y="146706"/>
                </a:cubicBezTo>
                <a:cubicBezTo>
                  <a:pt x="6130687" y="135269"/>
                  <a:pt x="6133835" y="127518"/>
                  <a:pt x="6135175" y="123453"/>
                </a:cubicBezTo>
                <a:cubicBezTo>
                  <a:pt x="6136517" y="119387"/>
                  <a:pt x="6134495" y="117007"/>
                  <a:pt x="6129109" y="116311"/>
                </a:cubicBezTo>
                <a:cubicBezTo>
                  <a:pt x="6123725" y="115616"/>
                  <a:pt x="6106729" y="117068"/>
                  <a:pt x="6078119" y="120667"/>
                </a:cubicBezTo>
                <a:lnTo>
                  <a:pt x="6059390" y="123115"/>
                </a:lnTo>
                <a:lnTo>
                  <a:pt x="6061395" y="123431"/>
                </a:lnTo>
                <a:cubicBezTo>
                  <a:pt x="6071154" y="126278"/>
                  <a:pt x="6079055" y="129798"/>
                  <a:pt x="6085099" y="133993"/>
                </a:cubicBezTo>
                <a:cubicBezTo>
                  <a:pt x="6091144" y="138187"/>
                  <a:pt x="6092789" y="143293"/>
                  <a:pt x="6090037" y="149308"/>
                </a:cubicBezTo>
                <a:cubicBezTo>
                  <a:pt x="6087283" y="155324"/>
                  <a:pt x="6085476" y="161358"/>
                  <a:pt x="6084615" y="167409"/>
                </a:cubicBezTo>
                <a:cubicBezTo>
                  <a:pt x="6083755" y="173461"/>
                  <a:pt x="6080637" y="185270"/>
                  <a:pt x="6075259" y="202837"/>
                </a:cubicBezTo>
                <a:cubicBezTo>
                  <a:pt x="6093285" y="201145"/>
                  <a:pt x="6105173" y="199596"/>
                  <a:pt x="6110923" y="198190"/>
                </a:cubicBezTo>
                <a:cubicBezTo>
                  <a:pt x="6116673" y="196785"/>
                  <a:pt x="6125439" y="194960"/>
                  <a:pt x="6137219" y="192716"/>
                </a:cubicBezTo>
                <a:cubicBezTo>
                  <a:pt x="6148999" y="190472"/>
                  <a:pt x="6159841" y="194512"/>
                  <a:pt x="6169743" y="204837"/>
                </a:cubicBezTo>
                <a:cubicBezTo>
                  <a:pt x="6179645" y="215162"/>
                  <a:pt x="6173399" y="220586"/>
                  <a:pt x="6151007" y="221110"/>
                </a:cubicBezTo>
                <a:cubicBezTo>
                  <a:pt x="6128615" y="221633"/>
                  <a:pt x="6101602" y="223609"/>
                  <a:pt x="6069967" y="227036"/>
                </a:cubicBezTo>
                <a:cubicBezTo>
                  <a:pt x="6059470" y="253250"/>
                  <a:pt x="6045166" y="273093"/>
                  <a:pt x="6027054" y="286566"/>
                </a:cubicBezTo>
                <a:cubicBezTo>
                  <a:pt x="6008943" y="300038"/>
                  <a:pt x="5988576" y="308377"/>
                  <a:pt x="5965954" y="311582"/>
                </a:cubicBezTo>
                <a:cubicBezTo>
                  <a:pt x="5943333" y="314787"/>
                  <a:pt x="5941705" y="311758"/>
                  <a:pt x="5961071" y="302494"/>
                </a:cubicBezTo>
                <a:cubicBezTo>
                  <a:pt x="5980438" y="293230"/>
                  <a:pt x="5996918" y="282457"/>
                  <a:pt x="6010513" y="270175"/>
                </a:cubicBezTo>
                <a:cubicBezTo>
                  <a:pt x="6024107" y="257892"/>
                  <a:pt x="6034841" y="244050"/>
                  <a:pt x="6042714" y="228649"/>
                </a:cubicBezTo>
                <a:cubicBezTo>
                  <a:pt x="5996567" y="234916"/>
                  <a:pt x="5969389" y="239182"/>
                  <a:pt x="5961179" y="241448"/>
                </a:cubicBezTo>
                <a:cubicBezTo>
                  <a:pt x="5952969" y="243713"/>
                  <a:pt x="5943358" y="239870"/>
                  <a:pt x="5932344" y="229918"/>
                </a:cubicBezTo>
                <a:cubicBezTo>
                  <a:pt x="5921331" y="219966"/>
                  <a:pt x="5922328" y="215449"/>
                  <a:pt x="5935334" y="216367"/>
                </a:cubicBezTo>
                <a:cubicBezTo>
                  <a:pt x="5948341" y="217284"/>
                  <a:pt x="5964373" y="216858"/>
                  <a:pt x="5983431" y="215087"/>
                </a:cubicBezTo>
                <a:cubicBezTo>
                  <a:pt x="6002490" y="213316"/>
                  <a:pt x="6023821" y="210745"/>
                  <a:pt x="6047425" y="207375"/>
                </a:cubicBezTo>
                <a:cubicBezTo>
                  <a:pt x="6050580" y="197911"/>
                  <a:pt x="6053057" y="185704"/>
                  <a:pt x="6054856" y="170754"/>
                </a:cubicBezTo>
                <a:cubicBezTo>
                  <a:pt x="6056656" y="155804"/>
                  <a:pt x="6055757" y="143468"/>
                  <a:pt x="6052157" y="133746"/>
                </a:cubicBezTo>
                <a:cubicBezTo>
                  <a:pt x="6051257" y="131315"/>
                  <a:pt x="6050774" y="129277"/>
                  <a:pt x="6050710" y="127632"/>
                </a:cubicBezTo>
                <a:lnTo>
                  <a:pt x="6051698" y="124120"/>
                </a:lnTo>
                <a:lnTo>
                  <a:pt x="6005867" y="130110"/>
                </a:lnTo>
                <a:cubicBezTo>
                  <a:pt x="5986307" y="132806"/>
                  <a:pt x="5971654" y="135054"/>
                  <a:pt x="5961910" y="136854"/>
                </a:cubicBezTo>
                <a:cubicBezTo>
                  <a:pt x="5952166" y="138654"/>
                  <a:pt x="5942275" y="135029"/>
                  <a:pt x="5932237" y="125980"/>
                </a:cubicBezTo>
                <a:cubicBezTo>
                  <a:pt x="5922199" y="116932"/>
                  <a:pt x="5923457" y="112866"/>
                  <a:pt x="5936012" y="113784"/>
                </a:cubicBezTo>
                <a:cubicBezTo>
                  <a:pt x="5948567" y="114702"/>
                  <a:pt x="5962574" y="114497"/>
                  <a:pt x="5978032" y="113171"/>
                </a:cubicBezTo>
                <a:cubicBezTo>
                  <a:pt x="5993491" y="111844"/>
                  <a:pt x="6014600" y="109511"/>
                  <a:pt x="6041359" y="106169"/>
                </a:cubicBezTo>
                <a:lnTo>
                  <a:pt x="6041359" y="80163"/>
                </a:lnTo>
                <a:cubicBezTo>
                  <a:pt x="6036110" y="81067"/>
                  <a:pt x="6029682" y="82193"/>
                  <a:pt x="6022074" y="83540"/>
                </a:cubicBezTo>
                <a:cubicBezTo>
                  <a:pt x="6014467" y="84888"/>
                  <a:pt x="6006329" y="81493"/>
                  <a:pt x="5997660" y="73355"/>
                </a:cubicBezTo>
                <a:cubicBezTo>
                  <a:pt x="5988992" y="65217"/>
                  <a:pt x="5990537" y="61148"/>
                  <a:pt x="6002296" y="61148"/>
                </a:cubicBezTo>
                <a:cubicBezTo>
                  <a:pt x="6011962" y="61148"/>
                  <a:pt x="6024982" y="59972"/>
                  <a:pt x="6041359" y="57621"/>
                </a:cubicBezTo>
                <a:cubicBezTo>
                  <a:pt x="6041359" y="37544"/>
                  <a:pt x="6038885" y="23208"/>
                  <a:pt x="6033938" y="14611"/>
                </a:cubicBezTo>
                <a:cubicBezTo>
                  <a:pt x="6030227" y="8163"/>
                  <a:pt x="6030570" y="4528"/>
                  <a:pt x="6034966" y="3707"/>
                </a:cubicBezTo>
                <a:close/>
                <a:moveTo>
                  <a:pt x="1567741" y="3707"/>
                </a:moveTo>
                <a:cubicBezTo>
                  <a:pt x="1569207" y="3433"/>
                  <a:pt x="1571123" y="3472"/>
                  <a:pt x="1573489" y="3823"/>
                </a:cubicBezTo>
                <a:cubicBezTo>
                  <a:pt x="1582953" y="5229"/>
                  <a:pt x="1591303" y="7537"/>
                  <a:pt x="1598538" y="10750"/>
                </a:cubicBezTo>
                <a:cubicBezTo>
                  <a:pt x="1605772" y="13962"/>
                  <a:pt x="1608468" y="17956"/>
                  <a:pt x="1606625" y="22731"/>
                </a:cubicBezTo>
                <a:cubicBezTo>
                  <a:pt x="1604783" y="27506"/>
                  <a:pt x="1603431" y="32683"/>
                  <a:pt x="1602571" y="38261"/>
                </a:cubicBezTo>
                <a:cubicBezTo>
                  <a:pt x="1601710" y="43840"/>
                  <a:pt x="1601280" y="48307"/>
                  <a:pt x="1601280" y="51662"/>
                </a:cubicBezTo>
                <a:cubicBezTo>
                  <a:pt x="1608507" y="50873"/>
                  <a:pt x="1613433" y="50042"/>
                  <a:pt x="1616058" y="49167"/>
                </a:cubicBezTo>
                <a:lnTo>
                  <a:pt x="1628190" y="45123"/>
                </a:lnTo>
                <a:cubicBezTo>
                  <a:pt x="1635073" y="42284"/>
                  <a:pt x="1642433" y="44395"/>
                  <a:pt x="1650270" y="51458"/>
                </a:cubicBezTo>
                <a:cubicBezTo>
                  <a:pt x="1658107" y="58520"/>
                  <a:pt x="1654303" y="64160"/>
                  <a:pt x="1638859" y="68376"/>
                </a:cubicBezTo>
                <a:cubicBezTo>
                  <a:pt x="1623415" y="72592"/>
                  <a:pt x="1610350" y="75467"/>
                  <a:pt x="1599667" y="77001"/>
                </a:cubicBezTo>
                <a:cubicBezTo>
                  <a:pt x="1598950" y="88517"/>
                  <a:pt x="1598591" y="96267"/>
                  <a:pt x="1598591" y="100254"/>
                </a:cubicBezTo>
                <a:cubicBezTo>
                  <a:pt x="1616402" y="98591"/>
                  <a:pt x="1631420" y="96855"/>
                  <a:pt x="1643645" y="95049"/>
                </a:cubicBezTo>
                <a:cubicBezTo>
                  <a:pt x="1655870" y="93242"/>
                  <a:pt x="1665205" y="90958"/>
                  <a:pt x="1671651" y="88197"/>
                </a:cubicBezTo>
                <a:cubicBezTo>
                  <a:pt x="1678097" y="85437"/>
                  <a:pt x="1686289" y="87183"/>
                  <a:pt x="1696227" y="93435"/>
                </a:cubicBezTo>
                <a:cubicBezTo>
                  <a:pt x="1706165" y="99688"/>
                  <a:pt x="1714421" y="107148"/>
                  <a:pt x="1720996" y="115817"/>
                </a:cubicBezTo>
                <a:cubicBezTo>
                  <a:pt x="1727571" y="124485"/>
                  <a:pt x="1724613" y="130118"/>
                  <a:pt x="1712123" y="132713"/>
                </a:cubicBezTo>
                <a:cubicBezTo>
                  <a:pt x="1699632" y="135309"/>
                  <a:pt x="1686335" y="141149"/>
                  <a:pt x="1672232" y="150233"/>
                </a:cubicBezTo>
                <a:cubicBezTo>
                  <a:pt x="1658128" y="159318"/>
                  <a:pt x="1653554" y="158142"/>
                  <a:pt x="1658508" y="146706"/>
                </a:cubicBezTo>
                <a:cubicBezTo>
                  <a:pt x="1663463" y="135269"/>
                  <a:pt x="1666610" y="127518"/>
                  <a:pt x="1667952" y="123453"/>
                </a:cubicBezTo>
                <a:cubicBezTo>
                  <a:pt x="1669292" y="119387"/>
                  <a:pt x="1667270" y="117007"/>
                  <a:pt x="1661885" y="116311"/>
                </a:cubicBezTo>
                <a:cubicBezTo>
                  <a:pt x="1656501" y="115616"/>
                  <a:pt x="1639504" y="117068"/>
                  <a:pt x="1610895" y="120667"/>
                </a:cubicBezTo>
                <a:lnTo>
                  <a:pt x="1592166" y="123115"/>
                </a:lnTo>
                <a:lnTo>
                  <a:pt x="1594171" y="123431"/>
                </a:lnTo>
                <a:cubicBezTo>
                  <a:pt x="1603929" y="126278"/>
                  <a:pt x="1611831" y="129798"/>
                  <a:pt x="1617875" y="133993"/>
                </a:cubicBezTo>
                <a:cubicBezTo>
                  <a:pt x="1623920" y="138187"/>
                  <a:pt x="1625566" y="143293"/>
                  <a:pt x="1622812" y="149308"/>
                </a:cubicBezTo>
                <a:cubicBezTo>
                  <a:pt x="1620059" y="155324"/>
                  <a:pt x="1618252" y="161358"/>
                  <a:pt x="1617391" y="167409"/>
                </a:cubicBezTo>
                <a:cubicBezTo>
                  <a:pt x="1616531" y="173461"/>
                  <a:pt x="1613412" y="185270"/>
                  <a:pt x="1608034" y="202837"/>
                </a:cubicBezTo>
                <a:cubicBezTo>
                  <a:pt x="1626060" y="201145"/>
                  <a:pt x="1637948" y="199596"/>
                  <a:pt x="1643699" y="198190"/>
                </a:cubicBezTo>
                <a:cubicBezTo>
                  <a:pt x="1649449" y="196785"/>
                  <a:pt x="1658215" y="194960"/>
                  <a:pt x="1669995" y="192716"/>
                </a:cubicBezTo>
                <a:cubicBezTo>
                  <a:pt x="1681775" y="190472"/>
                  <a:pt x="1692617" y="194512"/>
                  <a:pt x="1702519" y="204837"/>
                </a:cubicBezTo>
                <a:cubicBezTo>
                  <a:pt x="1712420" y="215162"/>
                  <a:pt x="1706175" y="220586"/>
                  <a:pt x="1683783" y="221110"/>
                </a:cubicBezTo>
                <a:cubicBezTo>
                  <a:pt x="1661391" y="221633"/>
                  <a:pt x="1634378" y="223609"/>
                  <a:pt x="1602743" y="227036"/>
                </a:cubicBezTo>
                <a:cubicBezTo>
                  <a:pt x="1592246" y="253250"/>
                  <a:pt x="1577941" y="273093"/>
                  <a:pt x="1559830" y="286566"/>
                </a:cubicBezTo>
                <a:cubicBezTo>
                  <a:pt x="1541718" y="300038"/>
                  <a:pt x="1521351" y="308377"/>
                  <a:pt x="1498730" y="311582"/>
                </a:cubicBezTo>
                <a:cubicBezTo>
                  <a:pt x="1476108" y="314787"/>
                  <a:pt x="1474481" y="311758"/>
                  <a:pt x="1493847" y="302494"/>
                </a:cubicBezTo>
                <a:cubicBezTo>
                  <a:pt x="1513213" y="293230"/>
                  <a:pt x="1529694" y="282457"/>
                  <a:pt x="1543288" y="270175"/>
                </a:cubicBezTo>
                <a:cubicBezTo>
                  <a:pt x="1556883" y="257892"/>
                  <a:pt x="1567616" y="244050"/>
                  <a:pt x="1575490" y="228649"/>
                </a:cubicBezTo>
                <a:cubicBezTo>
                  <a:pt x="1529342" y="234916"/>
                  <a:pt x="1502165" y="239182"/>
                  <a:pt x="1493955" y="241448"/>
                </a:cubicBezTo>
                <a:cubicBezTo>
                  <a:pt x="1485744" y="243713"/>
                  <a:pt x="1476133" y="239870"/>
                  <a:pt x="1465120" y="229918"/>
                </a:cubicBezTo>
                <a:cubicBezTo>
                  <a:pt x="1454106" y="219966"/>
                  <a:pt x="1455104" y="215449"/>
                  <a:pt x="1468110" y="216367"/>
                </a:cubicBezTo>
                <a:cubicBezTo>
                  <a:pt x="1481116" y="217284"/>
                  <a:pt x="1497149" y="216858"/>
                  <a:pt x="1516207" y="215087"/>
                </a:cubicBezTo>
                <a:cubicBezTo>
                  <a:pt x="1535265" y="213316"/>
                  <a:pt x="1556596" y="210745"/>
                  <a:pt x="1580200" y="207375"/>
                </a:cubicBezTo>
                <a:cubicBezTo>
                  <a:pt x="1583355" y="197911"/>
                  <a:pt x="1585832" y="185704"/>
                  <a:pt x="1587632" y="170754"/>
                </a:cubicBezTo>
                <a:cubicBezTo>
                  <a:pt x="1589432" y="155804"/>
                  <a:pt x="1588532" y="143468"/>
                  <a:pt x="1584932" y="133746"/>
                </a:cubicBezTo>
                <a:cubicBezTo>
                  <a:pt x="1584032" y="131315"/>
                  <a:pt x="1583550" y="129277"/>
                  <a:pt x="1583485" y="127632"/>
                </a:cubicBezTo>
                <a:lnTo>
                  <a:pt x="1584474" y="124120"/>
                </a:lnTo>
                <a:lnTo>
                  <a:pt x="1538642" y="130110"/>
                </a:lnTo>
                <a:cubicBezTo>
                  <a:pt x="1519082" y="132806"/>
                  <a:pt x="1504430" y="135054"/>
                  <a:pt x="1494686" y="136854"/>
                </a:cubicBezTo>
                <a:cubicBezTo>
                  <a:pt x="1484942" y="138654"/>
                  <a:pt x="1475051" y="135029"/>
                  <a:pt x="1465012" y="125980"/>
                </a:cubicBezTo>
                <a:cubicBezTo>
                  <a:pt x="1454974" y="116932"/>
                  <a:pt x="1456232" y="112866"/>
                  <a:pt x="1468787" y="113784"/>
                </a:cubicBezTo>
                <a:cubicBezTo>
                  <a:pt x="1481343" y="114702"/>
                  <a:pt x="1495349" y="114497"/>
                  <a:pt x="1510808" y="113171"/>
                </a:cubicBezTo>
                <a:cubicBezTo>
                  <a:pt x="1526266" y="111844"/>
                  <a:pt x="1547376" y="109511"/>
                  <a:pt x="1574134" y="106169"/>
                </a:cubicBezTo>
                <a:lnTo>
                  <a:pt x="1574134" y="80163"/>
                </a:lnTo>
                <a:cubicBezTo>
                  <a:pt x="1568885" y="81067"/>
                  <a:pt x="1562458" y="82193"/>
                  <a:pt x="1554850" y="83540"/>
                </a:cubicBezTo>
                <a:cubicBezTo>
                  <a:pt x="1547242" y="84888"/>
                  <a:pt x="1539105" y="81493"/>
                  <a:pt x="1530436" y="73355"/>
                </a:cubicBezTo>
                <a:cubicBezTo>
                  <a:pt x="1521767" y="65217"/>
                  <a:pt x="1523313" y="61148"/>
                  <a:pt x="1535072" y="61148"/>
                </a:cubicBezTo>
                <a:cubicBezTo>
                  <a:pt x="1544736" y="61148"/>
                  <a:pt x="1557758" y="59972"/>
                  <a:pt x="1574134" y="57621"/>
                </a:cubicBezTo>
                <a:cubicBezTo>
                  <a:pt x="1574134" y="37544"/>
                  <a:pt x="1571660" y="23208"/>
                  <a:pt x="1566713" y="14611"/>
                </a:cubicBezTo>
                <a:cubicBezTo>
                  <a:pt x="1563003" y="8163"/>
                  <a:pt x="1563345" y="4528"/>
                  <a:pt x="1567741" y="3707"/>
                </a:cubicBezTo>
                <a:close/>
                <a:moveTo>
                  <a:pt x="4255720" y="1323"/>
                </a:moveTo>
                <a:cubicBezTo>
                  <a:pt x="4257353" y="1432"/>
                  <a:pt x="4259297" y="1911"/>
                  <a:pt x="4261550" y="2759"/>
                </a:cubicBezTo>
                <a:cubicBezTo>
                  <a:pt x="4270563" y="6150"/>
                  <a:pt x="4277339" y="10147"/>
                  <a:pt x="4281877" y="14751"/>
                </a:cubicBezTo>
                <a:cubicBezTo>
                  <a:pt x="4286416" y="19354"/>
                  <a:pt x="4286462" y="23351"/>
                  <a:pt x="4282017" y="26743"/>
                </a:cubicBezTo>
                <a:cubicBezTo>
                  <a:pt x="4277571" y="30134"/>
                  <a:pt x="4271247" y="35745"/>
                  <a:pt x="4263045" y="43574"/>
                </a:cubicBezTo>
                <a:cubicBezTo>
                  <a:pt x="4290980" y="42743"/>
                  <a:pt x="4313318" y="39158"/>
                  <a:pt x="4330060" y="32819"/>
                </a:cubicBezTo>
                <a:cubicBezTo>
                  <a:pt x="4346802" y="26481"/>
                  <a:pt x="4359841" y="26441"/>
                  <a:pt x="4369177" y="32701"/>
                </a:cubicBezTo>
                <a:cubicBezTo>
                  <a:pt x="4378512" y="38960"/>
                  <a:pt x="4378161" y="44377"/>
                  <a:pt x="4368123" y="48952"/>
                </a:cubicBezTo>
                <a:cubicBezTo>
                  <a:pt x="4358084" y="53526"/>
                  <a:pt x="4344239" y="57169"/>
                  <a:pt x="4326586" y="59879"/>
                </a:cubicBezTo>
                <a:cubicBezTo>
                  <a:pt x="4308933" y="62589"/>
                  <a:pt x="4294647" y="64174"/>
                  <a:pt x="4283727" y="64633"/>
                </a:cubicBezTo>
                <a:cubicBezTo>
                  <a:pt x="4272807" y="65092"/>
                  <a:pt x="4263454" y="63070"/>
                  <a:pt x="4255667" y="58567"/>
                </a:cubicBezTo>
                <a:cubicBezTo>
                  <a:pt x="4231504" y="83361"/>
                  <a:pt x="4212044" y="98336"/>
                  <a:pt x="4197288" y="103491"/>
                </a:cubicBezTo>
                <a:cubicBezTo>
                  <a:pt x="4182532" y="108647"/>
                  <a:pt x="4180668" y="105563"/>
                  <a:pt x="4191695" y="94242"/>
                </a:cubicBezTo>
                <a:cubicBezTo>
                  <a:pt x="4202723" y="82920"/>
                  <a:pt x="4215320" y="68207"/>
                  <a:pt x="4229489" y="50103"/>
                </a:cubicBezTo>
                <a:cubicBezTo>
                  <a:pt x="4243657" y="31998"/>
                  <a:pt x="4250289" y="18734"/>
                  <a:pt x="4249386" y="10309"/>
                </a:cubicBezTo>
                <a:cubicBezTo>
                  <a:pt x="4248708" y="3990"/>
                  <a:pt x="4250820" y="995"/>
                  <a:pt x="4255720" y="1323"/>
                </a:cubicBezTo>
                <a:close/>
                <a:moveTo>
                  <a:pt x="5686761" y="96"/>
                </a:moveTo>
                <a:cubicBezTo>
                  <a:pt x="5688039" y="-112"/>
                  <a:pt x="5689699" y="20"/>
                  <a:pt x="5691741" y="489"/>
                </a:cubicBezTo>
                <a:cubicBezTo>
                  <a:pt x="5699907" y="2368"/>
                  <a:pt x="5707806" y="4931"/>
                  <a:pt x="5715434" y="8179"/>
                </a:cubicBezTo>
                <a:cubicBezTo>
                  <a:pt x="5723064" y="11427"/>
                  <a:pt x="5725509" y="15471"/>
                  <a:pt x="5722769" y="20311"/>
                </a:cubicBezTo>
                <a:cubicBezTo>
                  <a:pt x="5720031" y="25151"/>
                  <a:pt x="5718252" y="33801"/>
                  <a:pt x="5717435" y="46263"/>
                </a:cubicBezTo>
                <a:cubicBezTo>
                  <a:pt x="5733109" y="44514"/>
                  <a:pt x="5746477" y="42502"/>
                  <a:pt x="5757541" y="40229"/>
                </a:cubicBezTo>
                <a:cubicBezTo>
                  <a:pt x="5768604" y="37957"/>
                  <a:pt x="5777510" y="40473"/>
                  <a:pt x="5784256" y="47780"/>
                </a:cubicBezTo>
                <a:cubicBezTo>
                  <a:pt x="5791004" y="55086"/>
                  <a:pt x="5787702" y="59836"/>
                  <a:pt x="5774351" y="62030"/>
                </a:cubicBezTo>
                <a:cubicBezTo>
                  <a:pt x="5761001" y="64224"/>
                  <a:pt x="5741950" y="66970"/>
                  <a:pt x="5717198" y="70269"/>
                </a:cubicBezTo>
                <a:lnTo>
                  <a:pt x="5716080" y="90811"/>
                </a:lnTo>
                <a:cubicBezTo>
                  <a:pt x="5722633" y="90883"/>
                  <a:pt x="5730377" y="89775"/>
                  <a:pt x="5739311" y="87488"/>
                </a:cubicBezTo>
                <a:cubicBezTo>
                  <a:pt x="5748245" y="85200"/>
                  <a:pt x="5755605" y="87703"/>
                  <a:pt x="5761391" y="94995"/>
                </a:cubicBezTo>
                <a:cubicBezTo>
                  <a:pt x="5767177" y="102287"/>
                  <a:pt x="5764374" y="107026"/>
                  <a:pt x="5752980" y="109213"/>
                </a:cubicBezTo>
                <a:cubicBezTo>
                  <a:pt x="5741588" y="111400"/>
                  <a:pt x="5727122" y="113619"/>
                  <a:pt x="5709584" y="115871"/>
                </a:cubicBezTo>
                <a:cubicBezTo>
                  <a:pt x="5692046" y="118122"/>
                  <a:pt x="5679788" y="119484"/>
                  <a:pt x="5672811" y="119957"/>
                </a:cubicBezTo>
                <a:cubicBezTo>
                  <a:pt x="5665835" y="120431"/>
                  <a:pt x="5658454" y="117681"/>
                  <a:pt x="5650667" y="111708"/>
                </a:cubicBezTo>
                <a:cubicBezTo>
                  <a:pt x="5642880" y="105736"/>
                  <a:pt x="5643762" y="102133"/>
                  <a:pt x="5653313" y="100899"/>
                </a:cubicBezTo>
                <a:cubicBezTo>
                  <a:pt x="5662863" y="99666"/>
                  <a:pt x="5675633" y="97845"/>
                  <a:pt x="5691623" y="95436"/>
                </a:cubicBezTo>
                <a:lnTo>
                  <a:pt x="5691623" y="74764"/>
                </a:lnTo>
                <a:cubicBezTo>
                  <a:pt x="5677727" y="77475"/>
                  <a:pt x="5666506" y="78830"/>
                  <a:pt x="5657959" y="78830"/>
                </a:cubicBezTo>
                <a:cubicBezTo>
                  <a:pt x="5649857" y="78830"/>
                  <a:pt x="5641970" y="75575"/>
                  <a:pt x="5634298" y="69064"/>
                </a:cubicBezTo>
                <a:cubicBezTo>
                  <a:pt x="5626626" y="62554"/>
                  <a:pt x="5628791" y="58714"/>
                  <a:pt x="5640794" y="57545"/>
                </a:cubicBezTo>
                <a:cubicBezTo>
                  <a:pt x="5652796" y="56377"/>
                  <a:pt x="5669740" y="54573"/>
                  <a:pt x="5691623" y="52135"/>
                </a:cubicBezTo>
                <a:cubicBezTo>
                  <a:pt x="5691623" y="33737"/>
                  <a:pt x="5689601" y="20060"/>
                  <a:pt x="5685557" y="11105"/>
                </a:cubicBezTo>
                <a:cubicBezTo>
                  <a:pt x="5682524" y="4388"/>
                  <a:pt x="5682925" y="718"/>
                  <a:pt x="5686761" y="96"/>
                </a:cubicBezTo>
                <a:close/>
                <a:moveTo>
                  <a:pt x="3543636" y="96"/>
                </a:moveTo>
                <a:cubicBezTo>
                  <a:pt x="3544914" y="-112"/>
                  <a:pt x="3546574" y="20"/>
                  <a:pt x="3548616" y="489"/>
                </a:cubicBezTo>
                <a:cubicBezTo>
                  <a:pt x="3556783" y="2368"/>
                  <a:pt x="3564680" y="4931"/>
                  <a:pt x="3572310" y="8179"/>
                </a:cubicBezTo>
                <a:cubicBezTo>
                  <a:pt x="3579939" y="11427"/>
                  <a:pt x="3582383" y="15471"/>
                  <a:pt x="3579645" y="20311"/>
                </a:cubicBezTo>
                <a:cubicBezTo>
                  <a:pt x="3576906" y="25151"/>
                  <a:pt x="3575127" y="33801"/>
                  <a:pt x="3574310" y="46263"/>
                </a:cubicBezTo>
                <a:cubicBezTo>
                  <a:pt x="3589984" y="44514"/>
                  <a:pt x="3603353" y="42502"/>
                  <a:pt x="3614416" y="40229"/>
                </a:cubicBezTo>
                <a:cubicBezTo>
                  <a:pt x="3625479" y="37957"/>
                  <a:pt x="3634385" y="40473"/>
                  <a:pt x="3641132" y="47780"/>
                </a:cubicBezTo>
                <a:cubicBezTo>
                  <a:pt x="3647879" y="55086"/>
                  <a:pt x="3644577" y="59836"/>
                  <a:pt x="3631226" y="62030"/>
                </a:cubicBezTo>
                <a:cubicBezTo>
                  <a:pt x="3617876" y="64224"/>
                  <a:pt x="3598825" y="66970"/>
                  <a:pt x="3574073" y="70269"/>
                </a:cubicBezTo>
                <a:lnTo>
                  <a:pt x="3572955" y="90811"/>
                </a:lnTo>
                <a:cubicBezTo>
                  <a:pt x="3579508" y="90883"/>
                  <a:pt x="3587252" y="89775"/>
                  <a:pt x="3596186" y="87488"/>
                </a:cubicBezTo>
                <a:cubicBezTo>
                  <a:pt x="3605120" y="85200"/>
                  <a:pt x="3612480" y="87703"/>
                  <a:pt x="3618266" y="94995"/>
                </a:cubicBezTo>
                <a:cubicBezTo>
                  <a:pt x="3624053" y="102287"/>
                  <a:pt x="3621249" y="107026"/>
                  <a:pt x="3609856" y="109213"/>
                </a:cubicBezTo>
                <a:cubicBezTo>
                  <a:pt x="3598462" y="111400"/>
                  <a:pt x="3583997" y="113619"/>
                  <a:pt x="3566459" y="115871"/>
                </a:cubicBezTo>
                <a:cubicBezTo>
                  <a:pt x="3548921" y="118122"/>
                  <a:pt x="3536664" y="119484"/>
                  <a:pt x="3529687" y="119957"/>
                </a:cubicBezTo>
                <a:cubicBezTo>
                  <a:pt x="3522711" y="120431"/>
                  <a:pt x="3515329" y="117681"/>
                  <a:pt x="3507542" y="111708"/>
                </a:cubicBezTo>
                <a:cubicBezTo>
                  <a:pt x="3499755" y="105736"/>
                  <a:pt x="3500637" y="102133"/>
                  <a:pt x="3510188" y="100899"/>
                </a:cubicBezTo>
                <a:cubicBezTo>
                  <a:pt x="3519738" y="99666"/>
                  <a:pt x="3532508" y="97845"/>
                  <a:pt x="3548498" y="95436"/>
                </a:cubicBezTo>
                <a:lnTo>
                  <a:pt x="3548498" y="74764"/>
                </a:lnTo>
                <a:cubicBezTo>
                  <a:pt x="3534602" y="77475"/>
                  <a:pt x="3523381" y="78830"/>
                  <a:pt x="3514834" y="78830"/>
                </a:cubicBezTo>
                <a:cubicBezTo>
                  <a:pt x="3506732" y="78830"/>
                  <a:pt x="3498845" y="75575"/>
                  <a:pt x="3491173" y="69064"/>
                </a:cubicBezTo>
                <a:cubicBezTo>
                  <a:pt x="3483501" y="62554"/>
                  <a:pt x="3485666" y="58714"/>
                  <a:pt x="3497669" y="57545"/>
                </a:cubicBezTo>
                <a:cubicBezTo>
                  <a:pt x="3509672" y="56377"/>
                  <a:pt x="3526615" y="54573"/>
                  <a:pt x="3548498" y="52135"/>
                </a:cubicBezTo>
                <a:cubicBezTo>
                  <a:pt x="3548498" y="33737"/>
                  <a:pt x="3546476" y="20060"/>
                  <a:pt x="3542432" y="11105"/>
                </a:cubicBezTo>
                <a:cubicBezTo>
                  <a:pt x="3539399" y="4388"/>
                  <a:pt x="3539800" y="718"/>
                  <a:pt x="3543636" y="9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任意多边形: 形状 11"/>
          <p:cNvSpPr/>
          <p:nvPr/>
        </p:nvSpPr>
        <p:spPr>
          <a:xfrm>
            <a:off x="2398656" y="2162424"/>
            <a:ext cx="2653108" cy="319029"/>
          </a:xfrm>
          <a:custGeom>
            <a:avLst/>
            <a:gdLst/>
            <a:ahLst/>
            <a:cxnLst/>
            <a:rect l="l" t="t" r="r" b="b"/>
            <a:pathLst>
              <a:path w="2653108" h="319029">
                <a:moveTo>
                  <a:pt x="882136" y="245553"/>
                </a:moveTo>
                <a:cubicBezTo>
                  <a:pt x="883832" y="245380"/>
                  <a:pt x="886127" y="245767"/>
                  <a:pt x="889020" y="246711"/>
                </a:cubicBezTo>
                <a:cubicBezTo>
                  <a:pt x="900593" y="250490"/>
                  <a:pt x="910789" y="254932"/>
                  <a:pt x="919608" y="260037"/>
                </a:cubicBezTo>
                <a:cubicBezTo>
                  <a:pt x="928427" y="265142"/>
                  <a:pt x="936612" y="271470"/>
                  <a:pt x="944162" y="279020"/>
                </a:cubicBezTo>
                <a:cubicBezTo>
                  <a:pt x="951712" y="286570"/>
                  <a:pt x="955200" y="295880"/>
                  <a:pt x="954627" y="306951"/>
                </a:cubicBezTo>
                <a:cubicBezTo>
                  <a:pt x="954053" y="318022"/>
                  <a:pt x="949303" y="321370"/>
                  <a:pt x="940376" y="316996"/>
                </a:cubicBezTo>
                <a:cubicBezTo>
                  <a:pt x="931449" y="312622"/>
                  <a:pt x="921605" y="304825"/>
                  <a:pt x="910842" y="293604"/>
                </a:cubicBezTo>
                <a:cubicBezTo>
                  <a:pt x="900080" y="282383"/>
                  <a:pt x="890805" y="271911"/>
                  <a:pt x="883019" y="262188"/>
                </a:cubicBezTo>
                <a:cubicBezTo>
                  <a:pt x="877340" y="251616"/>
                  <a:pt x="877046" y="246071"/>
                  <a:pt x="882136" y="245553"/>
                </a:cubicBezTo>
                <a:close/>
                <a:moveTo>
                  <a:pt x="2559779" y="243775"/>
                </a:moveTo>
                <a:lnTo>
                  <a:pt x="2605832" y="243775"/>
                </a:lnTo>
                <a:lnTo>
                  <a:pt x="2605832" y="289807"/>
                </a:lnTo>
                <a:lnTo>
                  <a:pt x="2559779" y="289807"/>
                </a:lnTo>
                <a:close/>
                <a:moveTo>
                  <a:pt x="537650" y="220096"/>
                </a:moveTo>
                <a:cubicBezTo>
                  <a:pt x="538809" y="219430"/>
                  <a:pt x="540878" y="219508"/>
                  <a:pt x="543855" y="220329"/>
                </a:cubicBezTo>
                <a:cubicBezTo>
                  <a:pt x="555765" y="223613"/>
                  <a:pt x="566738" y="227528"/>
                  <a:pt x="576777" y="232073"/>
                </a:cubicBezTo>
                <a:cubicBezTo>
                  <a:pt x="588091" y="236806"/>
                  <a:pt x="598004" y="243660"/>
                  <a:pt x="606514" y="252637"/>
                </a:cubicBezTo>
                <a:cubicBezTo>
                  <a:pt x="615025" y="261614"/>
                  <a:pt x="618714" y="273201"/>
                  <a:pt x="617582" y="287398"/>
                </a:cubicBezTo>
                <a:cubicBezTo>
                  <a:pt x="616449" y="301595"/>
                  <a:pt x="609490" y="303398"/>
                  <a:pt x="596706" y="292808"/>
                </a:cubicBezTo>
                <a:cubicBezTo>
                  <a:pt x="583922" y="282218"/>
                  <a:pt x="568940" y="266669"/>
                  <a:pt x="551760" y="246163"/>
                </a:cubicBezTo>
                <a:cubicBezTo>
                  <a:pt x="538875" y="230783"/>
                  <a:pt x="534172" y="222094"/>
                  <a:pt x="537650" y="220096"/>
                </a:cubicBezTo>
                <a:close/>
                <a:moveTo>
                  <a:pt x="467897" y="216253"/>
                </a:moveTo>
                <a:cubicBezTo>
                  <a:pt x="472138" y="216224"/>
                  <a:pt x="478611" y="218278"/>
                  <a:pt x="487315" y="222415"/>
                </a:cubicBezTo>
                <a:cubicBezTo>
                  <a:pt x="502401" y="232884"/>
                  <a:pt x="506725" y="239875"/>
                  <a:pt x="500286" y="243388"/>
                </a:cubicBezTo>
                <a:cubicBezTo>
                  <a:pt x="493847" y="246901"/>
                  <a:pt x="487530" y="251981"/>
                  <a:pt x="481335" y="258628"/>
                </a:cubicBezTo>
                <a:cubicBezTo>
                  <a:pt x="475140" y="265275"/>
                  <a:pt x="465887" y="273613"/>
                  <a:pt x="453576" y="283644"/>
                </a:cubicBezTo>
                <a:cubicBezTo>
                  <a:pt x="441265" y="293675"/>
                  <a:pt x="427760" y="301484"/>
                  <a:pt x="413062" y="307069"/>
                </a:cubicBezTo>
                <a:cubicBezTo>
                  <a:pt x="398363" y="312655"/>
                  <a:pt x="397183" y="309138"/>
                  <a:pt x="409523" y="296518"/>
                </a:cubicBezTo>
                <a:cubicBezTo>
                  <a:pt x="421863" y="283899"/>
                  <a:pt x="433783" y="270520"/>
                  <a:pt x="445284" y="256380"/>
                </a:cubicBezTo>
                <a:cubicBezTo>
                  <a:pt x="456785" y="242241"/>
                  <a:pt x="462313" y="230976"/>
                  <a:pt x="461869" y="222587"/>
                </a:cubicBezTo>
                <a:cubicBezTo>
                  <a:pt x="461646" y="218393"/>
                  <a:pt x="463656" y="216281"/>
                  <a:pt x="467897" y="216253"/>
                </a:cubicBezTo>
                <a:close/>
                <a:moveTo>
                  <a:pt x="786967" y="172267"/>
                </a:moveTo>
                <a:cubicBezTo>
                  <a:pt x="789245" y="172055"/>
                  <a:pt x="792152" y="172370"/>
                  <a:pt x="795687" y="173210"/>
                </a:cubicBezTo>
                <a:cubicBezTo>
                  <a:pt x="809827" y="176573"/>
                  <a:pt x="818402" y="181298"/>
                  <a:pt x="821413" y="187386"/>
                </a:cubicBezTo>
                <a:cubicBezTo>
                  <a:pt x="824425" y="193473"/>
                  <a:pt x="824981" y="199693"/>
                  <a:pt x="823080" y="206046"/>
                </a:cubicBezTo>
                <a:cubicBezTo>
                  <a:pt x="821180" y="212399"/>
                  <a:pt x="815742" y="213155"/>
                  <a:pt x="806765" y="208315"/>
                </a:cubicBezTo>
                <a:cubicBezTo>
                  <a:pt x="797788" y="203475"/>
                  <a:pt x="790008" y="196832"/>
                  <a:pt x="783426" y="188386"/>
                </a:cubicBezTo>
                <a:cubicBezTo>
                  <a:pt x="778952" y="178276"/>
                  <a:pt x="780132" y="172903"/>
                  <a:pt x="786967" y="172267"/>
                </a:cubicBezTo>
                <a:close/>
                <a:moveTo>
                  <a:pt x="797415" y="136176"/>
                </a:moveTo>
                <a:cubicBezTo>
                  <a:pt x="799405" y="135917"/>
                  <a:pt x="801930" y="136091"/>
                  <a:pt x="804990" y="136697"/>
                </a:cubicBezTo>
                <a:cubicBezTo>
                  <a:pt x="817230" y="139120"/>
                  <a:pt x="825353" y="143386"/>
                  <a:pt x="829361" y="149495"/>
                </a:cubicBezTo>
                <a:cubicBezTo>
                  <a:pt x="833369" y="155604"/>
                  <a:pt x="834416" y="161620"/>
                  <a:pt x="832502" y="167543"/>
                </a:cubicBezTo>
                <a:cubicBezTo>
                  <a:pt x="830588" y="173465"/>
                  <a:pt x="824905" y="174006"/>
                  <a:pt x="815455" y="169167"/>
                </a:cubicBezTo>
                <a:cubicBezTo>
                  <a:pt x="806005" y="164327"/>
                  <a:pt x="798835" y="157999"/>
                  <a:pt x="793945" y="150184"/>
                </a:cubicBezTo>
                <a:cubicBezTo>
                  <a:pt x="790288" y="141623"/>
                  <a:pt x="791445" y="136954"/>
                  <a:pt x="797415" y="136176"/>
                </a:cubicBezTo>
                <a:close/>
                <a:moveTo>
                  <a:pt x="244631" y="130869"/>
                </a:moveTo>
                <a:cubicBezTo>
                  <a:pt x="260811" y="129785"/>
                  <a:pt x="274383" y="132158"/>
                  <a:pt x="285348" y="137987"/>
                </a:cubicBezTo>
                <a:cubicBezTo>
                  <a:pt x="299968" y="145760"/>
                  <a:pt x="306407" y="152758"/>
                  <a:pt x="304664" y="158981"/>
                </a:cubicBezTo>
                <a:cubicBezTo>
                  <a:pt x="302922" y="165205"/>
                  <a:pt x="295888" y="167869"/>
                  <a:pt x="283563" y="166972"/>
                </a:cubicBezTo>
                <a:cubicBezTo>
                  <a:pt x="271237" y="166076"/>
                  <a:pt x="253918" y="165628"/>
                  <a:pt x="231604" y="165628"/>
                </a:cubicBezTo>
                <a:cubicBezTo>
                  <a:pt x="209320" y="165628"/>
                  <a:pt x="185379" y="166750"/>
                  <a:pt x="159782" y="168994"/>
                </a:cubicBezTo>
                <a:cubicBezTo>
                  <a:pt x="134184" y="171239"/>
                  <a:pt x="112760" y="173910"/>
                  <a:pt x="95509" y="177007"/>
                </a:cubicBezTo>
                <a:cubicBezTo>
                  <a:pt x="78258" y="180105"/>
                  <a:pt x="63200" y="183030"/>
                  <a:pt x="50337" y="185783"/>
                </a:cubicBezTo>
                <a:cubicBezTo>
                  <a:pt x="37474" y="188537"/>
                  <a:pt x="24088" y="185547"/>
                  <a:pt x="10177" y="176813"/>
                </a:cubicBezTo>
                <a:cubicBezTo>
                  <a:pt x="-2427" y="162946"/>
                  <a:pt x="-3324" y="156698"/>
                  <a:pt x="7489" y="158067"/>
                </a:cubicBezTo>
                <a:cubicBezTo>
                  <a:pt x="18301" y="159437"/>
                  <a:pt x="36825" y="159006"/>
                  <a:pt x="63061" y="156777"/>
                </a:cubicBezTo>
                <a:cubicBezTo>
                  <a:pt x="89296" y="154547"/>
                  <a:pt x="117302" y="151173"/>
                  <a:pt x="147080" y="146656"/>
                </a:cubicBezTo>
                <a:cubicBezTo>
                  <a:pt x="176857" y="142139"/>
                  <a:pt x="203691" y="137622"/>
                  <a:pt x="227582" y="133104"/>
                </a:cubicBezTo>
                <a:cubicBezTo>
                  <a:pt x="233555" y="131975"/>
                  <a:pt x="239238" y="131230"/>
                  <a:pt x="244631" y="130869"/>
                </a:cubicBezTo>
                <a:close/>
                <a:moveTo>
                  <a:pt x="527324" y="119725"/>
                </a:moveTo>
                <a:cubicBezTo>
                  <a:pt x="512568" y="123281"/>
                  <a:pt x="499060" y="126214"/>
                  <a:pt x="486799" y="128523"/>
                </a:cubicBezTo>
                <a:cubicBezTo>
                  <a:pt x="486039" y="148470"/>
                  <a:pt x="485659" y="165736"/>
                  <a:pt x="485659" y="180320"/>
                </a:cubicBezTo>
                <a:cubicBezTo>
                  <a:pt x="500257" y="178584"/>
                  <a:pt x="512425" y="176591"/>
                  <a:pt x="522162" y="174340"/>
                </a:cubicBezTo>
                <a:cubicBezTo>
                  <a:pt x="524729" y="157361"/>
                  <a:pt x="526450" y="139156"/>
                  <a:pt x="527324" y="119725"/>
                </a:cubicBezTo>
                <a:close/>
                <a:moveTo>
                  <a:pt x="1983033" y="114028"/>
                </a:moveTo>
                <a:cubicBezTo>
                  <a:pt x="1984936" y="114248"/>
                  <a:pt x="1987250" y="114828"/>
                  <a:pt x="1989974" y="115767"/>
                </a:cubicBezTo>
                <a:cubicBezTo>
                  <a:pt x="1998163" y="118836"/>
                  <a:pt x="2004935" y="123540"/>
                  <a:pt x="2010291" y="129878"/>
                </a:cubicBezTo>
                <a:cubicBezTo>
                  <a:pt x="2015647" y="136216"/>
                  <a:pt x="2015704" y="141719"/>
                  <a:pt x="2010463" y="146387"/>
                </a:cubicBezTo>
                <a:cubicBezTo>
                  <a:pt x="2005222" y="151055"/>
                  <a:pt x="1997216" y="163481"/>
                  <a:pt x="1986447" y="183664"/>
                </a:cubicBezTo>
                <a:cubicBezTo>
                  <a:pt x="1975677" y="203848"/>
                  <a:pt x="1962545" y="222376"/>
                  <a:pt x="1947051" y="239247"/>
                </a:cubicBezTo>
                <a:cubicBezTo>
                  <a:pt x="1931556" y="256118"/>
                  <a:pt x="1913032" y="271201"/>
                  <a:pt x="1891479" y="284494"/>
                </a:cubicBezTo>
                <a:cubicBezTo>
                  <a:pt x="1869925" y="297787"/>
                  <a:pt x="1846734" y="307170"/>
                  <a:pt x="1821904" y="312640"/>
                </a:cubicBezTo>
                <a:cubicBezTo>
                  <a:pt x="1797074" y="318111"/>
                  <a:pt x="1795468" y="315315"/>
                  <a:pt x="1817085" y="304251"/>
                </a:cubicBezTo>
                <a:cubicBezTo>
                  <a:pt x="1838703" y="293188"/>
                  <a:pt x="1859765" y="279636"/>
                  <a:pt x="1880272" y="263597"/>
                </a:cubicBezTo>
                <a:cubicBezTo>
                  <a:pt x="1900778" y="247557"/>
                  <a:pt x="1918360" y="231324"/>
                  <a:pt x="1933015" y="214897"/>
                </a:cubicBezTo>
                <a:cubicBezTo>
                  <a:pt x="1947671" y="198471"/>
                  <a:pt x="1959229" y="180775"/>
                  <a:pt x="1967690" y="161810"/>
                </a:cubicBezTo>
                <a:cubicBezTo>
                  <a:pt x="1976151" y="142845"/>
                  <a:pt x="1979255" y="129491"/>
                  <a:pt x="1977004" y="121747"/>
                </a:cubicBezTo>
                <a:cubicBezTo>
                  <a:pt x="1975315" y="115939"/>
                  <a:pt x="1977325" y="113366"/>
                  <a:pt x="1983033" y="114028"/>
                </a:cubicBezTo>
                <a:close/>
                <a:moveTo>
                  <a:pt x="2362576" y="93956"/>
                </a:moveTo>
                <a:cubicBezTo>
                  <a:pt x="2371008" y="93956"/>
                  <a:pt x="2378755" y="97616"/>
                  <a:pt x="2385818" y="104937"/>
                </a:cubicBezTo>
                <a:cubicBezTo>
                  <a:pt x="2392880" y="112257"/>
                  <a:pt x="2389432" y="116983"/>
                  <a:pt x="2375472" y="119112"/>
                </a:cubicBezTo>
                <a:cubicBezTo>
                  <a:pt x="2361511" y="121242"/>
                  <a:pt x="2336541" y="124852"/>
                  <a:pt x="2300562" y="129942"/>
                </a:cubicBezTo>
                <a:cubicBezTo>
                  <a:pt x="2314959" y="134302"/>
                  <a:pt x="2319885" y="139780"/>
                  <a:pt x="2315340" y="146376"/>
                </a:cubicBezTo>
                <a:cubicBezTo>
                  <a:pt x="2310794" y="152973"/>
                  <a:pt x="2307642" y="168564"/>
                  <a:pt x="2305886" y="193151"/>
                </a:cubicBezTo>
                <a:cubicBezTo>
                  <a:pt x="2304129" y="217737"/>
                  <a:pt x="2305771" y="235486"/>
                  <a:pt x="2310812" y="246399"/>
                </a:cubicBezTo>
                <a:cubicBezTo>
                  <a:pt x="2315852" y="257312"/>
                  <a:pt x="2330719" y="262980"/>
                  <a:pt x="2355413" y="263403"/>
                </a:cubicBezTo>
                <a:cubicBezTo>
                  <a:pt x="2380107" y="263826"/>
                  <a:pt x="2397182" y="261987"/>
                  <a:pt x="2406640" y="257886"/>
                </a:cubicBezTo>
                <a:cubicBezTo>
                  <a:pt x="2416098" y="253785"/>
                  <a:pt x="2423458" y="242531"/>
                  <a:pt x="2428720" y="224125"/>
                </a:cubicBezTo>
                <a:cubicBezTo>
                  <a:pt x="2433983" y="205720"/>
                  <a:pt x="2437547" y="198033"/>
                  <a:pt x="2439411" y="201066"/>
                </a:cubicBezTo>
                <a:cubicBezTo>
                  <a:pt x="2441275" y="204099"/>
                  <a:pt x="2442433" y="213252"/>
                  <a:pt x="2442885" y="228524"/>
                </a:cubicBezTo>
                <a:cubicBezTo>
                  <a:pt x="2443337" y="243797"/>
                  <a:pt x="2445151" y="254649"/>
                  <a:pt x="2448327" y="261080"/>
                </a:cubicBezTo>
                <a:cubicBezTo>
                  <a:pt x="2451504" y="267512"/>
                  <a:pt x="2449281" y="273893"/>
                  <a:pt x="2441659" y="280224"/>
                </a:cubicBezTo>
                <a:cubicBezTo>
                  <a:pt x="2434037" y="286556"/>
                  <a:pt x="2415233" y="290861"/>
                  <a:pt x="2385248" y="293141"/>
                </a:cubicBezTo>
                <a:cubicBezTo>
                  <a:pt x="2355263" y="295421"/>
                  <a:pt x="2332877" y="293711"/>
                  <a:pt x="2318093" y="288011"/>
                </a:cubicBezTo>
                <a:cubicBezTo>
                  <a:pt x="2303308" y="282311"/>
                  <a:pt x="2293740" y="273642"/>
                  <a:pt x="2289387" y="262005"/>
                </a:cubicBezTo>
                <a:cubicBezTo>
                  <a:pt x="2285035" y="250368"/>
                  <a:pt x="2283085" y="238118"/>
                  <a:pt x="2283537" y="225255"/>
                </a:cubicBezTo>
                <a:cubicBezTo>
                  <a:pt x="2283988" y="212392"/>
                  <a:pt x="2284662" y="195961"/>
                  <a:pt x="2285558" y="175964"/>
                </a:cubicBezTo>
                <a:cubicBezTo>
                  <a:pt x="2286455" y="155966"/>
                  <a:pt x="2285913" y="141723"/>
                  <a:pt x="2283934" y="133234"/>
                </a:cubicBezTo>
                <a:cubicBezTo>
                  <a:pt x="2279891" y="134868"/>
                  <a:pt x="2274190" y="136188"/>
                  <a:pt x="2266834" y="137191"/>
                </a:cubicBezTo>
                <a:lnTo>
                  <a:pt x="2273696" y="140655"/>
                </a:lnTo>
                <a:cubicBezTo>
                  <a:pt x="2278112" y="145602"/>
                  <a:pt x="2277772" y="151980"/>
                  <a:pt x="2272674" y="159788"/>
                </a:cubicBezTo>
                <a:cubicBezTo>
                  <a:pt x="2267576" y="167596"/>
                  <a:pt x="2259785" y="180391"/>
                  <a:pt x="2249303" y="198173"/>
                </a:cubicBezTo>
                <a:cubicBezTo>
                  <a:pt x="2238820" y="215955"/>
                  <a:pt x="2226645" y="231080"/>
                  <a:pt x="2212778" y="243549"/>
                </a:cubicBezTo>
                <a:cubicBezTo>
                  <a:pt x="2198911" y="256018"/>
                  <a:pt x="2184905" y="265271"/>
                  <a:pt x="2170758" y="271308"/>
                </a:cubicBezTo>
                <a:cubicBezTo>
                  <a:pt x="2156611" y="277346"/>
                  <a:pt x="2149036" y="278901"/>
                  <a:pt x="2148032" y="275976"/>
                </a:cubicBezTo>
                <a:cubicBezTo>
                  <a:pt x="2147028" y="273051"/>
                  <a:pt x="2152273" y="267164"/>
                  <a:pt x="2163767" y="258316"/>
                </a:cubicBezTo>
                <a:cubicBezTo>
                  <a:pt x="2175261" y="249468"/>
                  <a:pt x="2186346" y="239043"/>
                  <a:pt x="2197022" y="227040"/>
                </a:cubicBezTo>
                <a:cubicBezTo>
                  <a:pt x="2207698" y="215037"/>
                  <a:pt x="2218149" y="200138"/>
                  <a:pt x="2228373" y="182342"/>
                </a:cubicBezTo>
                <a:cubicBezTo>
                  <a:pt x="2238598" y="164545"/>
                  <a:pt x="2243710" y="150872"/>
                  <a:pt x="2243710" y="141321"/>
                </a:cubicBezTo>
                <a:cubicBezTo>
                  <a:pt x="2231779" y="144878"/>
                  <a:pt x="2220812" y="147792"/>
                  <a:pt x="2210810" y="150065"/>
                </a:cubicBezTo>
                <a:cubicBezTo>
                  <a:pt x="2200808" y="152338"/>
                  <a:pt x="2190745" y="149546"/>
                  <a:pt x="2180620" y="141687"/>
                </a:cubicBezTo>
                <a:cubicBezTo>
                  <a:pt x="2170496" y="133829"/>
                  <a:pt x="2171654" y="129315"/>
                  <a:pt x="2184094" y="128146"/>
                </a:cubicBezTo>
                <a:cubicBezTo>
                  <a:pt x="2196534" y="126978"/>
                  <a:pt x="2211068" y="124862"/>
                  <a:pt x="2227696" y="121801"/>
                </a:cubicBezTo>
                <a:cubicBezTo>
                  <a:pt x="2244323" y="118739"/>
                  <a:pt x="2262428" y="114986"/>
                  <a:pt x="2282009" y="110540"/>
                </a:cubicBezTo>
                <a:cubicBezTo>
                  <a:pt x="2301591" y="106095"/>
                  <a:pt x="2318222" y="102219"/>
                  <a:pt x="2331902" y="98914"/>
                </a:cubicBezTo>
                <a:cubicBezTo>
                  <a:pt x="2345583" y="95608"/>
                  <a:pt x="2355807" y="93956"/>
                  <a:pt x="2362576" y="93956"/>
                </a:cubicBezTo>
                <a:close/>
                <a:moveTo>
                  <a:pt x="1847445" y="85395"/>
                </a:moveTo>
                <a:cubicBezTo>
                  <a:pt x="1849368" y="85169"/>
                  <a:pt x="1851749" y="86599"/>
                  <a:pt x="1854589" y="89686"/>
                </a:cubicBezTo>
                <a:cubicBezTo>
                  <a:pt x="1860267" y="95859"/>
                  <a:pt x="1863107" y="104947"/>
                  <a:pt x="1863107" y="116950"/>
                </a:cubicBezTo>
                <a:cubicBezTo>
                  <a:pt x="1863107" y="128365"/>
                  <a:pt x="1858575" y="142031"/>
                  <a:pt x="1849512" y="157949"/>
                </a:cubicBezTo>
                <a:cubicBezTo>
                  <a:pt x="1840449" y="173867"/>
                  <a:pt x="1832999" y="176684"/>
                  <a:pt x="1827163" y="166402"/>
                </a:cubicBezTo>
                <a:cubicBezTo>
                  <a:pt x="1821327" y="156121"/>
                  <a:pt x="1820215" y="147699"/>
                  <a:pt x="1823829" y="141139"/>
                </a:cubicBezTo>
                <a:cubicBezTo>
                  <a:pt x="1827443" y="134578"/>
                  <a:pt x="1831099" y="126214"/>
                  <a:pt x="1834799" y="116047"/>
                </a:cubicBezTo>
                <a:cubicBezTo>
                  <a:pt x="1838284" y="106453"/>
                  <a:pt x="1841034" y="98118"/>
                  <a:pt x="1843048" y="91041"/>
                </a:cubicBezTo>
                <a:cubicBezTo>
                  <a:pt x="1844056" y="87503"/>
                  <a:pt x="1845521" y="85620"/>
                  <a:pt x="1847445" y="85395"/>
                </a:cubicBezTo>
                <a:close/>
                <a:moveTo>
                  <a:pt x="2018024" y="69681"/>
                </a:moveTo>
                <a:cubicBezTo>
                  <a:pt x="2022053" y="68742"/>
                  <a:pt x="2030658" y="70596"/>
                  <a:pt x="2043836" y="75242"/>
                </a:cubicBezTo>
                <a:cubicBezTo>
                  <a:pt x="2059123" y="78311"/>
                  <a:pt x="2067017" y="86492"/>
                  <a:pt x="2067519" y="99785"/>
                </a:cubicBezTo>
                <a:cubicBezTo>
                  <a:pt x="2068021" y="113078"/>
                  <a:pt x="2062303" y="117173"/>
                  <a:pt x="2050365" y="112067"/>
                </a:cubicBezTo>
                <a:cubicBezTo>
                  <a:pt x="2038426" y="106962"/>
                  <a:pt x="2025126" y="99197"/>
                  <a:pt x="2010463" y="88772"/>
                </a:cubicBezTo>
                <a:cubicBezTo>
                  <a:pt x="1995800" y="78346"/>
                  <a:pt x="1992387" y="72793"/>
                  <a:pt x="2000224" y="72112"/>
                </a:cubicBezTo>
                <a:cubicBezTo>
                  <a:pt x="2008061" y="71431"/>
                  <a:pt x="2013994" y="70621"/>
                  <a:pt x="2018024" y="69681"/>
                </a:cubicBezTo>
                <a:close/>
                <a:moveTo>
                  <a:pt x="1577153" y="46848"/>
                </a:moveTo>
                <a:cubicBezTo>
                  <a:pt x="1573259" y="50677"/>
                  <a:pt x="1568465" y="54967"/>
                  <a:pt x="1562770" y="59719"/>
                </a:cubicBezTo>
                <a:lnTo>
                  <a:pt x="1546189" y="72826"/>
                </a:lnTo>
                <a:lnTo>
                  <a:pt x="1556234" y="72499"/>
                </a:lnTo>
                <a:cubicBezTo>
                  <a:pt x="1566968" y="74414"/>
                  <a:pt x="1574869" y="77934"/>
                  <a:pt x="1579938" y="83061"/>
                </a:cubicBezTo>
                <a:cubicBezTo>
                  <a:pt x="1585008" y="88187"/>
                  <a:pt x="1587090" y="92256"/>
                  <a:pt x="1586187" y="95268"/>
                </a:cubicBezTo>
                <a:cubicBezTo>
                  <a:pt x="1588410" y="91582"/>
                  <a:pt x="1593927" y="84889"/>
                  <a:pt x="1602739" y="75188"/>
                </a:cubicBezTo>
                <a:cubicBezTo>
                  <a:pt x="1611551" y="65487"/>
                  <a:pt x="1616818" y="58786"/>
                  <a:pt x="1618539" y="55087"/>
                </a:cubicBezTo>
                <a:cubicBezTo>
                  <a:pt x="1620259" y="51387"/>
                  <a:pt x="1618897" y="49537"/>
                  <a:pt x="1614452" y="49537"/>
                </a:cubicBezTo>
                <a:cubicBezTo>
                  <a:pt x="1608543" y="49537"/>
                  <a:pt x="1602212" y="49989"/>
                  <a:pt x="1595458" y="50892"/>
                </a:cubicBezTo>
                <a:cubicBezTo>
                  <a:pt x="1588704" y="51795"/>
                  <a:pt x="1582602" y="50447"/>
                  <a:pt x="1577153" y="46848"/>
                </a:cubicBezTo>
                <a:close/>
                <a:moveTo>
                  <a:pt x="2588344" y="34695"/>
                </a:moveTo>
                <a:cubicBezTo>
                  <a:pt x="2614329" y="30995"/>
                  <a:pt x="2634957" y="43815"/>
                  <a:pt x="2650230" y="73155"/>
                </a:cubicBezTo>
                <a:cubicBezTo>
                  <a:pt x="2659321" y="105120"/>
                  <a:pt x="2646881" y="136840"/>
                  <a:pt x="2612909" y="168317"/>
                </a:cubicBezTo>
                <a:cubicBezTo>
                  <a:pt x="2602785" y="183518"/>
                  <a:pt x="2597723" y="201514"/>
                  <a:pt x="2597723" y="222308"/>
                </a:cubicBezTo>
                <a:lnTo>
                  <a:pt x="2565285" y="222308"/>
                </a:lnTo>
                <a:cubicBezTo>
                  <a:pt x="2564310" y="185798"/>
                  <a:pt x="2579260" y="152550"/>
                  <a:pt x="2610134" y="122564"/>
                </a:cubicBezTo>
                <a:cubicBezTo>
                  <a:pt x="2617061" y="112211"/>
                  <a:pt x="2620086" y="101205"/>
                  <a:pt x="2619212" y="89546"/>
                </a:cubicBezTo>
                <a:cubicBezTo>
                  <a:pt x="2614494" y="73671"/>
                  <a:pt x="2605538" y="66186"/>
                  <a:pt x="2592345" y="67089"/>
                </a:cubicBezTo>
                <a:lnTo>
                  <a:pt x="2587054" y="67089"/>
                </a:lnTo>
                <a:cubicBezTo>
                  <a:pt x="2570778" y="67864"/>
                  <a:pt x="2563091" y="81810"/>
                  <a:pt x="2563995" y="108927"/>
                </a:cubicBezTo>
                <a:lnTo>
                  <a:pt x="2530180" y="108927"/>
                </a:lnTo>
                <a:cubicBezTo>
                  <a:pt x="2529220" y="71814"/>
                  <a:pt x="2540957" y="49028"/>
                  <a:pt x="2565393" y="40567"/>
                </a:cubicBezTo>
                <a:cubicBezTo>
                  <a:pt x="2569365" y="37584"/>
                  <a:pt x="2577016" y="35627"/>
                  <a:pt x="2588344" y="34695"/>
                </a:cubicBezTo>
                <a:close/>
                <a:moveTo>
                  <a:pt x="1295540" y="30524"/>
                </a:moveTo>
                <a:cubicBezTo>
                  <a:pt x="1299580" y="31182"/>
                  <a:pt x="1303893" y="33203"/>
                  <a:pt x="1308478" y="36588"/>
                </a:cubicBezTo>
                <a:cubicBezTo>
                  <a:pt x="1317649" y="43356"/>
                  <a:pt x="1324138" y="50136"/>
                  <a:pt x="1327945" y="56926"/>
                </a:cubicBezTo>
                <a:cubicBezTo>
                  <a:pt x="1331752" y="63716"/>
                  <a:pt x="1329418" y="68194"/>
                  <a:pt x="1320943" y="70359"/>
                </a:cubicBezTo>
                <a:cubicBezTo>
                  <a:pt x="1312468" y="72524"/>
                  <a:pt x="1300444" y="78501"/>
                  <a:pt x="1284871" y="88288"/>
                </a:cubicBezTo>
                <a:cubicBezTo>
                  <a:pt x="1269297" y="98075"/>
                  <a:pt x="1254061" y="108468"/>
                  <a:pt x="1239161" y="119467"/>
                </a:cubicBezTo>
                <a:cubicBezTo>
                  <a:pt x="1250863" y="124486"/>
                  <a:pt x="1255341" y="129394"/>
                  <a:pt x="1252594" y="134191"/>
                </a:cubicBezTo>
                <a:cubicBezTo>
                  <a:pt x="1249848" y="138988"/>
                  <a:pt x="1248041" y="147470"/>
                  <a:pt x="1247174" y="159637"/>
                </a:cubicBezTo>
                <a:cubicBezTo>
                  <a:pt x="1246306" y="171805"/>
                  <a:pt x="1246543" y="189551"/>
                  <a:pt x="1247884" y="212875"/>
                </a:cubicBezTo>
                <a:cubicBezTo>
                  <a:pt x="1249224" y="236200"/>
                  <a:pt x="1249665" y="253745"/>
                  <a:pt x="1249206" y="265511"/>
                </a:cubicBezTo>
                <a:cubicBezTo>
                  <a:pt x="1248748" y="277277"/>
                  <a:pt x="1243259" y="289893"/>
                  <a:pt x="1232740" y="303359"/>
                </a:cubicBezTo>
                <a:cubicBezTo>
                  <a:pt x="1222222" y="316824"/>
                  <a:pt x="1214026" y="318592"/>
                  <a:pt x="1208154" y="308661"/>
                </a:cubicBezTo>
                <a:cubicBezTo>
                  <a:pt x="1202282" y="298730"/>
                  <a:pt x="1193807" y="288129"/>
                  <a:pt x="1182729" y="276858"/>
                </a:cubicBezTo>
                <a:cubicBezTo>
                  <a:pt x="1171651" y="265587"/>
                  <a:pt x="1172042" y="261525"/>
                  <a:pt x="1183901" y="264672"/>
                </a:cubicBezTo>
                <a:cubicBezTo>
                  <a:pt x="1195761" y="267820"/>
                  <a:pt x="1203927" y="269261"/>
                  <a:pt x="1208401" y="268996"/>
                </a:cubicBezTo>
                <a:cubicBezTo>
                  <a:pt x="1212876" y="268731"/>
                  <a:pt x="1215722" y="265343"/>
                  <a:pt x="1216941" y="258832"/>
                </a:cubicBezTo>
                <a:cubicBezTo>
                  <a:pt x="1218160" y="252322"/>
                  <a:pt x="1218992" y="236358"/>
                  <a:pt x="1219436" y="210940"/>
                </a:cubicBezTo>
                <a:cubicBezTo>
                  <a:pt x="1219881" y="185522"/>
                  <a:pt x="1219228" y="165822"/>
                  <a:pt x="1217479" y="151840"/>
                </a:cubicBezTo>
                <a:cubicBezTo>
                  <a:pt x="1215729" y="137858"/>
                  <a:pt x="1212356" y="126960"/>
                  <a:pt x="1207358" y="119144"/>
                </a:cubicBezTo>
                <a:cubicBezTo>
                  <a:pt x="1202361" y="111329"/>
                  <a:pt x="1202988" y="107898"/>
                  <a:pt x="1209240" y="108852"/>
                </a:cubicBezTo>
                <a:cubicBezTo>
                  <a:pt x="1215493" y="109805"/>
                  <a:pt x="1221336" y="110676"/>
                  <a:pt x="1226771" y="111465"/>
                </a:cubicBezTo>
                <a:cubicBezTo>
                  <a:pt x="1248841" y="90801"/>
                  <a:pt x="1264045" y="75991"/>
                  <a:pt x="1272384" y="67036"/>
                </a:cubicBezTo>
                <a:cubicBezTo>
                  <a:pt x="1280723" y="58080"/>
                  <a:pt x="1276241" y="55176"/>
                  <a:pt x="1258940" y="58324"/>
                </a:cubicBezTo>
                <a:cubicBezTo>
                  <a:pt x="1241639" y="61472"/>
                  <a:pt x="1222064" y="65265"/>
                  <a:pt x="1200217" y="69703"/>
                </a:cubicBezTo>
                <a:cubicBezTo>
                  <a:pt x="1178369" y="74141"/>
                  <a:pt x="1164090" y="77741"/>
                  <a:pt x="1157379" y="80501"/>
                </a:cubicBezTo>
                <a:cubicBezTo>
                  <a:pt x="1150668" y="83261"/>
                  <a:pt x="1143537" y="83193"/>
                  <a:pt x="1135987" y="80297"/>
                </a:cubicBezTo>
                <a:cubicBezTo>
                  <a:pt x="1128437" y="77400"/>
                  <a:pt x="1121898" y="72198"/>
                  <a:pt x="1116369" y="64691"/>
                </a:cubicBezTo>
                <a:cubicBezTo>
                  <a:pt x="1110841" y="57184"/>
                  <a:pt x="1113889" y="53889"/>
                  <a:pt x="1125511" y="54807"/>
                </a:cubicBezTo>
                <a:cubicBezTo>
                  <a:pt x="1137134" y="55725"/>
                  <a:pt x="1154529" y="55069"/>
                  <a:pt x="1177695" y="52839"/>
                </a:cubicBezTo>
                <a:cubicBezTo>
                  <a:pt x="1200862" y="50609"/>
                  <a:pt x="1222663" y="47719"/>
                  <a:pt x="1243098" y="44170"/>
                </a:cubicBezTo>
                <a:cubicBezTo>
                  <a:pt x="1263532" y="40621"/>
                  <a:pt x="1277245" y="36778"/>
                  <a:pt x="1284236" y="32641"/>
                </a:cubicBezTo>
                <a:cubicBezTo>
                  <a:pt x="1287731" y="30572"/>
                  <a:pt x="1291499" y="29867"/>
                  <a:pt x="1295540" y="30524"/>
                </a:cubicBezTo>
                <a:close/>
                <a:moveTo>
                  <a:pt x="2324807" y="30213"/>
                </a:moveTo>
                <a:cubicBezTo>
                  <a:pt x="2334736" y="29446"/>
                  <a:pt x="2342787" y="31689"/>
                  <a:pt x="2348960" y="36943"/>
                </a:cubicBezTo>
                <a:cubicBezTo>
                  <a:pt x="2357191" y="43948"/>
                  <a:pt x="2354617" y="49376"/>
                  <a:pt x="2341238" y="53226"/>
                </a:cubicBezTo>
                <a:cubicBezTo>
                  <a:pt x="2327859" y="57076"/>
                  <a:pt x="2315813" y="60120"/>
                  <a:pt x="2305101" y="62357"/>
                </a:cubicBezTo>
                <a:cubicBezTo>
                  <a:pt x="2294388" y="64594"/>
                  <a:pt x="2282909" y="66394"/>
                  <a:pt x="2270663" y="67756"/>
                </a:cubicBezTo>
                <a:cubicBezTo>
                  <a:pt x="2258416" y="69118"/>
                  <a:pt x="2247489" y="66430"/>
                  <a:pt x="2237881" y="59690"/>
                </a:cubicBezTo>
                <a:cubicBezTo>
                  <a:pt x="2228273" y="52950"/>
                  <a:pt x="2228549" y="48659"/>
                  <a:pt x="2238709" y="46816"/>
                </a:cubicBezTo>
                <a:cubicBezTo>
                  <a:pt x="2248869" y="44973"/>
                  <a:pt x="2260309" y="43148"/>
                  <a:pt x="2273029" y="41341"/>
                </a:cubicBezTo>
                <a:cubicBezTo>
                  <a:pt x="2285605" y="38803"/>
                  <a:pt x="2299347" y="35684"/>
                  <a:pt x="2314253" y="31984"/>
                </a:cubicBezTo>
                <a:cubicBezTo>
                  <a:pt x="2317980" y="31060"/>
                  <a:pt x="2321498" y="30469"/>
                  <a:pt x="2324807" y="30213"/>
                </a:cubicBezTo>
                <a:close/>
                <a:moveTo>
                  <a:pt x="525723" y="15340"/>
                </a:moveTo>
                <a:cubicBezTo>
                  <a:pt x="527689" y="15315"/>
                  <a:pt x="530169" y="15716"/>
                  <a:pt x="533164" y="16540"/>
                </a:cubicBezTo>
                <a:cubicBezTo>
                  <a:pt x="545146" y="19838"/>
                  <a:pt x="553943" y="23366"/>
                  <a:pt x="559558" y="27123"/>
                </a:cubicBezTo>
                <a:cubicBezTo>
                  <a:pt x="565172" y="30880"/>
                  <a:pt x="566380" y="35989"/>
                  <a:pt x="563182" y="42449"/>
                </a:cubicBezTo>
                <a:cubicBezTo>
                  <a:pt x="559984" y="48910"/>
                  <a:pt x="557088" y="64271"/>
                  <a:pt x="554492" y="88535"/>
                </a:cubicBezTo>
                <a:cubicBezTo>
                  <a:pt x="563670" y="86800"/>
                  <a:pt x="571600" y="85240"/>
                  <a:pt x="578282" y="83857"/>
                </a:cubicBezTo>
                <a:cubicBezTo>
                  <a:pt x="584965" y="82473"/>
                  <a:pt x="591669" y="85384"/>
                  <a:pt x="598394" y="92590"/>
                </a:cubicBezTo>
                <a:cubicBezTo>
                  <a:pt x="605120" y="99796"/>
                  <a:pt x="603191" y="104535"/>
                  <a:pt x="592608" y="106808"/>
                </a:cubicBezTo>
                <a:cubicBezTo>
                  <a:pt x="582025" y="109081"/>
                  <a:pt x="568768" y="111809"/>
                  <a:pt x="552836" y="114993"/>
                </a:cubicBezTo>
                <a:cubicBezTo>
                  <a:pt x="551201" y="135456"/>
                  <a:pt x="549501" y="154077"/>
                  <a:pt x="547738" y="170855"/>
                </a:cubicBezTo>
                <a:cubicBezTo>
                  <a:pt x="582068" y="168245"/>
                  <a:pt x="606142" y="165793"/>
                  <a:pt x="619958" y="163499"/>
                </a:cubicBezTo>
                <a:cubicBezTo>
                  <a:pt x="633775" y="161204"/>
                  <a:pt x="645889" y="163764"/>
                  <a:pt x="656300" y="171178"/>
                </a:cubicBezTo>
                <a:cubicBezTo>
                  <a:pt x="666711" y="178592"/>
                  <a:pt x="671286" y="184693"/>
                  <a:pt x="670024" y="189483"/>
                </a:cubicBezTo>
                <a:cubicBezTo>
                  <a:pt x="668762" y="194273"/>
                  <a:pt x="659684" y="196219"/>
                  <a:pt x="642792" y="195323"/>
                </a:cubicBezTo>
                <a:cubicBezTo>
                  <a:pt x="625899" y="194427"/>
                  <a:pt x="606783" y="193979"/>
                  <a:pt x="585445" y="193979"/>
                </a:cubicBezTo>
                <a:cubicBezTo>
                  <a:pt x="565097" y="193979"/>
                  <a:pt x="537811" y="196227"/>
                  <a:pt x="503588" y="200722"/>
                </a:cubicBezTo>
                <a:cubicBezTo>
                  <a:pt x="469365" y="205218"/>
                  <a:pt x="444273" y="209014"/>
                  <a:pt x="428312" y="212112"/>
                </a:cubicBezTo>
                <a:cubicBezTo>
                  <a:pt x="412352" y="215209"/>
                  <a:pt x="400019" y="218135"/>
                  <a:pt x="391314" y="220888"/>
                </a:cubicBezTo>
                <a:cubicBezTo>
                  <a:pt x="382610" y="223641"/>
                  <a:pt x="372507" y="220332"/>
                  <a:pt x="361006" y="210961"/>
                </a:cubicBezTo>
                <a:cubicBezTo>
                  <a:pt x="349506" y="201590"/>
                  <a:pt x="351951" y="196628"/>
                  <a:pt x="368341" y="196076"/>
                </a:cubicBezTo>
                <a:cubicBezTo>
                  <a:pt x="384732" y="195524"/>
                  <a:pt x="415722" y="191376"/>
                  <a:pt x="461309" y="183632"/>
                </a:cubicBezTo>
                <a:cubicBezTo>
                  <a:pt x="462126" y="167069"/>
                  <a:pt x="462535" y="150270"/>
                  <a:pt x="462535" y="133234"/>
                </a:cubicBezTo>
                <a:cubicBezTo>
                  <a:pt x="450618" y="136833"/>
                  <a:pt x="438641" y="135313"/>
                  <a:pt x="426602" y="128673"/>
                </a:cubicBezTo>
                <a:cubicBezTo>
                  <a:pt x="414564" y="122034"/>
                  <a:pt x="414933" y="117527"/>
                  <a:pt x="427710" y="115154"/>
                </a:cubicBezTo>
                <a:cubicBezTo>
                  <a:pt x="440487" y="112781"/>
                  <a:pt x="452096" y="110468"/>
                  <a:pt x="462535" y="108217"/>
                </a:cubicBezTo>
                <a:cubicBezTo>
                  <a:pt x="462535" y="101061"/>
                  <a:pt x="461886" y="93791"/>
                  <a:pt x="460589" y="86406"/>
                </a:cubicBezTo>
                <a:cubicBezTo>
                  <a:pt x="459291" y="79020"/>
                  <a:pt x="456369" y="71004"/>
                  <a:pt x="451823" y="62357"/>
                </a:cubicBezTo>
                <a:cubicBezTo>
                  <a:pt x="447277" y="53710"/>
                  <a:pt x="449529" y="50089"/>
                  <a:pt x="458577" y="51494"/>
                </a:cubicBezTo>
                <a:cubicBezTo>
                  <a:pt x="467626" y="52900"/>
                  <a:pt x="475976" y="55434"/>
                  <a:pt x="483626" y="59098"/>
                </a:cubicBezTo>
                <a:cubicBezTo>
                  <a:pt x="491277" y="62762"/>
                  <a:pt x="494184" y="67620"/>
                  <a:pt x="492348" y="73671"/>
                </a:cubicBezTo>
                <a:cubicBezTo>
                  <a:pt x="490513" y="79723"/>
                  <a:pt x="489179" y="89173"/>
                  <a:pt x="488348" y="102022"/>
                </a:cubicBezTo>
                <a:cubicBezTo>
                  <a:pt x="497081" y="100416"/>
                  <a:pt x="510130" y="97957"/>
                  <a:pt x="527496" y="94644"/>
                </a:cubicBezTo>
                <a:cubicBezTo>
                  <a:pt x="528285" y="86872"/>
                  <a:pt x="528680" y="76310"/>
                  <a:pt x="528680" y="62959"/>
                </a:cubicBezTo>
                <a:cubicBezTo>
                  <a:pt x="528680" y="49279"/>
                  <a:pt x="526432" y="37298"/>
                  <a:pt x="521936" y="27016"/>
                </a:cubicBezTo>
                <a:cubicBezTo>
                  <a:pt x="518564" y="19304"/>
                  <a:pt x="519827" y="15412"/>
                  <a:pt x="525723" y="15340"/>
                </a:cubicBezTo>
                <a:close/>
                <a:moveTo>
                  <a:pt x="1917073" y="7796"/>
                </a:moveTo>
                <a:cubicBezTo>
                  <a:pt x="1921248" y="8126"/>
                  <a:pt x="1926992" y="9442"/>
                  <a:pt x="1934306" y="11743"/>
                </a:cubicBezTo>
                <a:cubicBezTo>
                  <a:pt x="1948933" y="16117"/>
                  <a:pt x="1954447" y="22516"/>
                  <a:pt x="1950847" y="30941"/>
                </a:cubicBezTo>
                <a:cubicBezTo>
                  <a:pt x="1947248" y="39366"/>
                  <a:pt x="1945448" y="56786"/>
                  <a:pt x="1945448" y="83201"/>
                </a:cubicBezTo>
                <a:cubicBezTo>
                  <a:pt x="1945448" y="110060"/>
                  <a:pt x="1944731" y="130925"/>
                  <a:pt x="1943297" y="145796"/>
                </a:cubicBezTo>
                <a:cubicBezTo>
                  <a:pt x="1941863" y="160666"/>
                  <a:pt x="1938644" y="169263"/>
                  <a:pt x="1933639" y="171586"/>
                </a:cubicBezTo>
                <a:cubicBezTo>
                  <a:pt x="1928634" y="173910"/>
                  <a:pt x="1923475" y="170199"/>
                  <a:pt x="1918162" y="160455"/>
                </a:cubicBezTo>
                <a:cubicBezTo>
                  <a:pt x="1912849" y="150711"/>
                  <a:pt x="1911767" y="140981"/>
                  <a:pt x="1914914" y="131265"/>
                </a:cubicBezTo>
                <a:cubicBezTo>
                  <a:pt x="1918062" y="121550"/>
                  <a:pt x="1919636" y="103284"/>
                  <a:pt x="1919636" y="76468"/>
                </a:cubicBezTo>
                <a:cubicBezTo>
                  <a:pt x="1919636" y="49465"/>
                  <a:pt x="1917388" y="32418"/>
                  <a:pt x="1912892" y="25327"/>
                </a:cubicBezTo>
                <a:cubicBezTo>
                  <a:pt x="1908397" y="18236"/>
                  <a:pt x="1907185" y="13048"/>
                  <a:pt x="1909257" y="9764"/>
                </a:cubicBezTo>
                <a:cubicBezTo>
                  <a:pt x="1910293" y="8122"/>
                  <a:pt x="1912899" y="7466"/>
                  <a:pt x="1917073" y="7796"/>
                </a:cubicBezTo>
                <a:close/>
                <a:moveTo>
                  <a:pt x="838274" y="5475"/>
                </a:moveTo>
                <a:cubicBezTo>
                  <a:pt x="839739" y="5201"/>
                  <a:pt x="841655" y="5240"/>
                  <a:pt x="844021" y="5591"/>
                </a:cubicBezTo>
                <a:cubicBezTo>
                  <a:pt x="853485" y="6997"/>
                  <a:pt x="861835" y="9305"/>
                  <a:pt x="869069" y="12518"/>
                </a:cubicBezTo>
                <a:cubicBezTo>
                  <a:pt x="876304" y="15730"/>
                  <a:pt x="879000" y="19724"/>
                  <a:pt x="877157" y="24499"/>
                </a:cubicBezTo>
                <a:cubicBezTo>
                  <a:pt x="875315" y="29274"/>
                  <a:pt x="873963" y="34451"/>
                  <a:pt x="873103" y="40029"/>
                </a:cubicBezTo>
                <a:cubicBezTo>
                  <a:pt x="872242" y="45608"/>
                  <a:pt x="871812" y="50075"/>
                  <a:pt x="871812" y="53430"/>
                </a:cubicBezTo>
                <a:cubicBezTo>
                  <a:pt x="879039" y="52642"/>
                  <a:pt x="883965" y="51810"/>
                  <a:pt x="886589" y="50935"/>
                </a:cubicBezTo>
                <a:lnTo>
                  <a:pt x="898722" y="46891"/>
                </a:lnTo>
                <a:cubicBezTo>
                  <a:pt x="905605" y="44052"/>
                  <a:pt x="912965" y="46163"/>
                  <a:pt x="920802" y="53226"/>
                </a:cubicBezTo>
                <a:cubicBezTo>
                  <a:pt x="928639" y="60288"/>
                  <a:pt x="924835" y="65928"/>
                  <a:pt x="909390" y="70144"/>
                </a:cubicBezTo>
                <a:cubicBezTo>
                  <a:pt x="893946" y="74360"/>
                  <a:pt x="880882" y="77235"/>
                  <a:pt x="870199" y="78769"/>
                </a:cubicBezTo>
                <a:cubicBezTo>
                  <a:pt x="869482" y="90285"/>
                  <a:pt x="869123" y="98036"/>
                  <a:pt x="869123" y="102022"/>
                </a:cubicBezTo>
                <a:cubicBezTo>
                  <a:pt x="886934" y="100359"/>
                  <a:pt x="901952" y="98623"/>
                  <a:pt x="914177" y="96817"/>
                </a:cubicBezTo>
                <a:cubicBezTo>
                  <a:pt x="926402" y="95010"/>
                  <a:pt x="935737" y="92726"/>
                  <a:pt x="942183" y="89966"/>
                </a:cubicBezTo>
                <a:cubicBezTo>
                  <a:pt x="948629" y="87205"/>
                  <a:pt x="956821" y="88951"/>
                  <a:pt x="966759" y="95203"/>
                </a:cubicBezTo>
                <a:cubicBezTo>
                  <a:pt x="976696" y="101456"/>
                  <a:pt x="984953" y="108916"/>
                  <a:pt x="991528" y="117585"/>
                </a:cubicBezTo>
                <a:cubicBezTo>
                  <a:pt x="998103" y="126253"/>
                  <a:pt x="995145" y="131886"/>
                  <a:pt x="982655" y="134481"/>
                </a:cubicBezTo>
                <a:cubicBezTo>
                  <a:pt x="970164" y="137077"/>
                  <a:pt x="956867" y="142917"/>
                  <a:pt x="942764" y="152001"/>
                </a:cubicBezTo>
                <a:cubicBezTo>
                  <a:pt x="928660" y="161086"/>
                  <a:pt x="924086" y="159910"/>
                  <a:pt x="929040" y="148474"/>
                </a:cubicBezTo>
                <a:cubicBezTo>
                  <a:pt x="933995" y="137037"/>
                  <a:pt x="937142" y="129286"/>
                  <a:pt x="938483" y="125221"/>
                </a:cubicBezTo>
                <a:cubicBezTo>
                  <a:pt x="939824" y="121156"/>
                  <a:pt x="937802" y="118775"/>
                  <a:pt x="932417" y="118080"/>
                </a:cubicBezTo>
                <a:cubicBezTo>
                  <a:pt x="927033" y="117384"/>
                  <a:pt x="910036" y="118836"/>
                  <a:pt x="881427" y="122435"/>
                </a:cubicBezTo>
                <a:lnTo>
                  <a:pt x="862697" y="124883"/>
                </a:lnTo>
                <a:lnTo>
                  <a:pt x="864703" y="125199"/>
                </a:lnTo>
                <a:cubicBezTo>
                  <a:pt x="874461" y="128046"/>
                  <a:pt x="882363" y="131567"/>
                  <a:pt x="888407" y="135761"/>
                </a:cubicBezTo>
                <a:cubicBezTo>
                  <a:pt x="894452" y="139956"/>
                  <a:pt x="896097" y="145061"/>
                  <a:pt x="893344" y="151076"/>
                </a:cubicBezTo>
                <a:cubicBezTo>
                  <a:pt x="890590" y="157092"/>
                  <a:pt x="888784" y="163126"/>
                  <a:pt x="887923" y="169177"/>
                </a:cubicBezTo>
                <a:cubicBezTo>
                  <a:pt x="887063" y="175229"/>
                  <a:pt x="883944" y="187038"/>
                  <a:pt x="878566" y="204605"/>
                </a:cubicBezTo>
                <a:cubicBezTo>
                  <a:pt x="896592" y="202913"/>
                  <a:pt x="908480" y="201364"/>
                  <a:pt x="914230" y="199959"/>
                </a:cubicBezTo>
                <a:cubicBezTo>
                  <a:pt x="919981" y="198553"/>
                  <a:pt x="928746" y="196728"/>
                  <a:pt x="940527" y="194484"/>
                </a:cubicBezTo>
                <a:cubicBezTo>
                  <a:pt x="952307" y="192240"/>
                  <a:pt x="963148" y="196280"/>
                  <a:pt x="973050" y="206605"/>
                </a:cubicBezTo>
                <a:cubicBezTo>
                  <a:pt x="982952" y="216930"/>
                  <a:pt x="976707" y="222354"/>
                  <a:pt x="954315" y="222878"/>
                </a:cubicBezTo>
                <a:cubicBezTo>
                  <a:pt x="931923" y="223401"/>
                  <a:pt x="904909" y="225377"/>
                  <a:pt x="873275" y="228804"/>
                </a:cubicBezTo>
                <a:cubicBezTo>
                  <a:pt x="862778" y="255018"/>
                  <a:pt x="848473" y="274861"/>
                  <a:pt x="830362" y="288334"/>
                </a:cubicBezTo>
                <a:cubicBezTo>
                  <a:pt x="812250" y="301806"/>
                  <a:pt x="791883" y="310145"/>
                  <a:pt x="769262" y="313350"/>
                </a:cubicBezTo>
                <a:cubicBezTo>
                  <a:pt x="746640" y="316555"/>
                  <a:pt x="745012" y="313526"/>
                  <a:pt x="764379" y="304262"/>
                </a:cubicBezTo>
                <a:cubicBezTo>
                  <a:pt x="783745" y="294998"/>
                  <a:pt x="800226" y="284225"/>
                  <a:pt x="813820" y="271943"/>
                </a:cubicBezTo>
                <a:cubicBezTo>
                  <a:pt x="827415" y="259660"/>
                  <a:pt x="838148" y="245819"/>
                  <a:pt x="846021" y="230417"/>
                </a:cubicBezTo>
                <a:cubicBezTo>
                  <a:pt x="799874" y="236684"/>
                  <a:pt x="772696" y="240950"/>
                  <a:pt x="764486" y="243216"/>
                </a:cubicBezTo>
                <a:cubicBezTo>
                  <a:pt x="756277" y="245482"/>
                  <a:pt x="746665" y="241638"/>
                  <a:pt x="735652" y="231686"/>
                </a:cubicBezTo>
                <a:cubicBezTo>
                  <a:pt x="724638" y="221734"/>
                  <a:pt x="725635" y="217217"/>
                  <a:pt x="738642" y="218135"/>
                </a:cubicBezTo>
                <a:cubicBezTo>
                  <a:pt x="751648" y="219053"/>
                  <a:pt x="767681" y="218626"/>
                  <a:pt x="786739" y="216855"/>
                </a:cubicBezTo>
                <a:cubicBezTo>
                  <a:pt x="805797" y="215084"/>
                  <a:pt x="827128" y="212513"/>
                  <a:pt x="850732" y="209143"/>
                </a:cubicBezTo>
                <a:cubicBezTo>
                  <a:pt x="853887" y="199679"/>
                  <a:pt x="856364" y="187472"/>
                  <a:pt x="858164" y="172522"/>
                </a:cubicBezTo>
                <a:cubicBezTo>
                  <a:pt x="859964" y="157572"/>
                  <a:pt x="859064" y="145236"/>
                  <a:pt x="855464" y="135514"/>
                </a:cubicBezTo>
                <a:cubicBezTo>
                  <a:pt x="854564" y="133083"/>
                  <a:pt x="854082" y="131045"/>
                  <a:pt x="854017" y="129400"/>
                </a:cubicBezTo>
                <a:lnTo>
                  <a:pt x="855005" y="125889"/>
                </a:lnTo>
                <a:lnTo>
                  <a:pt x="809174" y="131878"/>
                </a:lnTo>
                <a:cubicBezTo>
                  <a:pt x="789614" y="134574"/>
                  <a:pt x="774962" y="136822"/>
                  <a:pt x="765218" y="138622"/>
                </a:cubicBezTo>
                <a:cubicBezTo>
                  <a:pt x="755474" y="140422"/>
                  <a:pt x="745582" y="136797"/>
                  <a:pt x="735544" y="127748"/>
                </a:cubicBezTo>
                <a:cubicBezTo>
                  <a:pt x="725506" y="118700"/>
                  <a:pt x="726764" y="114634"/>
                  <a:pt x="739319" y="115552"/>
                </a:cubicBezTo>
                <a:cubicBezTo>
                  <a:pt x="751874" y="116470"/>
                  <a:pt x="765881" y="116265"/>
                  <a:pt x="781340" y="114939"/>
                </a:cubicBezTo>
                <a:cubicBezTo>
                  <a:pt x="796798" y="113613"/>
                  <a:pt x="817907" y="111279"/>
                  <a:pt x="844666" y="107937"/>
                </a:cubicBezTo>
                <a:lnTo>
                  <a:pt x="844666" y="81931"/>
                </a:lnTo>
                <a:cubicBezTo>
                  <a:pt x="839418" y="82835"/>
                  <a:pt x="832990" y="83961"/>
                  <a:pt x="825382" y="85309"/>
                </a:cubicBezTo>
                <a:cubicBezTo>
                  <a:pt x="817775" y="86657"/>
                  <a:pt x="809636" y="83261"/>
                  <a:pt x="800968" y="75123"/>
                </a:cubicBezTo>
                <a:cubicBezTo>
                  <a:pt x="792299" y="66985"/>
                  <a:pt x="793844" y="62916"/>
                  <a:pt x="805603" y="62916"/>
                </a:cubicBezTo>
                <a:cubicBezTo>
                  <a:pt x="815269" y="62916"/>
                  <a:pt x="828289" y="61740"/>
                  <a:pt x="844666" y="59389"/>
                </a:cubicBezTo>
                <a:cubicBezTo>
                  <a:pt x="844666" y="39312"/>
                  <a:pt x="842192" y="24976"/>
                  <a:pt x="837245" y="16379"/>
                </a:cubicBezTo>
                <a:cubicBezTo>
                  <a:pt x="833535" y="9931"/>
                  <a:pt x="833877" y="6296"/>
                  <a:pt x="838274" y="5475"/>
                </a:cubicBezTo>
                <a:close/>
                <a:moveTo>
                  <a:pt x="1573382" y="3"/>
                </a:moveTo>
                <a:cubicBezTo>
                  <a:pt x="1574749" y="34"/>
                  <a:pt x="1576321" y="416"/>
                  <a:pt x="1578099" y="1149"/>
                </a:cubicBezTo>
                <a:cubicBezTo>
                  <a:pt x="1585212" y="4082"/>
                  <a:pt x="1591715" y="8291"/>
                  <a:pt x="1597609" y="13776"/>
                </a:cubicBezTo>
                <a:cubicBezTo>
                  <a:pt x="1603503" y="19261"/>
                  <a:pt x="1604797" y="23330"/>
                  <a:pt x="1601492" y="25983"/>
                </a:cubicBezTo>
                <a:cubicBezTo>
                  <a:pt x="1598186" y="28636"/>
                  <a:pt x="1593085" y="31045"/>
                  <a:pt x="1586187" y="33211"/>
                </a:cubicBezTo>
                <a:cubicBezTo>
                  <a:pt x="1606005" y="33211"/>
                  <a:pt x="1619481" y="31407"/>
                  <a:pt x="1626616" y="27801"/>
                </a:cubicBezTo>
                <a:cubicBezTo>
                  <a:pt x="1633750" y="24194"/>
                  <a:pt x="1640698" y="24083"/>
                  <a:pt x="1647459" y="27467"/>
                </a:cubicBezTo>
                <a:cubicBezTo>
                  <a:pt x="1654220" y="30852"/>
                  <a:pt x="1660322" y="35190"/>
                  <a:pt x="1665765" y="40481"/>
                </a:cubicBezTo>
                <a:cubicBezTo>
                  <a:pt x="1671207" y="45773"/>
                  <a:pt x="1670730" y="49845"/>
                  <a:pt x="1664334" y="52699"/>
                </a:cubicBezTo>
                <a:cubicBezTo>
                  <a:pt x="1657938" y="55553"/>
                  <a:pt x="1651876" y="60507"/>
                  <a:pt x="1646147" y="67563"/>
                </a:cubicBezTo>
                <a:cubicBezTo>
                  <a:pt x="1640418" y="74618"/>
                  <a:pt x="1632330" y="83136"/>
                  <a:pt x="1621883" y="93117"/>
                </a:cubicBezTo>
                <a:cubicBezTo>
                  <a:pt x="1611437" y="103098"/>
                  <a:pt x="1600742" y="111963"/>
                  <a:pt x="1589801" y="119714"/>
                </a:cubicBezTo>
                <a:lnTo>
                  <a:pt x="1585252" y="122226"/>
                </a:lnTo>
                <a:lnTo>
                  <a:pt x="1589282" y="121797"/>
                </a:lnTo>
                <a:cubicBezTo>
                  <a:pt x="1590903" y="121988"/>
                  <a:pt x="1592793" y="122512"/>
                  <a:pt x="1594952" y="123371"/>
                </a:cubicBezTo>
                <a:cubicBezTo>
                  <a:pt x="1603592" y="126806"/>
                  <a:pt x="1609917" y="131079"/>
                  <a:pt x="1613925" y="136191"/>
                </a:cubicBezTo>
                <a:cubicBezTo>
                  <a:pt x="1617933" y="141304"/>
                  <a:pt x="1617893" y="145308"/>
                  <a:pt x="1613806" y="148205"/>
                </a:cubicBezTo>
                <a:cubicBezTo>
                  <a:pt x="1609719" y="151101"/>
                  <a:pt x="1605467" y="153267"/>
                  <a:pt x="1601051" y="154701"/>
                </a:cubicBezTo>
                <a:cubicBezTo>
                  <a:pt x="1609640" y="154701"/>
                  <a:pt x="1618876" y="153625"/>
                  <a:pt x="1628756" y="151474"/>
                </a:cubicBezTo>
                <a:cubicBezTo>
                  <a:pt x="1638636" y="149323"/>
                  <a:pt x="1646323" y="146617"/>
                  <a:pt x="1651815" y="143354"/>
                </a:cubicBezTo>
                <a:cubicBezTo>
                  <a:pt x="1657307" y="140092"/>
                  <a:pt x="1664151" y="140389"/>
                  <a:pt x="1672347" y="144247"/>
                </a:cubicBezTo>
                <a:cubicBezTo>
                  <a:pt x="1680542" y="148104"/>
                  <a:pt x="1688028" y="153292"/>
                  <a:pt x="1694803" y="159810"/>
                </a:cubicBezTo>
                <a:cubicBezTo>
                  <a:pt x="1701579" y="166327"/>
                  <a:pt x="1701554" y="171500"/>
                  <a:pt x="1694728" y="175329"/>
                </a:cubicBezTo>
                <a:cubicBezTo>
                  <a:pt x="1687902" y="179158"/>
                  <a:pt x="1679578" y="186873"/>
                  <a:pt x="1669755" y="198474"/>
                </a:cubicBezTo>
                <a:cubicBezTo>
                  <a:pt x="1659931" y="210076"/>
                  <a:pt x="1644390" y="225602"/>
                  <a:pt x="1623131" y="245055"/>
                </a:cubicBezTo>
                <a:cubicBezTo>
                  <a:pt x="1601872" y="264507"/>
                  <a:pt x="1577518" y="280862"/>
                  <a:pt x="1550071" y="294120"/>
                </a:cubicBezTo>
                <a:cubicBezTo>
                  <a:pt x="1522624" y="307377"/>
                  <a:pt x="1495661" y="315372"/>
                  <a:pt x="1469182" y="318104"/>
                </a:cubicBezTo>
                <a:cubicBezTo>
                  <a:pt x="1442703" y="320836"/>
                  <a:pt x="1441505" y="317520"/>
                  <a:pt x="1465590" y="308155"/>
                </a:cubicBezTo>
                <a:cubicBezTo>
                  <a:pt x="1489674" y="298791"/>
                  <a:pt x="1513687" y="287455"/>
                  <a:pt x="1537627" y="274148"/>
                </a:cubicBezTo>
                <a:cubicBezTo>
                  <a:pt x="1561569" y="260840"/>
                  <a:pt x="1578601" y="249683"/>
                  <a:pt x="1588725" y="240678"/>
                </a:cubicBezTo>
                <a:cubicBezTo>
                  <a:pt x="1582401" y="236777"/>
                  <a:pt x="1574073" y="228897"/>
                  <a:pt x="1563741" y="217038"/>
                </a:cubicBezTo>
                <a:cubicBezTo>
                  <a:pt x="1553409" y="205178"/>
                  <a:pt x="1551251" y="198342"/>
                  <a:pt x="1557267" y="196528"/>
                </a:cubicBezTo>
                <a:cubicBezTo>
                  <a:pt x="1563282" y="194714"/>
                  <a:pt x="1572507" y="196248"/>
                  <a:pt x="1584939" y="201131"/>
                </a:cubicBezTo>
                <a:cubicBezTo>
                  <a:pt x="1597372" y="206014"/>
                  <a:pt x="1603940" y="215718"/>
                  <a:pt x="1604643" y="230245"/>
                </a:cubicBezTo>
                <a:cubicBezTo>
                  <a:pt x="1614280" y="220350"/>
                  <a:pt x="1624386" y="208570"/>
                  <a:pt x="1634962" y="194904"/>
                </a:cubicBezTo>
                <a:cubicBezTo>
                  <a:pt x="1645538" y="181237"/>
                  <a:pt x="1650826" y="172354"/>
                  <a:pt x="1650826" y="168252"/>
                </a:cubicBezTo>
                <a:cubicBezTo>
                  <a:pt x="1650826" y="166503"/>
                  <a:pt x="1646667" y="166528"/>
                  <a:pt x="1638350" y="168328"/>
                </a:cubicBezTo>
                <a:cubicBezTo>
                  <a:pt x="1630032" y="170127"/>
                  <a:pt x="1621536" y="171701"/>
                  <a:pt x="1612860" y="173049"/>
                </a:cubicBezTo>
                <a:cubicBezTo>
                  <a:pt x="1604184" y="174397"/>
                  <a:pt x="1596742" y="172375"/>
                  <a:pt x="1590532" y="166983"/>
                </a:cubicBezTo>
                <a:cubicBezTo>
                  <a:pt x="1577597" y="180836"/>
                  <a:pt x="1561959" y="192573"/>
                  <a:pt x="1543618" y="202196"/>
                </a:cubicBezTo>
                <a:cubicBezTo>
                  <a:pt x="1525277" y="211818"/>
                  <a:pt x="1508191" y="218475"/>
                  <a:pt x="1492359" y="222168"/>
                </a:cubicBezTo>
                <a:cubicBezTo>
                  <a:pt x="1476527" y="225861"/>
                  <a:pt x="1476484" y="222645"/>
                  <a:pt x="1492230" y="212521"/>
                </a:cubicBezTo>
                <a:cubicBezTo>
                  <a:pt x="1507976" y="202396"/>
                  <a:pt x="1524040" y="191358"/>
                  <a:pt x="1540424" y="179405"/>
                </a:cubicBezTo>
                <a:cubicBezTo>
                  <a:pt x="1556808" y="167453"/>
                  <a:pt x="1567832" y="156898"/>
                  <a:pt x="1573496" y="147742"/>
                </a:cubicBezTo>
                <a:cubicBezTo>
                  <a:pt x="1579160" y="138586"/>
                  <a:pt x="1581993" y="132373"/>
                  <a:pt x="1581993" y="129104"/>
                </a:cubicBezTo>
                <a:cubicBezTo>
                  <a:pt x="1581993" y="127290"/>
                  <a:pt x="1582263" y="125810"/>
                  <a:pt x="1582803" y="124664"/>
                </a:cubicBezTo>
                <a:lnTo>
                  <a:pt x="1585213" y="122247"/>
                </a:lnTo>
                <a:lnTo>
                  <a:pt x="1543855" y="145086"/>
                </a:lnTo>
                <a:cubicBezTo>
                  <a:pt x="1524166" y="154249"/>
                  <a:pt x="1505577" y="159290"/>
                  <a:pt x="1488089" y="160207"/>
                </a:cubicBezTo>
                <a:cubicBezTo>
                  <a:pt x="1470601" y="161125"/>
                  <a:pt x="1468992" y="158010"/>
                  <a:pt x="1483260" y="150861"/>
                </a:cubicBezTo>
                <a:cubicBezTo>
                  <a:pt x="1497529" y="143713"/>
                  <a:pt x="1511475" y="136847"/>
                  <a:pt x="1525098" y="130265"/>
                </a:cubicBezTo>
                <a:cubicBezTo>
                  <a:pt x="1538721" y="123683"/>
                  <a:pt x="1553183" y="115746"/>
                  <a:pt x="1568484" y="106453"/>
                </a:cubicBezTo>
                <a:cubicBezTo>
                  <a:pt x="1553613" y="95354"/>
                  <a:pt x="1545171" y="86441"/>
                  <a:pt x="1543156" y="79716"/>
                </a:cubicBezTo>
                <a:lnTo>
                  <a:pt x="1544603" y="74080"/>
                </a:lnTo>
                <a:lnTo>
                  <a:pt x="1542984" y="75360"/>
                </a:lnTo>
                <a:cubicBezTo>
                  <a:pt x="1527991" y="86710"/>
                  <a:pt x="1511170" y="94920"/>
                  <a:pt x="1492520" y="99989"/>
                </a:cubicBezTo>
                <a:cubicBezTo>
                  <a:pt x="1473871" y="105059"/>
                  <a:pt x="1472813" y="101882"/>
                  <a:pt x="1489348" y="90460"/>
                </a:cubicBezTo>
                <a:cubicBezTo>
                  <a:pt x="1505882" y="79038"/>
                  <a:pt x="1522764" y="64716"/>
                  <a:pt x="1539994" y="47493"/>
                </a:cubicBezTo>
                <a:cubicBezTo>
                  <a:pt x="1557223" y="30271"/>
                  <a:pt x="1566104" y="17508"/>
                  <a:pt x="1566634" y="9205"/>
                </a:cubicBezTo>
                <a:cubicBezTo>
                  <a:pt x="1567032" y="2978"/>
                  <a:pt x="1569281" y="-89"/>
                  <a:pt x="1573382" y="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圆角矩形 25"/>
          <p:cNvSpPr/>
          <p:nvPr/>
        </p:nvSpPr>
        <p:spPr>
          <a:xfrm>
            <a:off x="4399713" y="1550568"/>
            <a:ext cx="580997" cy="43718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圆角矩形 30"/>
          <p:cNvSpPr/>
          <p:nvPr/>
        </p:nvSpPr>
        <p:spPr>
          <a:xfrm>
            <a:off x="8554833" y="1584518"/>
            <a:ext cx="724092" cy="43718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21" name="kk44.jpg" descr="id:2147503546;FounderCES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31904" y="2636912"/>
            <a:ext cx="4740808" cy="2797120"/>
          </a:xfrm>
          <a:prstGeom prst="rect">
            <a:avLst/>
          </a:prstGeom>
        </p:spPr>
      </p:pic>
      <p:sp>
        <p:nvSpPr>
          <p:cNvPr id="22" name="圆角矩形 2"/>
          <p:cNvSpPr/>
          <p:nvPr/>
        </p:nvSpPr>
        <p:spPr>
          <a:xfrm>
            <a:off x="7170260" y="4832492"/>
            <a:ext cx="581924" cy="46871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TextBox 12_1_1"/>
          <p:cNvSpPr txBox="1"/>
          <p:nvPr/>
        </p:nvSpPr>
        <p:spPr>
          <a:xfrm>
            <a:off x="828096" y="315134"/>
            <a:ext cx="3917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rPr>
              <a:t>温故知新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65" t="14461" b="11465"/>
          <a:stretch>
            <a:fillRect/>
          </a:stretch>
        </p:blipFill>
        <p:spPr>
          <a:xfrm flipH="1">
            <a:off x="942638" y="4375119"/>
            <a:ext cx="1656414" cy="2117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  <p:bldP spid="10" grpId="0" animBg="1"/>
      <p:bldP spid="12" grpId="0" animBg="1"/>
      <p:bldP spid="19" grpId="0" animBg="1"/>
      <p:bldP spid="20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-1" y="878864"/>
            <a:ext cx="11816863" cy="251436"/>
            <a:chOff x="-1" y="878864"/>
            <a:chExt cx="11816863" cy="251436"/>
          </a:xfrm>
        </p:grpSpPr>
        <p:sp>
          <p:nvSpPr>
            <p:cNvPr id="3" name="矩形: 圆角 2"/>
            <p:cNvSpPr/>
            <p:nvPr/>
          </p:nvSpPr>
          <p:spPr>
            <a:xfrm>
              <a:off x="-1" y="878864"/>
              <a:ext cx="5087815" cy="251436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6" name="直接连接符 5"/>
            <p:cNvCxnSpPr>
              <a:stCxn id="3" idx="3"/>
            </p:cNvCxnSpPr>
            <p:nvPr/>
          </p:nvCxnSpPr>
          <p:spPr>
            <a:xfrm>
              <a:off x="5087814" y="1004582"/>
              <a:ext cx="6729048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组合 17"/>
          <p:cNvGrpSpPr/>
          <p:nvPr/>
        </p:nvGrpSpPr>
        <p:grpSpPr>
          <a:xfrm>
            <a:off x="375137" y="6008382"/>
            <a:ext cx="11816863" cy="251436"/>
            <a:chOff x="375137" y="6008382"/>
            <a:chExt cx="11816863" cy="251436"/>
          </a:xfrm>
        </p:grpSpPr>
        <p:sp>
          <p:nvSpPr>
            <p:cNvPr id="4" name="矩形: 圆角 3"/>
            <p:cNvSpPr/>
            <p:nvPr/>
          </p:nvSpPr>
          <p:spPr>
            <a:xfrm>
              <a:off x="7104185" y="6008382"/>
              <a:ext cx="5087815" cy="251436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7" name="直接连接符 6"/>
            <p:cNvCxnSpPr/>
            <p:nvPr/>
          </p:nvCxnSpPr>
          <p:spPr>
            <a:xfrm>
              <a:off x="375137" y="6134100"/>
              <a:ext cx="6729048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组合 7"/>
          <p:cNvGrpSpPr/>
          <p:nvPr/>
        </p:nvGrpSpPr>
        <p:grpSpPr>
          <a:xfrm>
            <a:off x="2080824" y="2674205"/>
            <a:ext cx="7381120" cy="1790272"/>
            <a:chOff x="3408053" y="2810542"/>
            <a:chExt cx="4705872" cy="1141399"/>
          </a:xfrm>
        </p:grpSpPr>
        <p:grpSp>
          <p:nvGrpSpPr>
            <p:cNvPr id="9" name="组合 8"/>
            <p:cNvGrpSpPr/>
            <p:nvPr/>
          </p:nvGrpSpPr>
          <p:grpSpPr>
            <a:xfrm>
              <a:off x="3408053" y="2810542"/>
              <a:ext cx="1238239" cy="1127177"/>
              <a:chOff x="6054104" y="2314460"/>
              <a:chExt cx="1238239" cy="1127177"/>
            </a:xfrm>
          </p:grpSpPr>
          <p:sp>
            <p:nvSpPr>
              <p:cNvPr id="16" name="矩形: 圆角 15"/>
              <p:cNvSpPr/>
              <p:nvPr/>
            </p:nvSpPr>
            <p:spPr>
              <a:xfrm>
                <a:off x="6054104" y="2314460"/>
                <a:ext cx="1006494" cy="1006217"/>
              </a:xfrm>
              <a:prstGeom prst="roundRect">
                <a:avLst>
                  <a:gd name="adj" fmla="val 50000"/>
                </a:avLst>
              </a:pr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0F0F0">
                      <a:lumMod val="75000"/>
                      <a:lumOff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矩形: 圆角 12"/>
              <p:cNvSpPr/>
              <p:nvPr/>
            </p:nvSpPr>
            <p:spPr>
              <a:xfrm>
                <a:off x="6377492" y="2527037"/>
                <a:ext cx="914851" cy="914600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0F0F0">
                      <a:lumMod val="75000"/>
                      <a:lumOff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4" name="矩形: 圆角 13"/>
              <p:cNvSpPr/>
              <p:nvPr/>
            </p:nvSpPr>
            <p:spPr>
              <a:xfrm>
                <a:off x="6233447" y="2375893"/>
                <a:ext cx="1004586" cy="100431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0F0F0">
                      <a:lumMod val="75000"/>
                      <a:lumOff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5" name="文本框 9"/>
              <p:cNvSpPr txBox="1"/>
              <p:nvPr/>
            </p:nvSpPr>
            <p:spPr>
              <a:xfrm>
                <a:off x="6356340" y="2585660"/>
                <a:ext cx="793930" cy="6475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02</a:t>
                </a: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4735964" y="2890096"/>
              <a:ext cx="3377961" cy="1061845"/>
              <a:chOff x="7287988" y="2280935"/>
              <a:chExt cx="3377961" cy="1061845"/>
            </a:xfrm>
          </p:grpSpPr>
          <p:sp>
            <p:nvSpPr>
              <p:cNvPr id="11" name="TextBox 49"/>
              <p:cNvSpPr txBox="1"/>
              <p:nvPr/>
            </p:nvSpPr>
            <p:spPr>
              <a:xfrm>
                <a:off x="7425687" y="2280935"/>
                <a:ext cx="3102561" cy="765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zh-CN" altLang="en-US" sz="7200" dirty="0">
                    <a:solidFill>
                      <a:srgbClr val="000000">
                        <a:lumMod val="75000"/>
                        <a:lumOff val="25000"/>
                      </a:srgbClr>
                    </a:solidFill>
                    <a:cs typeface="+mn-ea"/>
                    <a:sym typeface="+mn-lt"/>
                  </a:rPr>
                  <a:t>新知探究</a:t>
                </a:r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7287988" y="3009198"/>
                <a:ext cx="3377961" cy="333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65000"/>
                      </a:srgb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PLEASE ENTER  TITLE HERE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8"/>
          <p:cNvSpPr>
            <a:spLocks noChangeArrowheads="1"/>
          </p:cNvSpPr>
          <p:nvPr/>
        </p:nvSpPr>
        <p:spPr bwMode="auto">
          <a:xfrm>
            <a:off x="5467523" y="2286602"/>
            <a:ext cx="407996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）每箱卖了多少元？</a:t>
            </a:r>
          </a:p>
        </p:txBody>
      </p: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5807970" y="2852936"/>
            <a:ext cx="332721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45×12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＝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540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（元）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5" name="组合 4"/>
          <p:cNvGrpSpPr/>
          <p:nvPr/>
        </p:nvGrpSpPr>
        <p:grpSpPr bwMode="auto">
          <a:xfrm rot="16551505" flipH="1">
            <a:off x="2648463" y="1783060"/>
            <a:ext cx="1662528" cy="2852495"/>
            <a:chOff x="2265796" y="1084764"/>
            <a:chExt cx="3147912" cy="686282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7" name="云形标注 82"/>
            <p:cNvSpPr>
              <a:spLocks noChangeArrowheads="1"/>
            </p:cNvSpPr>
            <p:nvPr/>
          </p:nvSpPr>
          <p:spPr bwMode="auto">
            <a:xfrm rot="359999">
              <a:off x="2265796" y="1084764"/>
              <a:ext cx="3147912" cy="686282"/>
            </a:xfrm>
            <a:prstGeom prst="wedgeRoundRectCallout">
              <a:avLst>
                <a:gd name="adj1" fmla="val 69507"/>
                <a:gd name="adj2" fmla="val -28386"/>
                <a:gd name="adj3" fmla="val 16667"/>
              </a:avLst>
            </a:prstGeom>
            <a:noFill/>
            <a:ln w="19050" algn="ctr">
              <a:solidFill>
                <a:srgbClr val="825830"/>
              </a:solidFill>
              <a:rou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8" name="矩形 4"/>
            <p:cNvSpPr>
              <a:spLocks noChangeArrowheads="1"/>
            </p:cNvSpPr>
            <p:nvPr/>
          </p:nvSpPr>
          <p:spPr bwMode="auto">
            <a:xfrm rot="16551505">
              <a:off x="3578648" y="297530"/>
              <a:ext cx="604648" cy="227276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可以先求一箱卖了多少元，再求一共卖了多少元。</a:t>
              </a:r>
            </a:p>
          </p:txBody>
        </p:sp>
      </p:grpSp>
      <p:sp>
        <p:nvSpPr>
          <p:cNvPr id="193" name="Text Box 31"/>
          <p:cNvSpPr txBox="1">
            <a:spLocks noChangeArrowheads="1"/>
          </p:cNvSpPr>
          <p:nvPr/>
        </p:nvSpPr>
        <p:spPr bwMode="auto">
          <a:xfrm>
            <a:off x="5497869" y="3471538"/>
            <a:ext cx="39853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）一共卖了多少元？</a:t>
            </a:r>
          </a:p>
        </p:txBody>
      </p:sp>
      <p:sp>
        <p:nvSpPr>
          <p:cNvPr id="257" name="Text Box 31"/>
          <p:cNvSpPr txBox="1">
            <a:spLocks noChangeArrowheads="1"/>
          </p:cNvSpPr>
          <p:nvPr/>
        </p:nvSpPr>
        <p:spPr bwMode="auto">
          <a:xfrm>
            <a:off x="5808731" y="3998042"/>
            <a:ext cx="361386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540×5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＝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2700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（元）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2482800" y="1719900"/>
            <a:ext cx="1437010" cy="300150"/>
          </a:xfrm>
          <a:custGeom>
            <a:avLst/>
            <a:gdLst/>
            <a:ahLst/>
            <a:cxnLst/>
            <a:rect l="l" t="t" r="r" b="b"/>
            <a:pathLst>
              <a:path w="1437010" h="300150">
                <a:moveTo>
                  <a:pt x="657724" y="145876"/>
                </a:moveTo>
                <a:cubicBezTo>
                  <a:pt x="660290" y="146588"/>
                  <a:pt x="656150" y="159401"/>
                  <a:pt x="645306" y="184317"/>
                </a:cubicBezTo>
                <a:cubicBezTo>
                  <a:pt x="632873" y="212725"/>
                  <a:pt x="625315" y="234634"/>
                  <a:pt x="622634" y="250042"/>
                </a:cubicBezTo>
                <a:cubicBezTo>
                  <a:pt x="619952" y="265451"/>
                  <a:pt x="614399" y="269233"/>
                  <a:pt x="605974" y="261389"/>
                </a:cubicBezTo>
                <a:cubicBezTo>
                  <a:pt x="597549" y="253545"/>
                  <a:pt x="591688" y="244754"/>
                  <a:pt x="588389" y="235017"/>
                </a:cubicBezTo>
                <a:cubicBezTo>
                  <a:pt x="585091" y="225280"/>
                  <a:pt x="586339" y="219401"/>
                  <a:pt x="592132" y="217379"/>
                </a:cubicBezTo>
                <a:cubicBezTo>
                  <a:pt x="597926" y="215357"/>
                  <a:pt x="604085" y="210424"/>
                  <a:pt x="610610" y="202580"/>
                </a:cubicBezTo>
                <a:cubicBezTo>
                  <a:pt x="617134" y="194736"/>
                  <a:pt x="628886" y="179764"/>
                  <a:pt x="645865" y="157666"/>
                </a:cubicBezTo>
                <a:cubicBezTo>
                  <a:pt x="652232" y="149379"/>
                  <a:pt x="656185" y="145449"/>
                  <a:pt x="657724" y="145876"/>
                </a:cubicBezTo>
                <a:close/>
                <a:moveTo>
                  <a:pt x="1178512" y="119616"/>
                </a:moveTo>
                <a:cubicBezTo>
                  <a:pt x="1194692" y="118532"/>
                  <a:pt x="1208264" y="120905"/>
                  <a:pt x="1219229" y="126734"/>
                </a:cubicBezTo>
                <a:cubicBezTo>
                  <a:pt x="1233849" y="134507"/>
                  <a:pt x="1240288" y="141505"/>
                  <a:pt x="1238545" y="147728"/>
                </a:cubicBezTo>
                <a:cubicBezTo>
                  <a:pt x="1236803" y="153952"/>
                  <a:pt x="1229769" y="156616"/>
                  <a:pt x="1217444" y="155719"/>
                </a:cubicBezTo>
                <a:cubicBezTo>
                  <a:pt x="1205118" y="154823"/>
                  <a:pt x="1187799" y="154375"/>
                  <a:pt x="1165486" y="154375"/>
                </a:cubicBezTo>
                <a:cubicBezTo>
                  <a:pt x="1143201" y="154375"/>
                  <a:pt x="1119260" y="155497"/>
                  <a:pt x="1093663" y="157741"/>
                </a:cubicBezTo>
                <a:cubicBezTo>
                  <a:pt x="1068065" y="159986"/>
                  <a:pt x="1046641" y="162656"/>
                  <a:pt x="1029390" y="165754"/>
                </a:cubicBezTo>
                <a:cubicBezTo>
                  <a:pt x="1012139" y="168851"/>
                  <a:pt x="997081" y="171777"/>
                  <a:pt x="984218" y="174530"/>
                </a:cubicBezTo>
                <a:cubicBezTo>
                  <a:pt x="971355" y="177284"/>
                  <a:pt x="957968" y="174294"/>
                  <a:pt x="944058" y="165560"/>
                </a:cubicBezTo>
                <a:cubicBezTo>
                  <a:pt x="931453" y="151693"/>
                  <a:pt x="930557" y="145445"/>
                  <a:pt x="941370" y="146814"/>
                </a:cubicBezTo>
                <a:cubicBezTo>
                  <a:pt x="952182" y="148184"/>
                  <a:pt x="970706" y="147753"/>
                  <a:pt x="996941" y="145524"/>
                </a:cubicBezTo>
                <a:cubicBezTo>
                  <a:pt x="1023177" y="143294"/>
                  <a:pt x="1051183" y="139920"/>
                  <a:pt x="1080961" y="135403"/>
                </a:cubicBezTo>
                <a:cubicBezTo>
                  <a:pt x="1110738" y="130886"/>
                  <a:pt x="1137572" y="126369"/>
                  <a:pt x="1161463" y="121851"/>
                </a:cubicBezTo>
                <a:cubicBezTo>
                  <a:pt x="1167436" y="120722"/>
                  <a:pt x="1173119" y="119977"/>
                  <a:pt x="1178512" y="119616"/>
                </a:cubicBezTo>
                <a:close/>
                <a:moveTo>
                  <a:pt x="596545" y="98408"/>
                </a:moveTo>
                <a:cubicBezTo>
                  <a:pt x="598952" y="98539"/>
                  <a:pt x="601862" y="99025"/>
                  <a:pt x="605275" y="99868"/>
                </a:cubicBezTo>
                <a:cubicBezTo>
                  <a:pt x="618927" y="103238"/>
                  <a:pt x="627724" y="108472"/>
                  <a:pt x="631668" y="115570"/>
                </a:cubicBezTo>
                <a:cubicBezTo>
                  <a:pt x="635612" y="122669"/>
                  <a:pt x="635522" y="130011"/>
                  <a:pt x="631399" y="137597"/>
                </a:cubicBezTo>
                <a:cubicBezTo>
                  <a:pt x="627276" y="145183"/>
                  <a:pt x="617400" y="142595"/>
                  <a:pt x="601769" y="129832"/>
                </a:cubicBezTo>
                <a:cubicBezTo>
                  <a:pt x="595344" y="122518"/>
                  <a:pt x="590910" y="114853"/>
                  <a:pt x="588465" y="106837"/>
                </a:cubicBezTo>
                <a:cubicBezTo>
                  <a:pt x="586631" y="100825"/>
                  <a:pt x="589324" y="98015"/>
                  <a:pt x="596545" y="98408"/>
                </a:cubicBezTo>
                <a:close/>
                <a:moveTo>
                  <a:pt x="485093" y="61750"/>
                </a:moveTo>
                <a:cubicBezTo>
                  <a:pt x="497550" y="60998"/>
                  <a:pt x="508220" y="64225"/>
                  <a:pt x="517104" y="71431"/>
                </a:cubicBezTo>
                <a:cubicBezTo>
                  <a:pt x="528949" y="81039"/>
                  <a:pt x="527737" y="86689"/>
                  <a:pt x="513469" y="88381"/>
                </a:cubicBezTo>
                <a:cubicBezTo>
                  <a:pt x="499200" y="90074"/>
                  <a:pt x="480877" y="91368"/>
                  <a:pt x="458499" y="92264"/>
                </a:cubicBezTo>
                <a:cubicBezTo>
                  <a:pt x="436121" y="93160"/>
                  <a:pt x="409839" y="95745"/>
                  <a:pt x="379653" y="100018"/>
                </a:cubicBezTo>
                <a:cubicBezTo>
                  <a:pt x="391355" y="104407"/>
                  <a:pt x="395542" y="109049"/>
                  <a:pt x="392215" y="113946"/>
                </a:cubicBezTo>
                <a:cubicBezTo>
                  <a:pt x="388888" y="118844"/>
                  <a:pt x="385153" y="125551"/>
                  <a:pt x="381008" y="134069"/>
                </a:cubicBezTo>
                <a:cubicBezTo>
                  <a:pt x="384034" y="133998"/>
                  <a:pt x="389476" y="133768"/>
                  <a:pt x="397335" y="133381"/>
                </a:cubicBezTo>
                <a:cubicBezTo>
                  <a:pt x="405193" y="132994"/>
                  <a:pt x="412055" y="131420"/>
                  <a:pt x="417920" y="128659"/>
                </a:cubicBezTo>
                <a:cubicBezTo>
                  <a:pt x="423785" y="125899"/>
                  <a:pt x="430489" y="126186"/>
                  <a:pt x="438032" y="129520"/>
                </a:cubicBezTo>
                <a:cubicBezTo>
                  <a:pt x="445575" y="132854"/>
                  <a:pt x="452803" y="136901"/>
                  <a:pt x="459715" y="141662"/>
                </a:cubicBezTo>
                <a:cubicBezTo>
                  <a:pt x="466627" y="146423"/>
                  <a:pt x="467982" y="151410"/>
                  <a:pt x="463780" y="156623"/>
                </a:cubicBezTo>
                <a:cubicBezTo>
                  <a:pt x="459578" y="161836"/>
                  <a:pt x="455025" y="173591"/>
                  <a:pt x="450121" y="191889"/>
                </a:cubicBezTo>
                <a:cubicBezTo>
                  <a:pt x="445217" y="210187"/>
                  <a:pt x="440488" y="224811"/>
                  <a:pt x="435935" y="235759"/>
                </a:cubicBezTo>
                <a:cubicBezTo>
                  <a:pt x="431382" y="246708"/>
                  <a:pt x="425542" y="256925"/>
                  <a:pt x="418415" y="266411"/>
                </a:cubicBezTo>
                <a:cubicBezTo>
                  <a:pt x="411288" y="275898"/>
                  <a:pt x="402476" y="282318"/>
                  <a:pt x="391979" y="285674"/>
                </a:cubicBezTo>
                <a:cubicBezTo>
                  <a:pt x="381482" y="289030"/>
                  <a:pt x="375466" y="286090"/>
                  <a:pt x="373931" y="276855"/>
                </a:cubicBezTo>
                <a:cubicBezTo>
                  <a:pt x="372397" y="267620"/>
                  <a:pt x="365517" y="256567"/>
                  <a:pt x="353292" y="243697"/>
                </a:cubicBezTo>
                <a:cubicBezTo>
                  <a:pt x="341067" y="230826"/>
                  <a:pt x="343025" y="227998"/>
                  <a:pt x="359165" y="235211"/>
                </a:cubicBezTo>
                <a:cubicBezTo>
                  <a:pt x="375305" y="242424"/>
                  <a:pt x="385705" y="246030"/>
                  <a:pt x="390365" y="246030"/>
                </a:cubicBezTo>
                <a:cubicBezTo>
                  <a:pt x="394739" y="246030"/>
                  <a:pt x="399195" y="241714"/>
                  <a:pt x="403734" y="233081"/>
                </a:cubicBezTo>
                <a:cubicBezTo>
                  <a:pt x="408273" y="224448"/>
                  <a:pt x="413016" y="212241"/>
                  <a:pt x="417963" y="196460"/>
                </a:cubicBezTo>
                <a:cubicBezTo>
                  <a:pt x="422910" y="180679"/>
                  <a:pt x="425384" y="169325"/>
                  <a:pt x="425384" y="162398"/>
                </a:cubicBezTo>
                <a:cubicBezTo>
                  <a:pt x="425384" y="156849"/>
                  <a:pt x="423889" y="153224"/>
                  <a:pt x="420899" y="151525"/>
                </a:cubicBezTo>
                <a:cubicBezTo>
                  <a:pt x="417909" y="149826"/>
                  <a:pt x="413916" y="149202"/>
                  <a:pt x="408918" y="149654"/>
                </a:cubicBezTo>
                <a:cubicBezTo>
                  <a:pt x="403920" y="150105"/>
                  <a:pt x="398188" y="150331"/>
                  <a:pt x="391720" y="150331"/>
                </a:cubicBezTo>
                <a:cubicBezTo>
                  <a:pt x="385784" y="150331"/>
                  <a:pt x="380220" y="148976"/>
                  <a:pt x="375028" y="146266"/>
                </a:cubicBezTo>
                <a:cubicBezTo>
                  <a:pt x="367858" y="163761"/>
                  <a:pt x="358548" y="180299"/>
                  <a:pt x="347097" y="195879"/>
                </a:cubicBezTo>
                <a:cubicBezTo>
                  <a:pt x="335647" y="211460"/>
                  <a:pt x="322138" y="225886"/>
                  <a:pt x="306572" y="239158"/>
                </a:cubicBezTo>
                <a:cubicBezTo>
                  <a:pt x="291006" y="252430"/>
                  <a:pt x="272496" y="263440"/>
                  <a:pt x="251043" y="272187"/>
                </a:cubicBezTo>
                <a:cubicBezTo>
                  <a:pt x="229590" y="280935"/>
                  <a:pt x="227525" y="278081"/>
                  <a:pt x="244848" y="263626"/>
                </a:cubicBezTo>
                <a:cubicBezTo>
                  <a:pt x="262171" y="249171"/>
                  <a:pt x="276866" y="235906"/>
                  <a:pt x="288933" y="223832"/>
                </a:cubicBezTo>
                <a:cubicBezTo>
                  <a:pt x="301001" y="211757"/>
                  <a:pt x="312631" y="197890"/>
                  <a:pt x="323823" y="182231"/>
                </a:cubicBezTo>
                <a:cubicBezTo>
                  <a:pt x="335016" y="166571"/>
                  <a:pt x="343491" y="151206"/>
                  <a:pt x="349248" y="136134"/>
                </a:cubicBezTo>
                <a:cubicBezTo>
                  <a:pt x="355006" y="121063"/>
                  <a:pt x="358336" y="110042"/>
                  <a:pt x="359240" y="103073"/>
                </a:cubicBezTo>
                <a:cubicBezTo>
                  <a:pt x="337228" y="105769"/>
                  <a:pt x="317897" y="108917"/>
                  <a:pt x="301248" y="112516"/>
                </a:cubicBezTo>
                <a:cubicBezTo>
                  <a:pt x="284599" y="116115"/>
                  <a:pt x="273324" y="118141"/>
                  <a:pt x="267423" y="118593"/>
                </a:cubicBezTo>
                <a:cubicBezTo>
                  <a:pt x="261522" y="119044"/>
                  <a:pt x="252854" y="115423"/>
                  <a:pt x="241417" y="107730"/>
                </a:cubicBezTo>
                <a:cubicBezTo>
                  <a:pt x="229981" y="100036"/>
                  <a:pt x="231490" y="96190"/>
                  <a:pt x="245945" y="96190"/>
                </a:cubicBezTo>
                <a:cubicBezTo>
                  <a:pt x="258292" y="96190"/>
                  <a:pt x="273206" y="94849"/>
                  <a:pt x="290687" y="92167"/>
                </a:cubicBezTo>
                <a:cubicBezTo>
                  <a:pt x="308167" y="89486"/>
                  <a:pt x="338214" y="85227"/>
                  <a:pt x="380826" y="79390"/>
                </a:cubicBezTo>
                <a:cubicBezTo>
                  <a:pt x="423437" y="73554"/>
                  <a:pt x="453842" y="68366"/>
                  <a:pt x="472040" y="63827"/>
                </a:cubicBezTo>
                <a:cubicBezTo>
                  <a:pt x="476589" y="62693"/>
                  <a:pt x="480940" y="62000"/>
                  <a:pt x="485093" y="61750"/>
                </a:cubicBezTo>
                <a:close/>
                <a:moveTo>
                  <a:pt x="637175" y="35520"/>
                </a:moveTo>
                <a:cubicBezTo>
                  <a:pt x="646897" y="36473"/>
                  <a:pt x="655695" y="40413"/>
                  <a:pt x="663568" y="47340"/>
                </a:cubicBezTo>
                <a:cubicBezTo>
                  <a:pt x="671441" y="54266"/>
                  <a:pt x="674506" y="63487"/>
                  <a:pt x="672763" y="75002"/>
                </a:cubicBezTo>
                <a:cubicBezTo>
                  <a:pt x="671021" y="86517"/>
                  <a:pt x="662241" y="85958"/>
                  <a:pt x="646424" y="73324"/>
                </a:cubicBezTo>
                <a:cubicBezTo>
                  <a:pt x="637289" y="66011"/>
                  <a:pt x="631033" y="57643"/>
                  <a:pt x="627656" y="48222"/>
                </a:cubicBezTo>
                <a:cubicBezTo>
                  <a:pt x="624279" y="38800"/>
                  <a:pt x="627452" y="34566"/>
                  <a:pt x="637175" y="35520"/>
                </a:cubicBezTo>
                <a:close/>
                <a:moveTo>
                  <a:pt x="368124" y="6865"/>
                </a:moveTo>
                <a:cubicBezTo>
                  <a:pt x="372024" y="7068"/>
                  <a:pt x="376039" y="7646"/>
                  <a:pt x="380169" y="8600"/>
                </a:cubicBezTo>
                <a:cubicBezTo>
                  <a:pt x="388429" y="10507"/>
                  <a:pt x="395807" y="14228"/>
                  <a:pt x="402304" y="19763"/>
                </a:cubicBezTo>
                <a:cubicBezTo>
                  <a:pt x="408800" y="25299"/>
                  <a:pt x="411212" y="33595"/>
                  <a:pt x="409542" y="44651"/>
                </a:cubicBezTo>
                <a:cubicBezTo>
                  <a:pt x="407871" y="55707"/>
                  <a:pt x="400859" y="57690"/>
                  <a:pt x="388505" y="50599"/>
                </a:cubicBezTo>
                <a:cubicBezTo>
                  <a:pt x="376151" y="43507"/>
                  <a:pt x="365973" y="35954"/>
                  <a:pt x="357971" y="27937"/>
                </a:cubicBezTo>
                <a:cubicBezTo>
                  <a:pt x="349826" y="15332"/>
                  <a:pt x="349424" y="8481"/>
                  <a:pt x="356766" y="7384"/>
                </a:cubicBezTo>
                <a:cubicBezTo>
                  <a:pt x="360437" y="6836"/>
                  <a:pt x="364223" y="6663"/>
                  <a:pt x="368124" y="6865"/>
                </a:cubicBezTo>
                <a:close/>
                <a:moveTo>
                  <a:pt x="1307260" y="361"/>
                </a:moveTo>
                <a:lnTo>
                  <a:pt x="1437010" y="361"/>
                </a:lnTo>
                <a:lnTo>
                  <a:pt x="1437010" y="300150"/>
                </a:lnTo>
                <a:lnTo>
                  <a:pt x="1305905" y="300150"/>
                </a:lnTo>
                <a:cubicBezTo>
                  <a:pt x="1350015" y="245658"/>
                  <a:pt x="1372967" y="196069"/>
                  <a:pt x="1374759" y="151385"/>
                </a:cubicBezTo>
                <a:cubicBezTo>
                  <a:pt x="1376552" y="106701"/>
                  <a:pt x="1354052" y="56360"/>
                  <a:pt x="1307260" y="361"/>
                </a:cubicBezTo>
                <a:close/>
                <a:moveTo>
                  <a:pt x="0" y="361"/>
                </a:moveTo>
                <a:lnTo>
                  <a:pt x="133773" y="361"/>
                </a:lnTo>
                <a:cubicBezTo>
                  <a:pt x="87798" y="52832"/>
                  <a:pt x="63929" y="101840"/>
                  <a:pt x="62165" y="147384"/>
                </a:cubicBezTo>
                <a:cubicBezTo>
                  <a:pt x="60401" y="192929"/>
                  <a:pt x="83826" y="243851"/>
                  <a:pt x="132439" y="300150"/>
                </a:cubicBezTo>
                <a:lnTo>
                  <a:pt x="0" y="300150"/>
                </a:lnTo>
                <a:close/>
                <a:moveTo>
                  <a:pt x="732742" y="115"/>
                </a:moveTo>
                <a:cubicBezTo>
                  <a:pt x="734386" y="-117"/>
                  <a:pt x="736473" y="4"/>
                  <a:pt x="739005" y="479"/>
                </a:cubicBezTo>
                <a:cubicBezTo>
                  <a:pt x="749129" y="2380"/>
                  <a:pt x="758152" y="6162"/>
                  <a:pt x="766075" y="11826"/>
                </a:cubicBezTo>
                <a:cubicBezTo>
                  <a:pt x="773998" y="17491"/>
                  <a:pt x="775920" y="23746"/>
                  <a:pt x="771840" y="30594"/>
                </a:cubicBezTo>
                <a:cubicBezTo>
                  <a:pt x="767760" y="37441"/>
                  <a:pt x="765305" y="54804"/>
                  <a:pt x="764473" y="82681"/>
                </a:cubicBezTo>
                <a:cubicBezTo>
                  <a:pt x="773306" y="81032"/>
                  <a:pt x="782197" y="78820"/>
                  <a:pt x="791146" y="76045"/>
                </a:cubicBezTo>
                <a:cubicBezTo>
                  <a:pt x="800094" y="73270"/>
                  <a:pt x="808010" y="75113"/>
                  <a:pt x="814893" y="81573"/>
                </a:cubicBezTo>
                <a:cubicBezTo>
                  <a:pt x="821776" y="88034"/>
                  <a:pt x="818815" y="93677"/>
                  <a:pt x="806009" y="98502"/>
                </a:cubicBezTo>
                <a:cubicBezTo>
                  <a:pt x="793203" y="103327"/>
                  <a:pt x="779301" y="106923"/>
                  <a:pt x="764301" y="109289"/>
                </a:cubicBezTo>
                <a:lnTo>
                  <a:pt x="763118" y="148804"/>
                </a:lnTo>
                <a:cubicBezTo>
                  <a:pt x="796788" y="144358"/>
                  <a:pt x="819417" y="140999"/>
                  <a:pt x="831004" y="138726"/>
                </a:cubicBezTo>
                <a:cubicBezTo>
                  <a:pt x="842591" y="136453"/>
                  <a:pt x="852683" y="136794"/>
                  <a:pt x="861280" y="139748"/>
                </a:cubicBezTo>
                <a:cubicBezTo>
                  <a:pt x="869877" y="142702"/>
                  <a:pt x="875914" y="147904"/>
                  <a:pt x="879392" y="155354"/>
                </a:cubicBezTo>
                <a:cubicBezTo>
                  <a:pt x="882869" y="162803"/>
                  <a:pt x="878305" y="166302"/>
                  <a:pt x="865700" y="165851"/>
                </a:cubicBezTo>
                <a:cubicBezTo>
                  <a:pt x="853095" y="165399"/>
                  <a:pt x="837622" y="165847"/>
                  <a:pt x="819281" y="167195"/>
                </a:cubicBezTo>
                <a:cubicBezTo>
                  <a:pt x="800940" y="168543"/>
                  <a:pt x="776368" y="170737"/>
                  <a:pt x="745565" y="173777"/>
                </a:cubicBezTo>
                <a:cubicBezTo>
                  <a:pt x="755474" y="182066"/>
                  <a:pt x="758382" y="187953"/>
                  <a:pt x="754288" y="191437"/>
                </a:cubicBezTo>
                <a:cubicBezTo>
                  <a:pt x="750194" y="194922"/>
                  <a:pt x="744898" y="200346"/>
                  <a:pt x="738402" y="207710"/>
                </a:cubicBezTo>
                <a:cubicBezTo>
                  <a:pt x="731906" y="215074"/>
                  <a:pt x="726754" y="220372"/>
                  <a:pt x="722947" y="223606"/>
                </a:cubicBezTo>
                <a:cubicBezTo>
                  <a:pt x="719140" y="226840"/>
                  <a:pt x="719323" y="228249"/>
                  <a:pt x="723496" y="227833"/>
                </a:cubicBezTo>
                <a:cubicBezTo>
                  <a:pt x="727669" y="227417"/>
                  <a:pt x="750269" y="225137"/>
                  <a:pt x="791296" y="220992"/>
                </a:cubicBezTo>
                <a:cubicBezTo>
                  <a:pt x="785904" y="213091"/>
                  <a:pt x="781183" y="204709"/>
                  <a:pt x="777132" y="195847"/>
                </a:cubicBezTo>
                <a:cubicBezTo>
                  <a:pt x="773080" y="186985"/>
                  <a:pt x="775325" y="184013"/>
                  <a:pt x="783864" y="186931"/>
                </a:cubicBezTo>
                <a:cubicBezTo>
                  <a:pt x="792404" y="189849"/>
                  <a:pt x="800875" y="195044"/>
                  <a:pt x="809279" y="202515"/>
                </a:cubicBezTo>
                <a:cubicBezTo>
                  <a:pt x="817682" y="209986"/>
                  <a:pt x="825139" y="218863"/>
                  <a:pt x="831649" y="229145"/>
                </a:cubicBezTo>
                <a:cubicBezTo>
                  <a:pt x="838160" y="239427"/>
                  <a:pt x="839716" y="250458"/>
                  <a:pt x="836317" y="262238"/>
                </a:cubicBezTo>
                <a:cubicBezTo>
                  <a:pt x="832919" y="274019"/>
                  <a:pt x="827623" y="276726"/>
                  <a:pt x="820432" y="270359"/>
                </a:cubicBezTo>
                <a:cubicBezTo>
                  <a:pt x="813240" y="263992"/>
                  <a:pt x="805514" y="252778"/>
                  <a:pt x="797254" y="236717"/>
                </a:cubicBezTo>
                <a:cubicBezTo>
                  <a:pt x="753359" y="244790"/>
                  <a:pt x="724399" y="251240"/>
                  <a:pt x="710374" y="256065"/>
                </a:cubicBezTo>
                <a:cubicBezTo>
                  <a:pt x="696350" y="260891"/>
                  <a:pt x="684734" y="265845"/>
                  <a:pt x="675528" y="270929"/>
                </a:cubicBezTo>
                <a:cubicBezTo>
                  <a:pt x="666321" y="276012"/>
                  <a:pt x="661718" y="271778"/>
                  <a:pt x="661718" y="258227"/>
                </a:cubicBezTo>
                <a:cubicBezTo>
                  <a:pt x="661718" y="245421"/>
                  <a:pt x="665386" y="237796"/>
                  <a:pt x="672720" y="235351"/>
                </a:cubicBezTo>
                <a:cubicBezTo>
                  <a:pt x="680055" y="232906"/>
                  <a:pt x="686028" y="230005"/>
                  <a:pt x="690639" y="226650"/>
                </a:cubicBezTo>
                <a:cubicBezTo>
                  <a:pt x="695249" y="223294"/>
                  <a:pt x="701713" y="216579"/>
                  <a:pt x="710030" y="206505"/>
                </a:cubicBezTo>
                <a:cubicBezTo>
                  <a:pt x="718347" y="196431"/>
                  <a:pt x="723395" y="186253"/>
                  <a:pt x="725173" y="175971"/>
                </a:cubicBezTo>
                <a:cubicBezTo>
                  <a:pt x="708854" y="179485"/>
                  <a:pt x="696328" y="182389"/>
                  <a:pt x="687595" y="184683"/>
                </a:cubicBezTo>
                <a:cubicBezTo>
                  <a:pt x="678862" y="186978"/>
                  <a:pt x="669892" y="184052"/>
                  <a:pt x="660685" y="175907"/>
                </a:cubicBezTo>
                <a:cubicBezTo>
                  <a:pt x="651479" y="167762"/>
                  <a:pt x="653652" y="163689"/>
                  <a:pt x="667203" y="163689"/>
                </a:cubicBezTo>
                <a:cubicBezTo>
                  <a:pt x="678575" y="163689"/>
                  <a:pt x="701942" y="159896"/>
                  <a:pt x="737305" y="152310"/>
                </a:cubicBezTo>
                <a:lnTo>
                  <a:pt x="737305" y="113871"/>
                </a:lnTo>
                <a:cubicBezTo>
                  <a:pt x="725288" y="115678"/>
                  <a:pt x="714411" y="114014"/>
                  <a:pt x="704674" y="108881"/>
                </a:cubicBezTo>
                <a:cubicBezTo>
                  <a:pt x="694937" y="103747"/>
                  <a:pt x="695073" y="99922"/>
                  <a:pt x="705083" y="97405"/>
                </a:cubicBezTo>
                <a:cubicBezTo>
                  <a:pt x="715092" y="94888"/>
                  <a:pt x="725833" y="92103"/>
                  <a:pt x="737305" y="89048"/>
                </a:cubicBezTo>
                <a:cubicBezTo>
                  <a:pt x="737305" y="74177"/>
                  <a:pt x="737090" y="59930"/>
                  <a:pt x="736660" y="46307"/>
                </a:cubicBezTo>
                <a:cubicBezTo>
                  <a:pt x="736230" y="32684"/>
                  <a:pt x="733982" y="21165"/>
                  <a:pt x="729916" y="11751"/>
                </a:cubicBezTo>
                <a:cubicBezTo>
                  <a:pt x="726867" y="4690"/>
                  <a:pt x="727809" y="812"/>
                  <a:pt x="732742" y="11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Text Box 31"/>
          <p:cNvSpPr txBox="1">
            <a:spLocks noChangeArrowheads="1"/>
          </p:cNvSpPr>
          <p:nvPr/>
        </p:nvSpPr>
        <p:spPr bwMode="auto">
          <a:xfrm>
            <a:off x="5662827" y="4898732"/>
            <a:ext cx="509435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答：一共卖了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2700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元。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TextBox 12_1_1"/>
          <p:cNvSpPr txBox="1"/>
          <p:nvPr/>
        </p:nvSpPr>
        <p:spPr>
          <a:xfrm>
            <a:off x="828096" y="315134"/>
            <a:ext cx="3917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rPr>
              <a:t>新知探究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65" t="14461" b="11465"/>
          <a:stretch>
            <a:fillRect/>
          </a:stretch>
        </p:blipFill>
        <p:spPr>
          <a:xfrm flipH="1">
            <a:off x="942638" y="4375119"/>
            <a:ext cx="1656414" cy="2117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ldLvl="0" animBg="1"/>
      <p:bldP spid="23" grpId="0" bldLvl="0"/>
      <p:bldP spid="193" grpId="0" bldLvl="0" animBg="1" autoUpdateAnimBg="0"/>
      <p:bldP spid="257" grpId="0" bldLvl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8"/>
          <p:cNvSpPr>
            <a:spLocks noChangeArrowheads="1"/>
          </p:cNvSpPr>
          <p:nvPr/>
        </p:nvSpPr>
        <p:spPr bwMode="auto">
          <a:xfrm>
            <a:off x="5251676" y="2056664"/>
            <a:ext cx="502573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）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5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箱共有多少个保温壶？</a:t>
            </a:r>
          </a:p>
        </p:txBody>
      </p: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5919320" y="2844887"/>
            <a:ext cx="332721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12×5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＝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60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（个）</a:t>
            </a:r>
          </a:p>
        </p:txBody>
      </p:sp>
      <p:grpSp>
        <p:nvGrpSpPr>
          <p:cNvPr id="25" name="组合 4"/>
          <p:cNvGrpSpPr/>
          <p:nvPr/>
        </p:nvGrpSpPr>
        <p:grpSpPr bwMode="auto">
          <a:xfrm rot="16551505" flipH="1">
            <a:off x="2832794" y="1696363"/>
            <a:ext cx="1566300" cy="2962952"/>
            <a:chOff x="2315517" y="1066818"/>
            <a:chExt cx="2965709" cy="712857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7" name="云形标注 82"/>
            <p:cNvSpPr>
              <a:spLocks noChangeArrowheads="1"/>
            </p:cNvSpPr>
            <p:nvPr/>
          </p:nvSpPr>
          <p:spPr bwMode="auto">
            <a:xfrm rot="359999">
              <a:off x="2315517" y="1066818"/>
              <a:ext cx="2965709" cy="712857"/>
            </a:xfrm>
            <a:prstGeom prst="wedgeRoundRectCallout">
              <a:avLst>
                <a:gd name="adj1" fmla="val 73494"/>
                <a:gd name="adj2" fmla="val -29388"/>
                <a:gd name="adj3" fmla="val 16667"/>
              </a:avLst>
            </a:prstGeom>
            <a:noFill/>
            <a:ln w="19050" algn="ctr">
              <a:solidFill>
                <a:srgbClr val="825830"/>
              </a:solidFill>
              <a:rou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8" name="矩形 4"/>
            <p:cNvSpPr>
              <a:spLocks noChangeArrowheads="1"/>
            </p:cNvSpPr>
            <p:nvPr/>
          </p:nvSpPr>
          <p:spPr bwMode="auto">
            <a:xfrm rot="16551505">
              <a:off x="3545906" y="299574"/>
              <a:ext cx="666835" cy="227276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先求出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5</a:t>
              </a: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箱共有多少个，再求一共卖了多少元。</a:t>
              </a:r>
            </a:p>
          </p:txBody>
        </p:sp>
      </p:grpSp>
      <p:sp>
        <p:nvSpPr>
          <p:cNvPr id="193" name="Text Box 31"/>
          <p:cNvSpPr txBox="1">
            <a:spLocks noChangeArrowheads="1"/>
          </p:cNvSpPr>
          <p:nvPr/>
        </p:nvSpPr>
        <p:spPr bwMode="auto">
          <a:xfrm>
            <a:off x="5244349" y="3430424"/>
            <a:ext cx="39853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）一共卖了多少元？</a:t>
            </a:r>
          </a:p>
        </p:txBody>
      </p:sp>
      <p:sp>
        <p:nvSpPr>
          <p:cNvPr id="257" name="Text Box 31"/>
          <p:cNvSpPr txBox="1">
            <a:spLocks noChangeArrowheads="1"/>
          </p:cNvSpPr>
          <p:nvPr/>
        </p:nvSpPr>
        <p:spPr bwMode="auto">
          <a:xfrm>
            <a:off x="5947476" y="3989993"/>
            <a:ext cx="361386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45×60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＝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2700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（元）</a:t>
            </a: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2482800" y="1719900"/>
            <a:ext cx="1437010" cy="300150"/>
          </a:xfrm>
          <a:custGeom>
            <a:avLst/>
            <a:gdLst/>
            <a:ahLst/>
            <a:cxnLst/>
            <a:rect l="l" t="t" r="r" b="b"/>
            <a:pathLst>
              <a:path w="1437010" h="300150">
                <a:moveTo>
                  <a:pt x="1196183" y="191607"/>
                </a:moveTo>
                <a:cubicBezTo>
                  <a:pt x="1211144" y="191413"/>
                  <a:pt x="1222805" y="196035"/>
                  <a:pt x="1231167" y="205473"/>
                </a:cubicBezTo>
                <a:cubicBezTo>
                  <a:pt x="1242317" y="218056"/>
                  <a:pt x="1244317" y="225284"/>
                  <a:pt x="1237169" y="227155"/>
                </a:cubicBezTo>
                <a:cubicBezTo>
                  <a:pt x="1230020" y="229027"/>
                  <a:pt x="1216942" y="228837"/>
                  <a:pt x="1197934" y="226585"/>
                </a:cubicBezTo>
                <a:cubicBezTo>
                  <a:pt x="1178926" y="224334"/>
                  <a:pt x="1142566" y="225904"/>
                  <a:pt x="1088855" y="231296"/>
                </a:cubicBezTo>
                <a:cubicBezTo>
                  <a:pt x="1035144" y="236688"/>
                  <a:pt x="1001527" y="241187"/>
                  <a:pt x="988004" y="244794"/>
                </a:cubicBezTo>
                <a:cubicBezTo>
                  <a:pt x="974481" y="248400"/>
                  <a:pt x="960019" y="245514"/>
                  <a:pt x="944618" y="236136"/>
                </a:cubicBezTo>
                <a:cubicBezTo>
                  <a:pt x="928929" y="222011"/>
                  <a:pt x="929840" y="215633"/>
                  <a:pt x="947349" y="217002"/>
                </a:cubicBezTo>
                <a:cubicBezTo>
                  <a:pt x="964859" y="218372"/>
                  <a:pt x="1002312" y="215916"/>
                  <a:pt x="1059709" y="209635"/>
                </a:cubicBezTo>
                <a:cubicBezTo>
                  <a:pt x="1117105" y="203354"/>
                  <a:pt x="1157243" y="197944"/>
                  <a:pt x="1180123" y="193405"/>
                </a:cubicBezTo>
                <a:cubicBezTo>
                  <a:pt x="1185843" y="192271"/>
                  <a:pt x="1191197" y="191671"/>
                  <a:pt x="1196183" y="191607"/>
                </a:cubicBezTo>
                <a:close/>
                <a:moveTo>
                  <a:pt x="657724" y="145876"/>
                </a:moveTo>
                <a:cubicBezTo>
                  <a:pt x="660290" y="146588"/>
                  <a:pt x="656150" y="159401"/>
                  <a:pt x="645306" y="184317"/>
                </a:cubicBezTo>
                <a:cubicBezTo>
                  <a:pt x="632873" y="212725"/>
                  <a:pt x="625315" y="234634"/>
                  <a:pt x="622634" y="250042"/>
                </a:cubicBezTo>
                <a:cubicBezTo>
                  <a:pt x="619952" y="265451"/>
                  <a:pt x="614399" y="269233"/>
                  <a:pt x="605974" y="261389"/>
                </a:cubicBezTo>
                <a:cubicBezTo>
                  <a:pt x="597549" y="253545"/>
                  <a:pt x="591688" y="244754"/>
                  <a:pt x="588389" y="235017"/>
                </a:cubicBezTo>
                <a:cubicBezTo>
                  <a:pt x="585091" y="225280"/>
                  <a:pt x="586339" y="219401"/>
                  <a:pt x="592132" y="217379"/>
                </a:cubicBezTo>
                <a:cubicBezTo>
                  <a:pt x="597926" y="215357"/>
                  <a:pt x="604085" y="210424"/>
                  <a:pt x="610609" y="202580"/>
                </a:cubicBezTo>
                <a:cubicBezTo>
                  <a:pt x="617134" y="194736"/>
                  <a:pt x="628886" y="179764"/>
                  <a:pt x="645865" y="157666"/>
                </a:cubicBezTo>
                <a:cubicBezTo>
                  <a:pt x="652232" y="149379"/>
                  <a:pt x="656185" y="145449"/>
                  <a:pt x="657724" y="145876"/>
                </a:cubicBezTo>
                <a:close/>
                <a:moveTo>
                  <a:pt x="596545" y="98408"/>
                </a:moveTo>
                <a:cubicBezTo>
                  <a:pt x="598952" y="98539"/>
                  <a:pt x="601862" y="99025"/>
                  <a:pt x="605275" y="99868"/>
                </a:cubicBezTo>
                <a:cubicBezTo>
                  <a:pt x="618927" y="103238"/>
                  <a:pt x="627724" y="108472"/>
                  <a:pt x="631668" y="115570"/>
                </a:cubicBezTo>
                <a:cubicBezTo>
                  <a:pt x="635612" y="122669"/>
                  <a:pt x="635522" y="130011"/>
                  <a:pt x="631399" y="137597"/>
                </a:cubicBezTo>
                <a:cubicBezTo>
                  <a:pt x="627276" y="145183"/>
                  <a:pt x="617400" y="142595"/>
                  <a:pt x="601769" y="129832"/>
                </a:cubicBezTo>
                <a:cubicBezTo>
                  <a:pt x="595344" y="122518"/>
                  <a:pt x="590910" y="114853"/>
                  <a:pt x="588465" y="106837"/>
                </a:cubicBezTo>
                <a:cubicBezTo>
                  <a:pt x="586631" y="100825"/>
                  <a:pt x="589324" y="98015"/>
                  <a:pt x="596545" y="98408"/>
                </a:cubicBezTo>
                <a:close/>
                <a:moveTo>
                  <a:pt x="485093" y="61750"/>
                </a:moveTo>
                <a:cubicBezTo>
                  <a:pt x="497550" y="60998"/>
                  <a:pt x="508220" y="64225"/>
                  <a:pt x="517104" y="71431"/>
                </a:cubicBezTo>
                <a:cubicBezTo>
                  <a:pt x="528949" y="81039"/>
                  <a:pt x="527737" y="86689"/>
                  <a:pt x="513469" y="88381"/>
                </a:cubicBezTo>
                <a:cubicBezTo>
                  <a:pt x="499200" y="90074"/>
                  <a:pt x="480877" y="91368"/>
                  <a:pt x="458499" y="92264"/>
                </a:cubicBezTo>
                <a:cubicBezTo>
                  <a:pt x="436121" y="93160"/>
                  <a:pt x="409839" y="95745"/>
                  <a:pt x="379653" y="100018"/>
                </a:cubicBezTo>
                <a:cubicBezTo>
                  <a:pt x="391355" y="104407"/>
                  <a:pt x="395542" y="109049"/>
                  <a:pt x="392215" y="113946"/>
                </a:cubicBezTo>
                <a:cubicBezTo>
                  <a:pt x="388888" y="118844"/>
                  <a:pt x="385153" y="125551"/>
                  <a:pt x="381008" y="134069"/>
                </a:cubicBezTo>
                <a:cubicBezTo>
                  <a:pt x="384034" y="133998"/>
                  <a:pt x="389476" y="133768"/>
                  <a:pt x="397335" y="133381"/>
                </a:cubicBezTo>
                <a:cubicBezTo>
                  <a:pt x="405193" y="132994"/>
                  <a:pt x="412055" y="131420"/>
                  <a:pt x="417920" y="128659"/>
                </a:cubicBezTo>
                <a:cubicBezTo>
                  <a:pt x="423785" y="125899"/>
                  <a:pt x="430489" y="126186"/>
                  <a:pt x="438032" y="129520"/>
                </a:cubicBezTo>
                <a:cubicBezTo>
                  <a:pt x="445575" y="132854"/>
                  <a:pt x="452803" y="136901"/>
                  <a:pt x="459715" y="141662"/>
                </a:cubicBezTo>
                <a:cubicBezTo>
                  <a:pt x="466627" y="146423"/>
                  <a:pt x="467982" y="151410"/>
                  <a:pt x="463780" y="156623"/>
                </a:cubicBezTo>
                <a:cubicBezTo>
                  <a:pt x="459578" y="161836"/>
                  <a:pt x="455025" y="173591"/>
                  <a:pt x="450121" y="191889"/>
                </a:cubicBezTo>
                <a:cubicBezTo>
                  <a:pt x="445217" y="210187"/>
                  <a:pt x="440488" y="224811"/>
                  <a:pt x="435935" y="235759"/>
                </a:cubicBezTo>
                <a:cubicBezTo>
                  <a:pt x="431382" y="246708"/>
                  <a:pt x="425542" y="256925"/>
                  <a:pt x="418415" y="266411"/>
                </a:cubicBezTo>
                <a:cubicBezTo>
                  <a:pt x="411288" y="275898"/>
                  <a:pt x="402476" y="282318"/>
                  <a:pt x="391979" y="285674"/>
                </a:cubicBezTo>
                <a:cubicBezTo>
                  <a:pt x="381482" y="289030"/>
                  <a:pt x="375466" y="286090"/>
                  <a:pt x="373931" y="276855"/>
                </a:cubicBezTo>
                <a:cubicBezTo>
                  <a:pt x="372397" y="267620"/>
                  <a:pt x="365517" y="256567"/>
                  <a:pt x="353292" y="243697"/>
                </a:cubicBezTo>
                <a:cubicBezTo>
                  <a:pt x="341067" y="230826"/>
                  <a:pt x="343025" y="227998"/>
                  <a:pt x="359165" y="235211"/>
                </a:cubicBezTo>
                <a:cubicBezTo>
                  <a:pt x="375305" y="242424"/>
                  <a:pt x="385705" y="246030"/>
                  <a:pt x="390365" y="246030"/>
                </a:cubicBezTo>
                <a:cubicBezTo>
                  <a:pt x="394739" y="246030"/>
                  <a:pt x="399195" y="241714"/>
                  <a:pt x="403734" y="233081"/>
                </a:cubicBezTo>
                <a:cubicBezTo>
                  <a:pt x="408273" y="224448"/>
                  <a:pt x="413016" y="212241"/>
                  <a:pt x="417963" y="196460"/>
                </a:cubicBezTo>
                <a:cubicBezTo>
                  <a:pt x="422910" y="180679"/>
                  <a:pt x="425384" y="169325"/>
                  <a:pt x="425384" y="162398"/>
                </a:cubicBezTo>
                <a:cubicBezTo>
                  <a:pt x="425384" y="156849"/>
                  <a:pt x="423889" y="153224"/>
                  <a:pt x="420899" y="151525"/>
                </a:cubicBezTo>
                <a:cubicBezTo>
                  <a:pt x="417909" y="149826"/>
                  <a:pt x="413916" y="149202"/>
                  <a:pt x="408918" y="149654"/>
                </a:cubicBezTo>
                <a:cubicBezTo>
                  <a:pt x="403920" y="150105"/>
                  <a:pt x="398188" y="150331"/>
                  <a:pt x="391720" y="150331"/>
                </a:cubicBezTo>
                <a:cubicBezTo>
                  <a:pt x="385784" y="150331"/>
                  <a:pt x="380220" y="148976"/>
                  <a:pt x="375028" y="146266"/>
                </a:cubicBezTo>
                <a:cubicBezTo>
                  <a:pt x="367858" y="163761"/>
                  <a:pt x="358548" y="180299"/>
                  <a:pt x="347097" y="195879"/>
                </a:cubicBezTo>
                <a:cubicBezTo>
                  <a:pt x="335647" y="211460"/>
                  <a:pt x="322138" y="225886"/>
                  <a:pt x="306572" y="239158"/>
                </a:cubicBezTo>
                <a:cubicBezTo>
                  <a:pt x="291006" y="252430"/>
                  <a:pt x="272496" y="263440"/>
                  <a:pt x="251043" y="272187"/>
                </a:cubicBezTo>
                <a:cubicBezTo>
                  <a:pt x="229590" y="280935"/>
                  <a:pt x="227525" y="278081"/>
                  <a:pt x="244848" y="263626"/>
                </a:cubicBezTo>
                <a:cubicBezTo>
                  <a:pt x="262171" y="249171"/>
                  <a:pt x="276866" y="235906"/>
                  <a:pt x="288933" y="223832"/>
                </a:cubicBezTo>
                <a:cubicBezTo>
                  <a:pt x="301001" y="211757"/>
                  <a:pt x="312631" y="197890"/>
                  <a:pt x="323823" y="182231"/>
                </a:cubicBezTo>
                <a:cubicBezTo>
                  <a:pt x="335016" y="166571"/>
                  <a:pt x="343491" y="151206"/>
                  <a:pt x="349248" y="136134"/>
                </a:cubicBezTo>
                <a:cubicBezTo>
                  <a:pt x="355006" y="121063"/>
                  <a:pt x="358336" y="110042"/>
                  <a:pt x="359240" y="103073"/>
                </a:cubicBezTo>
                <a:cubicBezTo>
                  <a:pt x="337228" y="105769"/>
                  <a:pt x="317897" y="108917"/>
                  <a:pt x="301248" y="112516"/>
                </a:cubicBezTo>
                <a:cubicBezTo>
                  <a:pt x="284599" y="116115"/>
                  <a:pt x="273324" y="118141"/>
                  <a:pt x="267423" y="118593"/>
                </a:cubicBezTo>
                <a:cubicBezTo>
                  <a:pt x="261522" y="119044"/>
                  <a:pt x="252854" y="115423"/>
                  <a:pt x="241417" y="107730"/>
                </a:cubicBezTo>
                <a:cubicBezTo>
                  <a:pt x="229981" y="100036"/>
                  <a:pt x="231490" y="96190"/>
                  <a:pt x="245945" y="96190"/>
                </a:cubicBezTo>
                <a:cubicBezTo>
                  <a:pt x="258292" y="96190"/>
                  <a:pt x="273206" y="94849"/>
                  <a:pt x="290687" y="92167"/>
                </a:cubicBezTo>
                <a:cubicBezTo>
                  <a:pt x="308167" y="89486"/>
                  <a:pt x="338214" y="85227"/>
                  <a:pt x="380826" y="79390"/>
                </a:cubicBezTo>
                <a:cubicBezTo>
                  <a:pt x="423437" y="73554"/>
                  <a:pt x="453842" y="68366"/>
                  <a:pt x="472040" y="63827"/>
                </a:cubicBezTo>
                <a:cubicBezTo>
                  <a:pt x="476589" y="62693"/>
                  <a:pt x="480940" y="62000"/>
                  <a:pt x="485093" y="61750"/>
                </a:cubicBezTo>
                <a:close/>
                <a:moveTo>
                  <a:pt x="1147452" y="54621"/>
                </a:moveTo>
                <a:cubicBezTo>
                  <a:pt x="1151835" y="55245"/>
                  <a:pt x="1156358" y="56869"/>
                  <a:pt x="1161022" y="59493"/>
                </a:cubicBezTo>
                <a:cubicBezTo>
                  <a:pt x="1170350" y="64742"/>
                  <a:pt x="1173337" y="69922"/>
                  <a:pt x="1169981" y="75034"/>
                </a:cubicBezTo>
                <a:cubicBezTo>
                  <a:pt x="1166626" y="80147"/>
                  <a:pt x="1157753" y="83169"/>
                  <a:pt x="1143362" y="84101"/>
                </a:cubicBezTo>
                <a:cubicBezTo>
                  <a:pt x="1128972" y="85033"/>
                  <a:pt x="1111444" y="86843"/>
                  <a:pt x="1090780" y="89532"/>
                </a:cubicBezTo>
                <a:cubicBezTo>
                  <a:pt x="1070116" y="92221"/>
                  <a:pt x="1053650" y="95376"/>
                  <a:pt x="1041382" y="98997"/>
                </a:cubicBezTo>
                <a:cubicBezTo>
                  <a:pt x="1029114" y="102618"/>
                  <a:pt x="1016796" y="98778"/>
                  <a:pt x="1004427" y="87478"/>
                </a:cubicBezTo>
                <a:cubicBezTo>
                  <a:pt x="992059" y="76178"/>
                  <a:pt x="991037" y="70987"/>
                  <a:pt x="1001362" y="71904"/>
                </a:cubicBezTo>
                <a:cubicBezTo>
                  <a:pt x="1011687" y="72822"/>
                  <a:pt x="1023094" y="72837"/>
                  <a:pt x="1035585" y="71947"/>
                </a:cubicBezTo>
                <a:cubicBezTo>
                  <a:pt x="1048663" y="71073"/>
                  <a:pt x="1066405" y="68843"/>
                  <a:pt x="1088812" y="65258"/>
                </a:cubicBezTo>
                <a:cubicBezTo>
                  <a:pt x="1111219" y="61673"/>
                  <a:pt x="1126523" y="58504"/>
                  <a:pt x="1134726" y="55750"/>
                </a:cubicBezTo>
                <a:cubicBezTo>
                  <a:pt x="1138827" y="54374"/>
                  <a:pt x="1143069" y="53997"/>
                  <a:pt x="1147452" y="54621"/>
                </a:cubicBezTo>
                <a:close/>
                <a:moveTo>
                  <a:pt x="637175" y="35520"/>
                </a:moveTo>
                <a:cubicBezTo>
                  <a:pt x="646897" y="36473"/>
                  <a:pt x="655695" y="40413"/>
                  <a:pt x="663568" y="47340"/>
                </a:cubicBezTo>
                <a:cubicBezTo>
                  <a:pt x="671441" y="54266"/>
                  <a:pt x="674506" y="63487"/>
                  <a:pt x="672763" y="75002"/>
                </a:cubicBezTo>
                <a:cubicBezTo>
                  <a:pt x="671021" y="86517"/>
                  <a:pt x="662241" y="85958"/>
                  <a:pt x="646424" y="73324"/>
                </a:cubicBezTo>
                <a:cubicBezTo>
                  <a:pt x="637289" y="66011"/>
                  <a:pt x="631033" y="57643"/>
                  <a:pt x="627656" y="48222"/>
                </a:cubicBezTo>
                <a:cubicBezTo>
                  <a:pt x="624279" y="38800"/>
                  <a:pt x="627452" y="34566"/>
                  <a:pt x="637175" y="35520"/>
                </a:cubicBezTo>
                <a:close/>
                <a:moveTo>
                  <a:pt x="368124" y="6865"/>
                </a:moveTo>
                <a:cubicBezTo>
                  <a:pt x="372024" y="7068"/>
                  <a:pt x="376039" y="7646"/>
                  <a:pt x="380169" y="8600"/>
                </a:cubicBezTo>
                <a:cubicBezTo>
                  <a:pt x="388429" y="10507"/>
                  <a:pt x="395807" y="14228"/>
                  <a:pt x="402304" y="19763"/>
                </a:cubicBezTo>
                <a:cubicBezTo>
                  <a:pt x="408800" y="25299"/>
                  <a:pt x="411212" y="33595"/>
                  <a:pt x="409542" y="44651"/>
                </a:cubicBezTo>
                <a:cubicBezTo>
                  <a:pt x="407871" y="55707"/>
                  <a:pt x="400859" y="57690"/>
                  <a:pt x="388505" y="50599"/>
                </a:cubicBezTo>
                <a:cubicBezTo>
                  <a:pt x="376151" y="43507"/>
                  <a:pt x="365973" y="35954"/>
                  <a:pt x="357971" y="27937"/>
                </a:cubicBezTo>
                <a:cubicBezTo>
                  <a:pt x="349826" y="15332"/>
                  <a:pt x="349424" y="8481"/>
                  <a:pt x="356766" y="7384"/>
                </a:cubicBezTo>
                <a:cubicBezTo>
                  <a:pt x="360437" y="6836"/>
                  <a:pt x="364223" y="6663"/>
                  <a:pt x="368124" y="6865"/>
                </a:cubicBezTo>
                <a:close/>
                <a:moveTo>
                  <a:pt x="1307260" y="361"/>
                </a:moveTo>
                <a:lnTo>
                  <a:pt x="1437010" y="361"/>
                </a:lnTo>
                <a:lnTo>
                  <a:pt x="1437010" y="300150"/>
                </a:lnTo>
                <a:lnTo>
                  <a:pt x="1305905" y="300150"/>
                </a:lnTo>
                <a:cubicBezTo>
                  <a:pt x="1350015" y="245658"/>
                  <a:pt x="1372967" y="196069"/>
                  <a:pt x="1374759" y="151385"/>
                </a:cubicBezTo>
                <a:cubicBezTo>
                  <a:pt x="1376552" y="106701"/>
                  <a:pt x="1354052" y="56360"/>
                  <a:pt x="1307260" y="361"/>
                </a:cubicBezTo>
                <a:close/>
                <a:moveTo>
                  <a:pt x="0" y="361"/>
                </a:moveTo>
                <a:lnTo>
                  <a:pt x="133773" y="361"/>
                </a:lnTo>
                <a:cubicBezTo>
                  <a:pt x="87798" y="52832"/>
                  <a:pt x="63929" y="101840"/>
                  <a:pt x="62165" y="147384"/>
                </a:cubicBezTo>
                <a:cubicBezTo>
                  <a:pt x="60401" y="192929"/>
                  <a:pt x="83826" y="243851"/>
                  <a:pt x="132439" y="300150"/>
                </a:cubicBezTo>
                <a:lnTo>
                  <a:pt x="0" y="300150"/>
                </a:lnTo>
                <a:close/>
                <a:moveTo>
                  <a:pt x="732742" y="115"/>
                </a:moveTo>
                <a:cubicBezTo>
                  <a:pt x="734386" y="-117"/>
                  <a:pt x="736473" y="4"/>
                  <a:pt x="739005" y="479"/>
                </a:cubicBezTo>
                <a:cubicBezTo>
                  <a:pt x="749129" y="2380"/>
                  <a:pt x="758152" y="6162"/>
                  <a:pt x="766075" y="11826"/>
                </a:cubicBezTo>
                <a:cubicBezTo>
                  <a:pt x="773998" y="17491"/>
                  <a:pt x="775920" y="23746"/>
                  <a:pt x="771840" y="30594"/>
                </a:cubicBezTo>
                <a:cubicBezTo>
                  <a:pt x="767760" y="37441"/>
                  <a:pt x="765305" y="54804"/>
                  <a:pt x="764473" y="82681"/>
                </a:cubicBezTo>
                <a:cubicBezTo>
                  <a:pt x="773306" y="81032"/>
                  <a:pt x="782197" y="78820"/>
                  <a:pt x="791146" y="76045"/>
                </a:cubicBezTo>
                <a:cubicBezTo>
                  <a:pt x="800094" y="73270"/>
                  <a:pt x="808010" y="75113"/>
                  <a:pt x="814893" y="81573"/>
                </a:cubicBezTo>
                <a:cubicBezTo>
                  <a:pt x="821776" y="88034"/>
                  <a:pt x="818815" y="93677"/>
                  <a:pt x="806009" y="98502"/>
                </a:cubicBezTo>
                <a:cubicBezTo>
                  <a:pt x="793203" y="103327"/>
                  <a:pt x="779301" y="106923"/>
                  <a:pt x="764301" y="109289"/>
                </a:cubicBezTo>
                <a:lnTo>
                  <a:pt x="763118" y="148804"/>
                </a:lnTo>
                <a:cubicBezTo>
                  <a:pt x="796788" y="144358"/>
                  <a:pt x="819417" y="140999"/>
                  <a:pt x="831004" y="138726"/>
                </a:cubicBezTo>
                <a:cubicBezTo>
                  <a:pt x="842591" y="136453"/>
                  <a:pt x="852683" y="136794"/>
                  <a:pt x="861280" y="139748"/>
                </a:cubicBezTo>
                <a:cubicBezTo>
                  <a:pt x="869877" y="142702"/>
                  <a:pt x="875914" y="147904"/>
                  <a:pt x="879392" y="155354"/>
                </a:cubicBezTo>
                <a:cubicBezTo>
                  <a:pt x="882869" y="162803"/>
                  <a:pt x="878305" y="166302"/>
                  <a:pt x="865700" y="165851"/>
                </a:cubicBezTo>
                <a:cubicBezTo>
                  <a:pt x="853095" y="165399"/>
                  <a:pt x="837622" y="165847"/>
                  <a:pt x="819281" y="167195"/>
                </a:cubicBezTo>
                <a:cubicBezTo>
                  <a:pt x="800940" y="168543"/>
                  <a:pt x="776368" y="170737"/>
                  <a:pt x="745565" y="173777"/>
                </a:cubicBezTo>
                <a:cubicBezTo>
                  <a:pt x="755474" y="182066"/>
                  <a:pt x="758382" y="187953"/>
                  <a:pt x="754288" y="191437"/>
                </a:cubicBezTo>
                <a:cubicBezTo>
                  <a:pt x="750194" y="194922"/>
                  <a:pt x="744898" y="200346"/>
                  <a:pt x="738402" y="207710"/>
                </a:cubicBezTo>
                <a:cubicBezTo>
                  <a:pt x="731906" y="215074"/>
                  <a:pt x="726754" y="220372"/>
                  <a:pt x="722947" y="223606"/>
                </a:cubicBezTo>
                <a:cubicBezTo>
                  <a:pt x="719140" y="226840"/>
                  <a:pt x="719323" y="228249"/>
                  <a:pt x="723496" y="227833"/>
                </a:cubicBezTo>
                <a:cubicBezTo>
                  <a:pt x="727669" y="227417"/>
                  <a:pt x="750269" y="225137"/>
                  <a:pt x="791296" y="220992"/>
                </a:cubicBezTo>
                <a:cubicBezTo>
                  <a:pt x="785904" y="213091"/>
                  <a:pt x="781183" y="204709"/>
                  <a:pt x="777132" y="195847"/>
                </a:cubicBezTo>
                <a:cubicBezTo>
                  <a:pt x="773080" y="186985"/>
                  <a:pt x="775325" y="184013"/>
                  <a:pt x="783864" y="186931"/>
                </a:cubicBezTo>
                <a:cubicBezTo>
                  <a:pt x="792404" y="189849"/>
                  <a:pt x="800875" y="195044"/>
                  <a:pt x="809279" y="202515"/>
                </a:cubicBezTo>
                <a:cubicBezTo>
                  <a:pt x="817682" y="209986"/>
                  <a:pt x="825139" y="218863"/>
                  <a:pt x="831649" y="229145"/>
                </a:cubicBezTo>
                <a:cubicBezTo>
                  <a:pt x="838160" y="239427"/>
                  <a:pt x="839716" y="250458"/>
                  <a:pt x="836317" y="262238"/>
                </a:cubicBezTo>
                <a:cubicBezTo>
                  <a:pt x="832919" y="274019"/>
                  <a:pt x="827623" y="276726"/>
                  <a:pt x="820432" y="270359"/>
                </a:cubicBezTo>
                <a:cubicBezTo>
                  <a:pt x="813240" y="263992"/>
                  <a:pt x="805514" y="252778"/>
                  <a:pt x="797254" y="236717"/>
                </a:cubicBezTo>
                <a:cubicBezTo>
                  <a:pt x="753359" y="244790"/>
                  <a:pt x="724399" y="251240"/>
                  <a:pt x="710374" y="256065"/>
                </a:cubicBezTo>
                <a:cubicBezTo>
                  <a:pt x="696350" y="260891"/>
                  <a:pt x="684734" y="265845"/>
                  <a:pt x="675528" y="270929"/>
                </a:cubicBezTo>
                <a:cubicBezTo>
                  <a:pt x="666321" y="276012"/>
                  <a:pt x="661718" y="271778"/>
                  <a:pt x="661718" y="258227"/>
                </a:cubicBezTo>
                <a:cubicBezTo>
                  <a:pt x="661718" y="245421"/>
                  <a:pt x="665386" y="237796"/>
                  <a:pt x="672720" y="235351"/>
                </a:cubicBezTo>
                <a:cubicBezTo>
                  <a:pt x="680055" y="232906"/>
                  <a:pt x="686028" y="230005"/>
                  <a:pt x="690639" y="226650"/>
                </a:cubicBezTo>
                <a:cubicBezTo>
                  <a:pt x="695249" y="223294"/>
                  <a:pt x="701713" y="216579"/>
                  <a:pt x="710030" y="206505"/>
                </a:cubicBezTo>
                <a:cubicBezTo>
                  <a:pt x="718347" y="196431"/>
                  <a:pt x="723395" y="186253"/>
                  <a:pt x="725173" y="175971"/>
                </a:cubicBezTo>
                <a:cubicBezTo>
                  <a:pt x="708854" y="179485"/>
                  <a:pt x="696328" y="182389"/>
                  <a:pt x="687595" y="184683"/>
                </a:cubicBezTo>
                <a:cubicBezTo>
                  <a:pt x="678862" y="186978"/>
                  <a:pt x="669892" y="184052"/>
                  <a:pt x="660686" y="175907"/>
                </a:cubicBezTo>
                <a:cubicBezTo>
                  <a:pt x="651479" y="167762"/>
                  <a:pt x="653652" y="163689"/>
                  <a:pt x="667203" y="163689"/>
                </a:cubicBezTo>
                <a:cubicBezTo>
                  <a:pt x="678575" y="163689"/>
                  <a:pt x="701942" y="159896"/>
                  <a:pt x="737305" y="152310"/>
                </a:cubicBezTo>
                <a:lnTo>
                  <a:pt x="737305" y="113871"/>
                </a:lnTo>
                <a:cubicBezTo>
                  <a:pt x="725288" y="115678"/>
                  <a:pt x="714411" y="114014"/>
                  <a:pt x="704674" y="108881"/>
                </a:cubicBezTo>
                <a:cubicBezTo>
                  <a:pt x="694937" y="103747"/>
                  <a:pt x="695073" y="99922"/>
                  <a:pt x="705083" y="97405"/>
                </a:cubicBezTo>
                <a:cubicBezTo>
                  <a:pt x="715092" y="94888"/>
                  <a:pt x="725833" y="92103"/>
                  <a:pt x="737305" y="89048"/>
                </a:cubicBezTo>
                <a:cubicBezTo>
                  <a:pt x="737305" y="74177"/>
                  <a:pt x="737090" y="59930"/>
                  <a:pt x="736660" y="46307"/>
                </a:cubicBezTo>
                <a:cubicBezTo>
                  <a:pt x="736230" y="32684"/>
                  <a:pt x="733982" y="21165"/>
                  <a:pt x="729916" y="11751"/>
                </a:cubicBezTo>
                <a:cubicBezTo>
                  <a:pt x="726867" y="4690"/>
                  <a:pt x="727809" y="812"/>
                  <a:pt x="732742" y="11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5457533" y="4776928"/>
            <a:ext cx="433961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答：一共卖了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2700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元。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TextBox 12_1_1"/>
          <p:cNvSpPr txBox="1"/>
          <p:nvPr/>
        </p:nvSpPr>
        <p:spPr>
          <a:xfrm>
            <a:off x="828096" y="315134"/>
            <a:ext cx="3917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rPr>
              <a:t>新知探究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65" t="14461" b="11465"/>
          <a:stretch>
            <a:fillRect/>
          </a:stretch>
        </p:blipFill>
        <p:spPr>
          <a:xfrm flipH="1">
            <a:off x="942638" y="4375119"/>
            <a:ext cx="1656414" cy="2117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ldLvl="0" animBg="1"/>
      <p:bldP spid="23" grpId="0" bldLvl="0"/>
      <p:bldP spid="193" grpId="0" bldLvl="0" animBg="1" autoUpdateAnimBg="0"/>
      <p:bldP spid="257" grpId="0" bldLvl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1"/>
          <p:cNvSpPr txBox="1">
            <a:spLocks noChangeArrowheads="1"/>
          </p:cNvSpPr>
          <p:nvPr/>
        </p:nvSpPr>
        <p:spPr bwMode="auto">
          <a:xfrm>
            <a:off x="1973978" y="2276872"/>
            <a:ext cx="332721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45×12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＝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540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（元）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1951186" y="2851303"/>
            <a:ext cx="361386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540×5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＝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2700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（元）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6240018" y="2276872"/>
            <a:ext cx="332721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12×5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＝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60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（个）</a:t>
            </a: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6096693" y="2851303"/>
            <a:ext cx="361386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45×60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＝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2700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（元）</a:t>
            </a:r>
          </a:p>
        </p:txBody>
      </p: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2023826" y="1636012"/>
            <a:ext cx="3009857" cy="318585"/>
          </a:xfrm>
          <a:custGeom>
            <a:avLst/>
            <a:gdLst/>
            <a:ahLst/>
            <a:cxnLst/>
            <a:rect l="l" t="t" r="r" b="b"/>
            <a:pathLst>
              <a:path w="3009857" h="318585">
                <a:moveTo>
                  <a:pt x="2916528" y="242260"/>
                </a:moveTo>
                <a:lnTo>
                  <a:pt x="2962581" y="242260"/>
                </a:lnTo>
                <a:lnTo>
                  <a:pt x="2962581" y="288292"/>
                </a:lnTo>
                <a:lnTo>
                  <a:pt x="2916528" y="288292"/>
                </a:lnTo>
                <a:close/>
                <a:moveTo>
                  <a:pt x="1598556" y="224030"/>
                </a:moveTo>
                <a:cubicBezTo>
                  <a:pt x="1594125" y="223679"/>
                  <a:pt x="1586342" y="224177"/>
                  <a:pt x="1575206" y="225525"/>
                </a:cubicBezTo>
                <a:cubicBezTo>
                  <a:pt x="1564071" y="226873"/>
                  <a:pt x="1548028" y="228744"/>
                  <a:pt x="1527077" y="231139"/>
                </a:cubicBezTo>
                <a:cubicBezTo>
                  <a:pt x="1528841" y="252879"/>
                  <a:pt x="1530096" y="269177"/>
                  <a:pt x="1530841" y="280032"/>
                </a:cubicBezTo>
                <a:cubicBezTo>
                  <a:pt x="1554847" y="277379"/>
                  <a:pt x="1577963" y="274411"/>
                  <a:pt x="1600191" y="271127"/>
                </a:cubicBezTo>
                <a:cubicBezTo>
                  <a:pt x="1602628" y="258163"/>
                  <a:pt x="1604073" y="247161"/>
                  <a:pt x="1604525" y="238119"/>
                </a:cubicBezTo>
                <a:cubicBezTo>
                  <a:pt x="1604977" y="229078"/>
                  <a:pt x="1602987" y="224381"/>
                  <a:pt x="1598556" y="224030"/>
                </a:cubicBezTo>
                <a:close/>
                <a:moveTo>
                  <a:pt x="1211870" y="220094"/>
                </a:moveTo>
                <a:cubicBezTo>
                  <a:pt x="1213796" y="220993"/>
                  <a:pt x="1215550" y="223962"/>
                  <a:pt x="1217135" y="228999"/>
                </a:cubicBezTo>
                <a:cubicBezTo>
                  <a:pt x="1220304" y="239073"/>
                  <a:pt x="1219946" y="248770"/>
                  <a:pt x="1216059" y="258092"/>
                </a:cubicBezTo>
                <a:cubicBezTo>
                  <a:pt x="1212173" y="267413"/>
                  <a:pt x="1207072" y="273877"/>
                  <a:pt x="1200755" y="277483"/>
                </a:cubicBezTo>
                <a:cubicBezTo>
                  <a:pt x="1194438" y="281090"/>
                  <a:pt x="1189831" y="278792"/>
                  <a:pt x="1186934" y="270589"/>
                </a:cubicBezTo>
                <a:cubicBezTo>
                  <a:pt x="1184038" y="262386"/>
                  <a:pt x="1183758" y="256815"/>
                  <a:pt x="1186096" y="253876"/>
                </a:cubicBezTo>
                <a:cubicBezTo>
                  <a:pt x="1188433" y="250936"/>
                  <a:pt x="1190864" y="246949"/>
                  <a:pt x="1193388" y="241916"/>
                </a:cubicBezTo>
                <a:cubicBezTo>
                  <a:pt x="1196987" y="236180"/>
                  <a:pt x="1201053" y="230074"/>
                  <a:pt x="1205584" y="223600"/>
                </a:cubicBezTo>
                <a:cubicBezTo>
                  <a:pt x="1207850" y="220362"/>
                  <a:pt x="1209945" y="219194"/>
                  <a:pt x="1211870" y="220094"/>
                </a:cubicBezTo>
                <a:close/>
                <a:moveTo>
                  <a:pt x="1304593" y="218551"/>
                </a:moveTo>
                <a:cubicBezTo>
                  <a:pt x="1305911" y="218298"/>
                  <a:pt x="1307747" y="218346"/>
                  <a:pt x="1310103" y="218695"/>
                </a:cubicBezTo>
                <a:cubicBezTo>
                  <a:pt x="1319524" y="220094"/>
                  <a:pt x="1326931" y="221696"/>
                  <a:pt x="1332323" y="223503"/>
                </a:cubicBezTo>
                <a:cubicBezTo>
                  <a:pt x="1339149" y="224464"/>
                  <a:pt x="1346297" y="227687"/>
                  <a:pt x="1353768" y="233172"/>
                </a:cubicBezTo>
                <a:cubicBezTo>
                  <a:pt x="1361240" y="238657"/>
                  <a:pt x="1364975" y="245752"/>
                  <a:pt x="1364975" y="254456"/>
                </a:cubicBezTo>
                <a:cubicBezTo>
                  <a:pt x="1364975" y="265312"/>
                  <a:pt x="1361745" y="270492"/>
                  <a:pt x="1355285" y="269998"/>
                </a:cubicBezTo>
                <a:cubicBezTo>
                  <a:pt x="1348825" y="269503"/>
                  <a:pt x="1343838" y="267750"/>
                  <a:pt x="1340325" y="264738"/>
                </a:cubicBezTo>
                <a:cubicBezTo>
                  <a:pt x="1336811" y="261727"/>
                  <a:pt x="1332133" y="257073"/>
                  <a:pt x="1326289" y="250778"/>
                </a:cubicBezTo>
                <a:cubicBezTo>
                  <a:pt x="1320445" y="244483"/>
                  <a:pt x="1313931" y="237212"/>
                  <a:pt x="1306747" y="228967"/>
                </a:cubicBezTo>
                <a:cubicBezTo>
                  <a:pt x="1301359" y="222782"/>
                  <a:pt x="1300641" y="219311"/>
                  <a:pt x="1304593" y="218551"/>
                </a:cubicBezTo>
                <a:close/>
                <a:moveTo>
                  <a:pt x="1192484" y="202423"/>
                </a:moveTo>
                <a:cubicBezTo>
                  <a:pt x="1197690" y="203771"/>
                  <a:pt x="1187139" y="212472"/>
                  <a:pt x="1160832" y="228526"/>
                </a:cubicBezTo>
                <a:cubicBezTo>
                  <a:pt x="1134525" y="244580"/>
                  <a:pt x="1118424" y="254503"/>
                  <a:pt x="1112530" y="258296"/>
                </a:cubicBezTo>
                <a:cubicBezTo>
                  <a:pt x="1106636" y="262089"/>
                  <a:pt x="1099068" y="258117"/>
                  <a:pt x="1089826" y="246379"/>
                </a:cubicBezTo>
                <a:cubicBezTo>
                  <a:pt x="1080584" y="234642"/>
                  <a:pt x="1079591" y="228773"/>
                  <a:pt x="1086847" y="228773"/>
                </a:cubicBezTo>
                <a:cubicBezTo>
                  <a:pt x="1092325" y="228773"/>
                  <a:pt x="1097555" y="228565"/>
                  <a:pt x="1102539" y="228149"/>
                </a:cubicBezTo>
                <a:cubicBezTo>
                  <a:pt x="1107522" y="227733"/>
                  <a:pt x="1116650" y="225532"/>
                  <a:pt x="1129921" y="221546"/>
                </a:cubicBezTo>
                <a:cubicBezTo>
                  <a:pt x="1143193" y="217559"/>
                  <a:pt x="1154683" y="213537"/>
                  <a:pt x="1164392" y="209478"/>
                </a:cubicBezTo>
                <a:cubicBezTo>
                  <a:pt x="1177915" y="203427"/>
                  <a:pt x="1187279" y="201075"/>
                  <a:pt x="1192484" y="202423"/>
                </a:cubicBezTo>
                <a:close/>
                <a:moveTo>
                  <a:pt x="1610849" y="194464"/>
                </a:moveTo>
                <a:cubicBezTo>
                  <a:pt x="1615205" y="194729"/>
                  <a:pt x="1620260" y="196171"/>
                  <a:pt x="1626014" y="198788"/>
                </a:cubicBezTo>
                <a:cubicBezTo>
                  <a:pt x="1637522" y="204022"/>
                  <a:pt x="1646631" y="210321"/>
                  <a:pt x="1653343" y="217684"/>
                </a:cubicBezTo>
                <a:cubicBezTo>
                  <a:pt x="1660054" y="225048"/>
                  <a:pt x="1658993" y="231483"/>
                  <a:pt x="1650159" y="236990"/>
                </a:cubicBezTo>
                <a:cubicBezTo>
                  <a:pt x="1641325" y="242497"/>
                  <a:pt x="1633596" y="253610"/>
                  <a:pt x="1626971" y="270331"/>
                </a:cubicBezTo>
                <a:cubicBezTo>
                  <a:pt x="1640465" y="286636"/>
                  <a:pt x="1639131" y="295054"/>
                  <a:pt x="1622970" y="295584"/>
                </a:cubicBezTo>
                <a:cubicBezTo>
                  <a:pt x="1606809" y="296115"/>
                  <a:pt x="1576637" y="297685"/>
                  <a:pt x="1532455" y="300295"/>
                </a:cubicBezTo>
                <a:cubicBezTo>
                  <a:pt x="1525270" y="312986"/>
                  <a:pt x="1519660" y="315962"/>
                  <a:pt x="1515623" y="309222"/>
                </a:cubicBezTo>
                <a:cubicBezTo>
                  <a:pt x="1511586" y="302482"/>
                  <a:pt x="1508449" y="292849"/>
                  <a:pt x="1506212" y="280322"/>
                </a:cubicBezTo>
                <a:cubicBezTo>
                  <a:pt x="1503975" y="267796"/>
                  <a:pt x="1501734" y="256819"/>
                  <a:pt x="1499490" y="247390"/>
                </a:cubicBezTo>
                <a:cubicBezTo>
                  <a:pt x="1497246" y="237962"/>
                  <a:pt x="1493607" y="228673"/>
                  <a:pt x="1488574" y="219524"/>
                </a:cubicBezTo>
                <a:cubicBezTo>
                  <a:pt x="1483540" y="210375"/>
                  <a:pt x="1485731" y="206499"/>
                  <a:pt x="1495145" y="207897"/>
                </a:cubicBezTo>
                <a:cubicBezTo>
                  <a:pt x="1504559" y="209295"/>
                  <a:pt x="1511403" y="210418"/>
                  <a:pt x="1515677" y="211264"/>
                </a:cubicBezTo>
                <a:cubicBezTo>
                  <a:pt x="1519950" y="212110"/>
                  <a:pt x="1528163" y="212103"/>
                  <a:pt x="1540317" y="211242"/>
                </a:cubicBezTo>
                <a:cubicBezTo>
                  <a:pt x="1552470" y="210382"/>
                  <a:pt x="1563957" y="208869"/>
                  <a:pt x="1574776" y="206703"/>
                </a:cubicBezTo>
                <a:cubicBezTo>
                  <a:pt x="1585596" y="204538"/>
                  <a:pt x="1593963" y="201369"/>
                  <a:pt x="1599879" y="197196"/>
                </a:cubicBezTo>
                <a:cubicBezTo>
                  <a:pt x="1602836" y="195109"/>
                  <a:pt x="1606493" y="194199"/>
                  <a:pt x="1610849" y="194464"/>
                </a:cubicBezTo>
                <a:close/>
                <a:moveTo>
                  <a:pt x="2718899" y="189927"/>
                </a:moveTo>
                <a:cubicBezTo>
                  <a:pt x="2727627" y="189399"/>
                  <a:pt x="2735217" y="192732"/>
                  <a:pt x="2741670" y="199928"/>
                </a:cubicBezTo>
                <a:cubicBezTo>
                  <a:pt x="2750274" y="209521"/>
                  <a:pt x="2749360" y="215161"/>
                  <a:pt x="2738928" y="216846"/>
                </a:cubicBezTo>
                <a:cubicBezTo>
                  <a:pt x="2728495" y="218531"/>
                  <a:pt x="2713488" y="220284"/>
                  <a:pt x="2693907" y="222105"/>
                </a:cubicBezTo>
                <a:cubicBezTo>
                  <a:pt x="2674325" y="223926"/>
                  <a:pt x="2657257" y="226156"/>
                  <a:pt x="2642701" y="228795"/>
                </a:cubicBezTo>
                <a:cubicBezTo>
                  <a:pt x="2628146" y="231433"/>
                  <a:pt x="2616677" y="233910"/>
                  <a:pt x="2608296" y="236226"/>
                </a:cubicBezTo>
                <a:cubicBezTo>
                  <a:pt x="2599914" y="238542"/>
                  <a:pt x="2590679" y="235180"/>
                  <a:pt x="2580590" y="226138"/>
                </a:cubicBezTo>
                <a:cubicBezTo>
                  <a:pt x="2570502" y="217097"/>
                  <a:pt x="2572678" y="212576"/>
                  <a:pt x="2587119" y="212576"/>
                </a:cubicBezTo>
                <a:cubicBezTo>
                  <a:pt x="2599480" y="212576"/>
                  <a:pt x="2620151" y="209865"/>
                  <a:pt x="2649133" y="204445"/>
                </a:cubicBezTo>
                <a:cubicBezTo>
                  <a:pt x="2676924" y="200114"/>
                  <a:pt x="2697144" y="195880"/>
                  <a:pt x="2709792" y="191743"/>
                </a:cubicBezTo>
                <a:cubicBezTo>
                  <a:pt x="2712954" y="190709"/>
                  <a:pt x="2715990" y="190104"/>
                  <a:pt x="2718899" y="189927"/>
                </a:cubicBezTo>
                <a:close/>
                <a:moveTo>
                  <a:pt x="240430" y="187132"/>
                </a:moveTo>
                <a:cubicBezTo>
                  <a:pt x="244169" y="187754"/>
                  <a:pt x="248971" y="189094"/>
                  <a:pt x="254836" y="191151"/>
                </a:cubicBezTo>
                <a:cubicBezTo>
                  <a:pt x="276002" y="198852"/>
                  <a:pt x="288729" y="207532"/>
                  <a:pt x="293017" y="217190"/>
                </a:cubicBezTo>
                <a:cubicBezTo>
                  <a:pt x="297305" y="226848"/>
                  <a:pt x="297699" y="236614"/>
                  <a:pt x="294200" y="246487"/>
                </a:cubicBezTo>
                <a:cubicBezTo>
                  <a:pt x="290701" y="256360"/>
                  <a:pt x="282681" y="254922"/>
                  <a:pt x="270141" y="242174"/>
                </a:cubicBezTo>
                <a:cubicBezTo>
                  <a:pt x="257600" y="229425"/>
                  <a:pt x="246049" y="215677"/>
                  <a:pt x="235488" y="200928"/>
                </a:cubicBezTo>
                <a:cubicBezTo>
                  <a:pt x="227566" y="189866"/>
                  <a:pt x="229214" y="185268"/>
                  <a:pt x="240430" y="187132"/>
                </a:cubicBezTo>
                <a:close/>
                <a:moveTo>
                  <a:pt x="1962475" y="182872"/>
                </a:moveTo>
                <a:lnTo>
                  <a:pt x="1903869" y="189495"/>
                </a:lnTo>
                <a:cubicBezTo>
                  <a:pt x="1902536" y="191564"/>
                  <a:pt x="1901255" y="193204"/>
                  <a:pt x="1900026" y="194416"/>
                </a:cubicBezTo>
                <a:lnTo>
                  <a:pt x="1898596" y="195369"/>
                </a:lnTo>
                <a:lnTo>
                  <a:pt x="1905784" y="197207"/>
                </a:lnTo>
                <a:cubicBezTo>
                  <a:pt x="1911706" y="199494"/>
                  <a:pt x="1914194" y="201943"/>
                  <a:pt x="1913248" y="204552"/>
                </a:cubicBezTo>
                <a:cubicBezTo>
                  <a:pt x="1912301" y="207162"/>
                  <a:pt x="1911426" y="209822"/>
                  <a:pt x="1910623" y="212533"/>
                </a:cubicBezTo>
                <a:cubicBezTo>
                  <a:pt x="1924161" y="211744"/>
                  <a:pt x="1942552" y="209686"/>
                  <a:pt x="1965797" y="206359"/>
                </a:cubicBezTo>
                <a:cubicBezTo>
                  <a:pt x="1965797" y="199677"/>
                  <a:pt x="1964675" y="193636"/>
                  <a:pt x="1962431" y="188237"/>
                </a:cubicBezTo>
                <a:close/>
                <a:moveTo>
                  <a:pt x="1973154" y="181665"/>
                </a:moveTo>
                <a:lnTo>
                  <a:pt x="1965470" y="182534"/>
                </a:lnTo>
                <a:lnTo>
                  <a:pt x="1969347" y="182311"/>
                </a:lnTo>
                <a:lnTo>
                  <a:pt x="1975936" y="184290"/>
                </a:lnTo>
                <a:close/>
                <a:moveTo>
                  <a:pt x="143077" y="174325"/>
                </a:moveTo>
                <a:cubicBezTo>
                  <a:pt x="145548" y="175483"/>
                  <a:pt x="146947" y="180547"/>
                  <a:pt x="147274" y="189517"/>
                </a:cubicBezTo>
                <a:cubicBezTo>
                  <a:pt x="147926" y="207456"/>
                  <a:pt x="143108" y="224353"/>
                  <a:pt x="132819" y="240206"/>
                </a:cubicBezTo>
                <a:cubicBezTo>
                  <a:pt x="122530" y="256059"/>
                  <a:pt x="115306" y="258328"/>
                  <a:pt x="111147" y="247014"/>
                </a:cubicBezTo>
                <a:cubicBezTo>
                  <a:pt x="106988" y="235699"/>
                  <a:pt x="108301" y="225009"/>
                  <a:pt x="115084" y="214942"/>
                </a:cubicBezTo>
                <a:cubicBezTo>
                  <a:pt x="121866" y="204875"/>
                  <a:pt x="127653" y="194084"/>
                  <a:pt x="132442" y="182569"/>
                </a:cubicBezTo>
                <a:cubicBezTo>
                  <a:pt x="137060" y="175915"/>
                  <a:pt x="140605" y="173167"/>
                  <a:pt x="143077" y="174325"/>
                </a:cubicBezTo>
                <a:close/>
                <a:moveTo>
                  <a:pt x="575303" y="167383"/>
                </a:moveTo>
                <a:cubicBezTo>
                  <a:pt x="583312" y="165992"/>
                  <a:pt x="590891" y="169157"/>
                  <a:pt x="598040" y="176879"/>
                </a:cubicBezTo>
                <a:cubicBezTo>
                  <a:pt x="605188" y="184602"/>
                  <a:pt x="604195" y="189341"/>
                  <a:pt x="595061" y="191098"/>
                </a:cubicBezTo>
                <a:cubicBezTo>
                  <a:pt x="585926" y="192854"/>
                  <a:pt x="574504" y="194421"/>
                  <a:pt x="560795" y="195798"/>
                </a:cubicBezTo>
                <a:cubicBezTo>
                  <a:pt x="547085" y="197174"/>
                  <a:pt x="524830" y="199361"/>
                  <a:pt x="494027" y="202358"/>
                </a:cubicBezTo>
                <a:cubicBezTo>
                  <a:pt x="507521" y="212511"/>
                  <a:pt x="510647" y="220223"/>
                  <a:pt x="503405" y="225493"/>
                </a:cubicBezTo>
                <a:cubicBezTo>
                  <a:pt x="496163" y="230763"/>
                  <a:pt x="488836" y="237105"/>
                  <a:pt x="481422" y="244519"/>
                </a:cubicBezTo>
                <a:cubicBezTo>
                  <a:pt x="474008" y="251932"/>
                  <a:pt x="467282" y="257905"/>
                  <a:pt x="461245" y="262437"/>
                </a:cubicBezTo>
                <a:cubicBezTo>
                  <a:pt x="455208" y="266968"/>
                  <a:pt x="455710" y="269019"/>
                  <a:pt x="462751" y="268589"/>
                </a:cubicBezTo>
                <a:cubicBezTo>
                  <a:pt x="469792" y="268158"/>
                  <a:pt x="480959" y="267269"/>
                  <a:pt x="496253" y="265921"/>
                </a:cubicBezTo>
                <a:cubicBezTo>
                  <a:pt x="511547" y="264573"/>
                  <a:pt x="529196" y="263154"/>
                  <a:pt x="549201" y="261662"/>
                </a:cubicBezTo>
                <a:cubicBezTo>
                  <a:pt x="540410" y="248068"/>
                  <a:pt x="533939" y="236933"/>
                  <a:pt x="529788" y="228257"/>
                </a:cubicBezTo>
                <a:cubicBezTo>
                  <a:pt x="525636" y="219581"/>
                  <a:pt x="528257" y="216921"/>
                  <a:pt x="537650" y="220276"/>
                </a:cubicBezTo>
                <a:cubicBezTo>
                  <a:pt x="547043" y="223632"/>
                  <a:pt x="557604" y="229770"/>
                  <a:pt x="569334" y="238689"/>
                </a:cubicBezTo>
                <a:cubicBezTo>
                  <a:pt x="581065" y="247609"/>
                  <a:pt x="588317" y="258174"/>
                  <a:pt x="591092" y="270385"/>
                </a:cubicBezTo>
                <a:cubicBezTo>
                  <a:pt x="593867" y="282595"/>
                  <a:pt x="593372" y="292458"/>
                  <a:pt x="589608" y="299972"/>
                </a:cubicBezTo>
                <a:cubicBezTo>
                  <a:pt x="585844" y="307486"/>
                  <a:pt x="580089" y="306687"/>
                  <a:pt x="572346" y="297574"/>
                </a:cubicBezTo>
                <a:cubicBezTo>
                  <a:pt x="564602" y="288461"/>
                  <a:pt x="558966" y="281316"/>
                  <a:pt x="555439" y="276139"/>
                </a:cubicBezTo>
                <a:cubicBezTo>
                  <a:pt x="522040" y="281545"/>
                  <a:pt x="496457" y="286245"/>
                  <a:pt x="478690" y="290239"/>
                </a:cubicBezTo>
                <a:cubicBezTo>
                  <a:pt x="460922" y="294233"/>
                  <a:pt x="446883" y="298280"/>
                  <a:pt x="436573" y="302381"/>
                </a:cubicBezTo>
                <a:cubicBezTo>
                  <a:pt x="426262" y="306483"/>
                  <a:pt x="420185" y="305690"/>
                  <a:pt x="418343" y="300004"/>
                </a:cubicBezTo>
                <a:cubicBezTo>
                  <a:pt x="416500" y="294319"/>
                  <a:pt x="415819" y="288690"/>
                  <a:pt x="416299" y="283119"/>
                </a:cubicBezTo>
                <a:cubicBezTo>
                  <a:pt x="416780" y="277548"/>
                  <a:pt x="419623" y="273342"/>
                  <a:pt x="424828" y="270503"/>
                </a:cubicBezTo>
                <a:cubicBezTo>
                  <a:pt x="430034" y="267664"/>
                  <a:pt x="439466" y="258092"/>
                  <a:pt x="453125" y="241787"/>
                </a:cubicBezTo>
                <a:cubicBezTo>
                  <a:pt x="466784" y="225482"/>
                  <a:pt x="473613" y="213537"/>
                  <a:pt x="473613" y="205951"/>
                </a:cubicBezTo>
                <a:cubicBezTo>
                  <a:pt x="459833" y="208647"/>
                  <a:pt x="448367" y="210894"/>
                  <a:pt x="439218" y="212694"/>
                </a:cubicBezTo>
                <a:cubicBezTo>
                  <a:pt x="430069" y="214494"/>
                  <a:pt x="420469" y="211099"/>
                  <a:pt x="410416" y="202509"/>
                </a:cubicBezTo>
                <a:cubicBezTo>
                  <a:pt x="400364" y="193919"/>
                  <a:pt x="402113" y="189624"/>
                  <a:pt x="415665" y="189624"/>
                </a:cubicBezTo>
                <a:cubicBezTo>
                  <a:pt x="427251" y="189624"/>
                  <a:pt x="444180" y="188287"/>
                  <a:pt x="466451" y="185613"/>
                </a:cubicBezTo>
                <a:cubicBezTo>
                  <a:pt x="488721" y="182938"/>
                  <a:pt x="510428" y="179579"/>
                  <a:pt x="531573" y="175535"/>
                </a:cubicBezTo>
                <a:cubicBezTo>
                  <a:pt x="552718" y="171491"/>
                  <a:pt x="567294" y="168774"/>
                  <a:pt x="575303" y="167383"/>
                </a:cubicBezTo>
                <a:close/>
                <a:moveTo>
                  <a:pt x="1331005" y="164962"/>
                </a:moveTo>
                <a:cubicBezTo>
                  <a:pt x="1341368" y="165090"/>
                  <a:pt x="1349182" y="169055"/>
                  <a:pt x="1354446" y="176858"/>
                </a:cubicBezTo>
                <a:cubicBezTo>
                  <a:pt x="1361466" y="187262"/>
                  <a:pt x="1356253" y="192238"/>
                  <a:pt x="1338808" y="191786"/>
                </a:cubicBezTo>
                <a:cubicBezTo>
                  <a:pt x="1321363" y="191334"/>
                  <a:pt x="1307446" y="191782"/>
                  <a:pt x="1297057" y="193130"/>
                </a:cubicBezTo>
                <a:cubicBezTo>
                  <a:pt x="1286667" y="194478"/>
                  <a:pt x="1282311" y="195152"/>
                  <a:pt x="1283989" y="195152"/>
                </a:cubicBezTo>
                <a:cubicBezTo>
                  <a:pt x="1290284" y="195396"/>
                  <a:pt x="1292758" y="198017"/>
                  <a:pt x="1291410" y="203014"/>
                </a:cubicBezTo>
                <a:cubicBezTo>
                  <a:pt x="1290062" y="208012"/>
                  <a:pt x="1289603" y="213314"/>
                  <a:pt x="1290033" y="218921"/>
                </a:cubicBezTo>
                <a:cubicBezTo>
                  <a:pt x="1290464" y="224528"/>
                  <a:pt x="1291138" y="235194"/>
                  <a:pt x="1292055" y="250918"/>
                </a:cubicBezTo>
                <a:cubicBezTo>
                  <a:pt x="1292973" y="266642"/>
                  <a:pt x="1289159" y="280850"/>
                  <a:pt x="1280612" y="293541"/>
                </a:cubicBezTo>
                <a:cubicBezTo>
                  <a:pt x="1272065" y="306232"/>
                  <a:pt x="1265408" y="309591"/>
                  <a:pt x="1260640" y="303618"/>
                </a:cubicBezTo>
                <a:cubicBezTo>
                  <a:pt x="1255871" y="297645"/>
                  <a:pt x="1251516" y="292472"/>
                  <a:pt x="1247572" y="288098"/>
                </a:cubicBezTo>
                <a:cubicBezTo>
                  <a:pt x="1243629" y="283725"/>
                  <a:pt x="1239685" y="278361"/>
                  <a:pt x="1235741" y="272009"/>
                </a:cubicBezTo>
                <a:cubicBezTo>
                  <a:pt x="1231798" y="265656"/>
                  <a:pt x="1235480" y="263831"/>
                  <a:pt x="1246787" y="266534"/>
                </a:cubicBezTo>
                <a:cubicBezTo>
                  <a:pt x="1258094" y="269238"/>
                  <a:pt x="1263945" y="266552"/>
                  <a:pt x="1264339" y="258479"/>
                </a:cubicBezTo>
                <a:cubicBezTo>
                  <a:pt x="1264734" y="250405"/>
                  <a:pt x="1264931" y="240518"/>
                  <a:pt x="1264931" y="228816"/>
                </a:cubicBezTo>
                <a:cubicBezTo>
                  <a:pt x="1264931" y="217659"/>
                  <a:pt x="1263518" y="207342"/>
                  <a:pt x="1260693" y="197863"/>
                </a:cubicBezTo>
                <a:cubicBezTo>
                  <a:pt x="1242625" y="200516"/>
                  <a:pt x="1230597" y="202527"/>
                  <a:pt x="1224610" y="203896"/>
                </a:cubicBezTo>
                <a:cubicBezTo>
                  <a:pt x="1218623" y="205266"/>
                  <a:pt x="1211696" y="202556"/>
                  <a:pt x="1203831" y="195765"/>
                </a:cubicBezTo>
                <a:cubicBezTo>
                  <a:pt x="1195965" y="188975"/>
                  <a:pt x="1197912" y="185580"/>
                  <a:pt x="1209671" y="185580"/>
                </a:cubicBezTo>
                <a:cubicBezTo>
                  <a:pt x="1219293" y="185580"/>
                  <a:pt x="1236032" y="183146"/>
                  <a:pt x="1259887" y="178278"/>
                </a:cubicBezTo>
                <a:cubicBezTo>
                  <a:pt x="1283742" y="173409"/>
                  <a:pt x="1303710" y="169354"/>
                  <a:pt x="1319793" y="166113"/>
                </a:cubicBezTo>
                <a:cubicBezTo>
                  <a:pt x="1323814" y="165303"/>
                  <a:pt x="1327551" y="164919"/>
                  <a:pt x="1331005" y="164962"/>
                </a:cubicBezTo>
                <a:close/>
                <a:moveTo>
                  <a:pt x="2272524" y="158553"/>
                </a:moveTo>
                <a:cubicBezTo>
                  <a:pt x="2279271" y="156753"/>
                  <a:pt x="2286351" y="158789"/>
                  <a:pt x="2293765" y="164662"/>
                </a:cubicBezTo>
                <a:cubicBezTo>
                  <a:pt x="2301179" y="170534"/>
                  <a:pt x="2299433" y="175947"/>
                  <a:pt x="2288527" y="180902"/>
                </a:cubicBezTo>
                <a:cubicBezTo>
                  <a:pt x="2277622" y="185856"/>
                  <a:pt x="2269129" y="188542"/>
                  <a:pt x="2263048" y="188957"/>
                </a:cubicBezTo>
                <a:cubicBezTo>
                  <a:pt x="2268455" y="193030"/>
                  <a:pt x="2270462" y="196619"/>
                  <a:pt x="2269071" y="199723"/>
                </a:cubicBezTo>
                <a:cubicBezTo>
                  <a:pt x="2267680" y="202828"/>
                  <a:pt x="2266576" y="211149"/>
                  <a:pt x="2265759" y="224686"/>
                </a:cubicBezTo>
                <a:cubicBezTo>
                  <a:pt x="2279425" y="221173"/>
                  <a:pt x="2293188" y="218269"/>
                  <a:pt x="2307048" y="215974"/>
                </a:cubicBezTo>
                <a:cubicBezTo>
                  <a:pt x="2320907" y="213680"/>
                  <a:pt x="2323177" y="216326"/>
                  <a:pt x="2313856" y="223912"/>
                </a:cubicBezTo>
                <a:cubicBezTo>
                  <a:pt x="2304535" y="231498"/>
                  <a:pt x="2285025" y="240238"/>
                  <a:pt x="2255326" y="250133"/>
                </a:cubicBezTo>
                <a:cubicBezTo>
                  <a:pt x="2227377" y="261849"/>
                  <a:pt x="2209247" y="270238"/>
                  <a:pt x="2200937" y="275300"/>
                </a:cubicBezTo>
                <a:cubicBezTo>
                  <a:pt x="2192627" y="280362"/>
                  <a:pt x="2184600" y="279957"/>
                  <a:pt x="2176857" y="274085"/>
                </a:cubicBezTo>
                <a:cubicBezTo>
                  <a:pt x="2169113" y="268212"/>
                  <a:pt x="2163968" y="262842"/>
                  <a:pt x="2161423" y="257973"/>
                </a:cubicBezTo>
                <a:cubicBezTo>
                  <a:pt x="2158878" y="253105"/>
                  <a:pt x="2164173" y="250409"/>
                  <a:pt x="2177308" y="249885"/>
                </a:cubicBezTo>
                <a:cubicBezTo>
                  <a:pt x="2190444" y="249362"/>
                  <a:pt x="2212219" y="243608"/>
                  <a:pt x="2242635" y="232623"/>
                </a:cubicBezTo>
                <a:cubicBezTo>
                  <a:pt x="2242635" y="217122"/>
                  <a:pt x="2241215" y="204631"/>
                  <a:pt x="2238376" y="195152"/>
                </a:cubicBezTo>
                <a:cubicBezTo>
                  <a:pt x="2231665" y="196056"/>
                  <a:pt x="2225018" y="196508"/>
                  <a:pt x="2218436" y="196508"/>
                </a:cubicBezTo>
                <a:cubicBezTo>
                  <a:pt x="2212413" y="196508"/>
                  <a:pt x="2205720" y="194471"/>
                  <a:pt x="2198356" y="190399"/>
                </a:cubicBezTo>
                <a:cubicBezTo>
                  <a:pt x="2190992" y="186326"/>
                  <a:pt x="2192548" y="182494"/>
                  <a:pt x="2203024" y="178901"/>
                </a:cubicBezTo>
                <a:cubicBezTo>
                  <a:pt x="2213499" y="175309"/>
                  <a:pt x="2226015" y="171470"/>
                  <a:pt x="2240570" y="167383"/>
                </a:cubicBezTo>
                <a:cubicBezTo>
                  <a:pt x="2255125" y="163296"/>
                  <a:pt x="2265777" y="160352"/>
                  <a:pt x="2272524" y="158553"/>
                </a:cubicBezTo>
                <a:close/>
                <a:moveTo>
                  <a:pt x="1597673" y="135759"/>
                </a:moveTo>
                <a:cubicBezTo>
                  <a:pt x="1604480" y="134892"/>
                  <a:pt x="1610994" y="137370"/>
                  <a:pt x="1617216" y="143194"/>
                </a:cubicBezTo>
                <a:cubicBezTo>
                  <a:pt x="1625512" y="150959"/>
                  <a:pt x="1625766" y="156602"/>
                  <a:pt x="1617980" y="160123"/>
                </a:cubicBezTo>
                <a:cubicBezTo>
                  <a:pt x="1610193" y="163643"/>
                  <a:pt x="1601255" y="166088"/>
                  <a:pt x="1591167" y="167458"/>
                </a:cubicBezTo>
                <a:cubicBezTo>
                  <a:pt x="1581079" y="168827"/>
                  <a:pt x="1568603" y="170412"/>
                  <a:pt x="1553739" y="172212"/>
                </a:cubicBezTo>
                <a:cubicBezTo>
                  <a:pt x="1538875" y="174011"/>
                  <a:pt x="1526640" y="171441"/>
                  <a:pt x="1517032" y="164500"/>
                </a:cubicBezTo>
                <a:cubicBezTo>
                  <a:pt x="1507424" y="157560"/>
                  <a:pt x="1515440" y="152913"/>
                  <a:pt x="1541080" y="150562"/>
                </a:cubicBezTo>
                <a:cubicBezTo>
                  <a:pt x="1564871" y="146145"/>
                  <a:pt x="1581434" y="141871"/>
                  <a:pt x="1590769" y="137741"/>
                </a:cubicBezTo>
                <a:cubicBezTo>
                  <a:pt x="1593103" y="136709"/>
                  <a:pt x="1595404" y="136048"/>
                  <a:pt x="1597673" y="135759"/>
                </a:cubicBezTo>
                <a:close/>
                <a:moveTo>
                  <a:pt x="185982" y="130234"/>
                </a:moveTo>
                <a:cubicBezTo>
                  <a:pt x="193080" y="130234"/>
                  <a:pt x="200716" y="132360"/>
                  <a:pt x="208890" y="136612"/>
                </a:cubicBezTo>
                <a:cubicBezTo>
                  <a:pt x="217064" y="140864"/>
                  <a:pt x="219803" y="145775"/>
                  <a:pt x="217107" y="151347"/>
                </a:cubicBezTo>
                <a:cubicBezTo>
                  <a:pt x="214411" y="156918"/>
                  <a:pt x="213063" y="171047"/>
                  <a:pt x="213063" y="193733"/>
                </a:cubicBezTo>
                <a:cubicBezTo>
                  <a:pt x="213063" y="216577"/>
                  <a:pt x="213737" y="235986"/>
                  <a:pt x="215085" y="251961"/>
                </a:cubicBezTo>
                <a:cubicBezTo>
                  <a:pt x="216433" y="267936"/>
                  <a:pt x="212271" y="282258"/>
                  <a:pt x="202598" y="294928"/>
                </a:cubicBezTo>
                <a:cubicBezTo>
                  <a:pt x="192926" y="307598"/>
                  <a:pt x="185401" y="309229"/>
                  <a:pt x="180023" y="299822"/>
                </a:cubicBezTo>
                <a:cubicBezTo>
                  <a:pt x="174646" y="290414"/>
                  <a:pt x="166407" y="281165"/>
                  <a:pt x="155308" y="272073"/>
                </a:cubicBezTo>
                <a:cubicBezTo>
                  <a:pt x="144209" y="262982"/>
                  <a:pt x="144567" y="259336"/>
                  <a:pt x="156383" y="261135"/>
                </a:cubicBezTo>
                <a:cubicBezTo>
                  <a:pt x="168200" y="262935"/>
                  <a:pt x="176083" y="263899"/>
                  <a:pt x="180034" y="264028"/>
                </a:cubicBezTo>
                <a:cubicBezTo>
                  <a:pt x="183985" y="264157"/>
                  <a:pt x="186175" y="255428"/>
                  <a:pt x="186605" y="237840"/>
                </a:cubicBezTo>
                <a:cubicBezTo>
                  <a:pt x="187036" y="220251"/>
                  <a:pt x="186810" y="201735"/>
                  <a:pt x="185928" y="182289"/>
                </a:cubicBezTo>
                <a:cubicBezTo>
                  <a:pt x="185046" y="162844"/>
                  <a:pt x="182798" y="149307"/>
                  <a:pt x="179184" y="141678"/>
                </a:cubicBezTo>
                <a:cubicBezTo>
                  <a:pt x="175571" y="134049"/>
                  <a:pt x="177836" y="130234"/>
                  <a:pt x="185982" y="130234"/>
                </a:cubicBezTo>
                <a:close/>
                <a:moveTo>
                  <a:pt x="1301251" y="122316"/>
                </a:moveTo>
                <a:cubicBezTo>
                  <a:pt x="1306464" y="122278"/>
                  <a:pt x="1310332" y="123659"/>
                  <a:pt x="1312856" y="126459"/>
                </a:cubicBezTo>
                <a:cubicBezTo>
                  <a:pt x="1317904" y="132059"/>
                  <a:pt x="1313164" y="137698"/>
                  <a:pt x="1298638" y="143377"/>
                </a:cubicBezTo>
                <a:cubicBezTo>
                  <a:pt x="1284111" y="149056"/>
                  <a:pt x="1272488" y="152358"/>
                  <a:pt x="1263769" y="153283"/>
                </a:cubicBezTo>
                <a:cubicBezTo>
                  <a:pt x="1255051" y="154208"/>
                  <a:pt x="1246991" y="152247"/>
                  <a:pt x="1239592" y="147400"/>
                </a:cubicBezTo>
                <a:cubicBezTo>
                  <a:pt x="1232192" y="142553"/>
                  <a:pt x="1234361" y="138950"/>
                  <a:pt x="1246099" y="136591"/>
                </a:cubicBezTo>
                <a:cubicBezTo>
                  <a:pt x="1257836" y="134232"/>
                  <a:pt x="1269663" y="130930"/>
                  <a:pt x="1281580" y="126685"/>
                </a:cubicBezTo>
                <a:cubicBezTo>
                  <a:pt x="1289481" y="123810"/>
                  <a:pt x="1296038" y="122353"/>
                  <a:pt x="1301251" y="122316"/>
                </a:cubicBezTo>
                <a:close/>
                <a:moveTo>
                  <a:pt x="534378" y="118436"/>
                </a:moveTo>
                <a:cubicBezTo>
                  <a:pt x="540693" y="118414"/>
                  <a:pt x="546372" y="121458"/>
                  <a:pt x="551416" y="127567"/>
                </a:cubicBezTo>
                <a:cubicBezTo>
                  <a:pt x="558142" y="135712"/>
                  <a:pt x="548925" y="142266"/>
                  <a:pt x="523765" y="147227"/>
                </a:cubicBezTo>
                <a:cubicBezTo>
                  <a:pt x="498605" y="152189"/>
                  <a:pt x="482619" y="154433"/>
                  <a:pt x="475807" y="153960"/>
                </a:cubicBezTo>
                <a:cubicBezTo>
                  <a:pt x="468996" y="153487"/>
                  <a:pt x="462654" y="150827"/>
                  <a:pt x="456782" y="145980"/>
                </a:cubicBezTo>
                <a:cubicBezTo>
                  <a:pt x="450909" y="141133"/>
                  <a:pt x="453053" y="137576"/>
                  <a:pt x="463213" y="135311"/>
                </a:cubicBezTo>
                <a:cubicBezTo>
                  <a:pt x="473373" y="133045"/>
                  <a:pt x="484641" y="130478"/>
                  <a:pt x="497017" y="127610"/>
                </a:cubicBezTo>
                <a:cubicBezTo>
                  <a:pt x="508589" y="124943"/>
                  <a:pt x="518868" y="122232"/>
                  <a:pt x="527852" y="119479"/>
                </a:cubicBezTo>
                <a:cubicBezTo>
                  <a:pt x="530098" y="118791"/>
                  <a:pt x="532273" y="118443"/>
                  <a:pt x="534378" y="118436"/>
                </a:cubicBezTo>
                <a:close/>
                <a:moveTo>
                  <a:pt x="2572644" y="98556"/>
                </a:moveTo>
                <a:cubicBezTo>
                  <a:pt x="2571465" y="98278"/>
                  <a:pt x="2570106" y="98308"/>
                  <a:pt x="2568566" y="98646"/>
                </a:cubicBezTo>
                <a:cubicBezTo>
                  <a:pt x="2562407" y="100002"/>
                  <a:pt x="2552874" y="102170"/>
                  <a:pt x="2539968" y="105153"/>
                </a:cubicBezTo>
                <a:cubicBezTo>
                  <a:pt x="2542607" y="124226"/>
                  <a:pt x="2544306" y="138874"/>
                  <a:pt x="2545066" y="149099"/>
                </a:cubicBezTo>
                <a:cubicBezTo>
                  <a:pt x="2558876" y="146503"/>
                  <a:pt x="2569753" y="144123"/>
                  <a:pt x="2577697" y="141957"/>
                </a:cubicBezTo>
                <a:cubicBezTo>
                  <a:pt x="2578529" y="128779"/>
                  <a:pt x="2578755" y="117927"/>
                  <a:pt x="2578375" y="109402"/>
                </a:cubicBezTo>
                <a:cubicBezTo>
                  <a:pt x="2578090" y="103008"/>
                  <a:pt x="2576180" y="99393"/>
                  <a:pt x="2572644" y="98556"/>
                </a:cubicBezTo>
                <a:close/>
                <a:moveTo>
                  <a:pt x="1963404" y="95261"/>
                </a:moveTo>
                <a:cubicBezTo>
                  <a:pt x="1959170" y="95496"/>
                  <a:pt x="1953443" y="96176"/>
                  <a:pt x="1946223" y="97302"/>
                </a:cubicBezTo>
                <a:cubicBezTo>
                  <a:pt x="1931782" y="99553"/>
                  <a:pt x="1915865" y="101862"/>
                  <a:pt x="1898470" y="104228"/>
                </a:cubicBezTo>
                <a:cubicBezTo>
                  <a:pt x="1898470" y="110710"/>
                  <a:pt x="1898657" y="114417"/>
                  <a:pt x="1899029" y="115349"/>
                </a:cubicBezTo>
                <a:cubicBezTo>
                  <a:pt x="1908537" y="114560"/>
                  <a:pt x="1918876" y="112115"/>
                  <a:pt x="1930047" y="108014"/>
                </a:cubicBezTo>
                <a:cubicBezTo>
                  <a:pt x="1941218" y="103913"/>
                  <a:pt x="1949772" y="105239"/>
                  <a:pt x="1955709" y="111994"/>
                </a:cubicBezTo>
                <a:cubicBezTo>
                  <a:pt x="1961646" y="118748"/>
                  <a:pt x="1957261" y="123720"/>
                  <a:pt x="1942555" y="126911"/>
                </a:cubicBezTo>
                <a:cubicBezTo>
                  <a:pt x="1927850" y="130102"/>
                  <a:pt x="1914058" y="132063"/>
                  <a:pt x="1901180" y="132794"/>
                </a:cubicBezTo>
                <a:cubicBezTo>
                  <a:pt x="1902084" y="136522"/>
                  <a:pt x="1902536" y="139706"/>
                  <a:pt x="1902536" y="142345"/>
                </a:cubicBezTo>
                <a:cubicBezTo>
                  <a:pt x="1913319" y="139978"/>
                  <a:pt x="1923849" y="137365"/>
                  <a:pt x="1934123" y="134504"/>
                </a:cubicBezTo>
                <a:cubicBezTo>
                  <a:pt x="1944398" y="131643"/>
                  <a:pt x="1952500" y="133325"/>
                  <a:pt x="1958430" y="139548"/>
                </a:cubicBezTo>
                <a:cubicBezTo>
                  <a:pt x="1964360" y="145772"/>
                  <a:pt x="1960915" y="150519"/>
                  <a:pt x="1948094" y="153788"/>
                </a:cubicBezTo>
                <a:cubicBezTo>
                  <a:pt x="1935274" y="157058"/>
                  <a:pt x="1920533" y="159080"/>
                  <a:pt x="1903869" y="159854"/>
                </a:cubicBezTo>
                <a:lnTo>
                  <a:pt x="1904880" y="173405"/>
                </a:lnTo>
                <a:cubicBezTo>
                  <a:pt x="1905898" y="172631"/>
                  <a:pt x="1914682" y="170867"/>
                  <a:pt x="1931230" y="168114"/>
                </a:cubicBezTo>
                <a:cubicBezTo>
                  <a:pt x="1947779" y="165361"/>
                  <a:pt x="1957982" y="163984"/>
                  <a:pt x="1961839" y="163984"/>
                </a:cubicBezTo>
                <a:cubicBezTo>
                  <a:pt x="1966600" y="163984"/>
                  <a:pt x="1970279" y="163970"/>
                  <a:pt x="1972874" y="163941"/>
                </a:cubicBezTo>
                <a:cubicBezTo>
                  <a:pt x="1975355" y="139634"/>
                  <a:pt x="1976391" y="122544"/>
                  <a:pt x="1975983" y="112671"/>
                </a:cubicBezTo>
                <a:cubicBezTo>
                  <a:pt x="1975574" y="102798"/>
                  <a:pt x="1974122" y="97205"/>
                  <a:pt x="1971627" y="95893"/>
                </a:cubicBezTo>
                <a:cubicBezTo>
                  <a:pt x="1970379" y="95237"/>
                  <a:pt x="1967638" y="95026"/>
                  <a:pt x="1963404" y="95261"/>
                </a:cubicBezTo>
                <a:close/>
                <a:moveTo>
                  <a:pt x="895421" y="76899"/>
                </a:moveTo>
                <a:cubicBezTo>
                  <a:pt x="896627" y="76598"/>
                  <a:pt x="898240" y="76623"/>
                  <a:pt x="900260" y="76975"/>
                </a:cubicBezTo>
                <a:cubicBezTo>
                  <a:pt x="908340" y="78380"/>
                  <a:pt x="916045" y="80459"/>
                  <a:pt x="923373" y="83213"/>
                </a:cubicBezTo>
                <a:cubicBezTo>
                  <a:pt x="932378" y="86841"/>
                  <a:pt x="935741" y="91290"/>
                  <a:pt x="933461" y="96560"/>
                </a:cubicBezTo>
                <a:cubicBezTo>
                  <a:pt x="931181" y="101830"/>
                  <a:pt x="929833" y="112194"/>
                  <a:pt x="929417" y="127653"/>
                </a:cubicBezTo>
                <a:cubicBezTo>
                  <a:pt x="929001" y="143112"/>
                  <a:pt x="928793" y="157488"/>
                  <a:pt x="928793" y="170781"/>
                </a:cubicBezTo>
                <a:cubicBezTo>
                  <a:pt x="928793" y="182942"/>
                  <a:pt x="926606" y="194095"/>
                  <a:pt x="922232" y="204241"/>
                </a:cubicBezTo>
                <a:cubicBezTo>
                  <a:pt x="917859" y="214386"/>
                  <a:pt x="912657" y="213927"/>
                  <a:pt x="906627" y="202864"/>
                </a:cubicBezTo>
                <a:cubicBezTo>
                  <a:pt x="900597" y="191800"/>
                  <a:pt x="898482" y="181855"/>
                  <a:pt x="900281" y="173029"/>
                </a:cubicBezTo>
                <a:cubicBezTo>
                  <a:pt x="902081" y="164203"/>
                  <a:pt x="902981" y="149952"/>
                  <a:pt x="902981" y="130277"/>
                </a:cubicBezTo>
                <a:cubicBezTo>
                  <a:pt x="902981" y="111391"/>
                  <a:pt x="900507" y="97435"/>
                  <a:pt x="895560" y="88407"/>
                </a:cubicBezTo>
                <a:cubicBezTo>
                  <a:pt x="891849" y="81637"/>
                  <a:pt x="891803" y="77801"/>
                  <a:pt x="895421" y="76899"/>
                </a:cubicBezTo>
                <a:close/>
                <a:moveTo>
                  <a:pt x="2585099" y="71777"/>
                </a:moveTo>
                <a:cubicBezTo>
                  <a:pt x="2588399" y="71668"/>
                  <a:pt x="2592224" y="72329"/>
                  <a:pt x="2596572" y="73759"/>
                </a:cubicBezTo>
                <a:cubicBezTo>
                  <a:pt x="2605270" y="76620"/>
                  <a:pt x="2612408" y="80251"/>
                  <a:pt x="2617986" y="84654"/>
                </a:cubicBezTo>
                <a:cubicBezTo>
                  <a:pt x="2623564" y="89056"/>
                  <a:pt x="2623557" y="94541"/>
                  <a:pt x="2617964" y="101109"/>
                </a:cubicBezTo>
                <a:cubicBezTo>
                  <a:pt x="2612372" y="107677"/>
                  <a:pt x="2606621" y="119967"/>
                  <a:pt x="2600713" y="137978"/>
                </a:cubicBezTo>
                <a:cubicBezTo>
                  <a:pt x="2611511" y="151343"/>
                  <a:pt x="2611207" y="158578"/>
                  <a:pt x="2599799" y="159682"/>
                </a:cubicBezTo>
                <a:cubicBezTo>
                  <a:pt x="2588391" y="160786"/>
                  <a:pt x="2571015" y="163009"/>
                  <a:pt x="2547669" y="166350"/>
                </a:cubicBezTo>
                <a:cubicBezTo>
                  <a:pt x="2546923" y="173979"/>
                  <a:pt x="2544514" y="179787"/>
                  <a:pt x="2540441" y="183773"/>
                </a:cubicBezTo>
                <a:cubicBezTo>
                  <a:pt x="2536369" y="187760"/>
                  <a:pt x="2532802" y="185720"/>
                  <a:pt x="2529740" y="177654"/>
                </a:cubicBezTo>
                <a:cubicBezTo>
                  <a:pt x="2526678" y="169587"/>
                  <a:pt x="2523355" y="157040"/>
                  <a:pt x="2519770" y="140011"/>
                </a:cubicBezTo>
                <a:cubicBezTo>
                  <a:pt x="2516185" y="122982"/>
                  <a:pt x="2511879" y="110434"/>
                  <a:pt x="2506853" y="102368"/>
                </a:cubicBezTo>
                <a:cubicBezTo>
                  <a:pt x="2501827" y="94301"/>
                  <a:pt x="2502949" y="89956"/>
                  <a:pt x="2510219" y="89332"/>
                </a:cubicBezTo>
                <a:cubicBezTo>
                  <a:pt x="2517490" y="88709"/>
                  <a:pt x="2522839" y="88390"/>
                  <a:pt x="2526266" y="88375"/>
                </a:cubicBezTo>
                <a:cubicBezTo>
                  <a:pt x="2529693" y="88361"/>
                  <a:pt x="2537842" y="86855"/>
                  <a:pt x="2550712" y="83858"/>
                </a:cubicBezTo>
                <a:cubicBezTo>
                  <a:pt x="2563583" y="80861"/>
                  <a:pt x="2572269" y="77713"/>
                  <a:pt x="2576772" y="74415"/>
                </a:cubicBezTo>
                <a:cubicBezTo>
                  <a:pt x="2579024" y="72766"/>
                  <a:pt x="2581799" y="71887"/>
                  <a:pt x="2585099" y="71777"/>
                </a:cubicBezTo>
                <a:close/>
                <a:moveTo>
                  <a:pt x="1336216" y="63484"/>
                </a:moveTo>
                <a:cubicBezTo>
                  <a:pt x="1341314" y="64030"/>
                  <a:pt x="1350348" y="68580"/>
                  <a:pt x="1363319" y="77136"/>
                </a:cubicBezTo>
                <a:cubicBezTo>
                  <a:pt x="1380613" y="88544"/>
                  <a:pt x="1382589" y="96384"/>
                  <a:pt x="1369245" y="100658"/>
                </a:cubicBezTo>
                <a:cubicBezTo>
                  <a:pt x="1355902" y="104931"/>
                  <a:pt x="1343504" y="110502"/>
                  <a:pt x="1332054" y="117371"/>
                </a:cubicBezTo>
                <a:cubicBezTo>
                  <a:pt x="1320603" y="124240"/>
                  <a:pt x="1316462" y="123742"/>
                  <a:pt x="1319632" y="115876"/>
                </a:cubicBezTo>
                <a:cubicBezTo>
                  <a:pt x="1322801" y="108011"/>
                  <a:pt x="1325500" y="101034"/>
                  <a:pt x="1327730" y="94947"/>
                </a:cubicBezTo>
                <a:cubicBezTo>
                  <a:pt x="1329960" y="88859"/>
                  <a:pt x="1331462" y="86224"/>
                  <a:pt x="1332237" y="87042"/>
                </a:cubicBezTo>
                <a:cubicBezTo>
                  <a:pt x="1325712" y="88920"/>
                  <a:pt x="1310712" y="91663"/>
                  <a:pt x="1287237" y="95269"/>
                </a:cubicBezTo>
                <a:cubicBezTo>
                  <a:pt x="1263762" y="98876"/>
                  <a:pt x="1246317" y="101439"/>
                  <a:pt x="1234902" y="102959"/>
                </a:cubicBezTo>
                <a:cubicBezTo>
                  <a:pt x="1233282" y="115034"/>
                  <a:pt x="1228507" y="125771"/>
                  <a:pt x="1220577" y="135171"/>
                </a:cubicBezTo>
                <a:cubicBezTo>
                  <a:pt x="1212647" y="144571"/>
                  <a:pt x="1206358" y="144302"/>
                  <a:pt x="1201712" y="134364"/>
                </a:cubicBezTo>
                <a:cubicBezTo>
                  <a:pt x="1197066" y="124426"/>
                  <a:pt x="1197686" y="115303"/>
                  <a:pt x="1203573" y="106992"/>
                </a:cubicBezTo>
                <a:cubicBezTo>
                  <a:pt x="1209459" y="98682"/>
                  <a:pt x="1213292" y="90351"/>
                  <a:pt x="1215070" y="81997"/>
                </a:cubicBezTo>
                <a:cubicBezTo>
                  <a:pt x="1216848" y="73644"/>
                  <a:pt x="1220172" y="71328"/>
                  <a:pt x="1225040" y="75050"/>
                </a:cubicBezTo>
                <a:cubicBezTo>
                  <a:pt x="1229908" y="78771"/>
                  <a:pt x="1232988" y="81858"/>
                  <a:pt x="1234279" y="84310"/>
                </a:cubicBezTo>
                <a:cubicBezTo>
                  <a:pt x="1242252" y="84410"/>
                  <a:pt x="1252695" y="83087"/>
                  <a:pt x="1265608" y="80341"/>
                </a:cubicBezTo>
                <a:cubicBezTo>
                  <a:pt x="1278522" y="77595"/>
                  <a:pt x="1292062" y="74938"/>
                  <a:pt x="1306231" y="72372"/>
                </a:cubicBezTo>
                <a:cubicBezTo>
                  <a:pt x="1320399" y="69805"/>
                  <a:pt x="1329132" y="67105"/>
                  <a:pt x="1332430" y="64273"/>
                </a:cubicBezTo>
                <a:cubicBezTo>
                  <a:pt x="1333255" y="63565"/>
                  <a:pt x="1334517" y="63302"/>
                  <a:pt x="1336216" y="63484"/>
                </a:cubicBezTo>
                <a:close/>
                <a:moveTo>
                  <a:pt x="1991110" y="48925"/>
                </a:moveTo>
                <a:cubicBezTo>
                  <a:pt x="1993838" y="48215"/>
                  <a:pt x="1999153" y="49205"/>
                  <a:pt x="2007054" y="51894"/>
                </a:cubicBezTo>
                <a:cubicBezTo>
                  <a:pt x="2022857" y="57271"/>
                  <a:pt x="2029575" y="65169"/>
                  <a:pt x="2027209" y="75587"/>
                </a:cubicBezTo>
                <a:cubicBezTo>
                  <a:pt x="2024843" y="86005"/>
                  <a:pt x="2018196" y="87163"/>
                  <a:pt x="2007269" y="79061"/>
                </a:cubicBezTo>
                <a:cubicBezTo>
                  <a:pt x="2001103" y="72006"/>
                  <a:pt x="1995575" y="64370"/>
                  <a:pt x="1990685" y="56153"/>
                </a:cubicBezTo>
                <a:cubicBezTo>
                  <a:pt x="1988240" y="52044"/>
                  <a:pt x="1988381" y="49635"/>
                  <a:pt x="1991110" y="48925"/>
                </a:cubicBezTo>
                <a:close/>
                <a:moveTo>
                  <a:pt x="870431" y="34705"/>
                </a:moveTo>
                <a:cubicBezTo>
                  <a:pt x="877740" y="34459"/>
                  <a:pt x="884310" y="36998"/>
                  <a:pt x="890139" y="42322"/>
                </a:cubicBezTo>
                <a:cubicBezTo>
                  <a:pt x="897912" y="49420"/>
                  <a:pt x="896284" y="54389"/>
                  <a:pt x="885256" y="57228"/>
                </a:cubicBezTo>
                <a:cubicBezTo>
                  <a:pt x="874229" y="60068"/>
                  <a:pt x="862380" y="62165"/>
                  <a:pt x="849711" y="63520"/>
                </a:cubicBezTo>
                <a:cubicBezTo>
                  <a:pt x="837041" y="64875"/>
                  <a:pt x="827408" y="65990"/>
                  <a:pt x="820811" y="66865"/>
                </a:cubicBezTo>
                <a:cubicBezTo>
                  <a:pt x="829803" y="74508"/>
                  <a:pt x="832588" y="79997"/>
                  <a:pt x="829168" y="83331"/>
                </a:cubicBezTo>
                <a:cubicBezTo>
                  <a:pt x="825748" y="86665"/>
                  <a:pt x="821819" y="92767"/>
                  <a:pt x="817381" y="101636"/>
                </a:cubicBezTo>
                <a:cubicBezTo>
                  <a:pt x="812942" y="110506"/>
                  <a:pt x="809131" y="115987"/>
                  <a:pt x="805948" y="118081"/>
                </a:cubicBezTo>
                <a:cubicBezTo>
                  <a:pt x="807425" y="118081"/>
                  <a:pt x="811358" y="117443"/>
                  <a:pt x="817746" y="116167"/>
                </a:cubicBezTo>
                <a:cubicBezTo>
                  <a:pt x="824135" y="114890"/>
                  <a:pt x="830520" y="112861"/>
                  <a:pt x="836901" y="110079"/>
                </a:cubicBezTo>
                <a:cubicBezTo>
                  <a:pt x="843283" y="107297"/>
                  <a:pt x="850091" y="107620"/>
                  <a:pt x="857325" y="111047"/>
                </a:cubicBezTo>
                <a:cubicBezTo>
                  <a:pt x="864560" y="114474"/>
                  <a:pt x="870403" y="118977"/>
                  <a:pt x="874856" y="124556"/>
                </a:cubicBezTo>
                <a:cubicBezTo>
                  <a:pt x="879309" y="130134"/>
                  <a:pt x="879155" y="134522"/>
                  <a:pt x="874394" y="137720"/>
                </a:cubicBezTo>
                <a:cubicBezTo>
                  <a:pt x="869633" y="140918"/>
                  <a:pt x="865750" y="146163"/>
                  <a:pt x="862746" y="153455"/>
                </a:cubicBezTo>
                <a:cubicBezTo>
                  <a:pt x="859742" y="160747"/>
                  <a:pt x="852729" y="172893"/>
                  <a:pt x="841709" y="189893"/>
                </a:cubicBezTo>
                <a:cubicBezTo>
                  <a:pt x="830688" y="206893"/>
                  <a:pt x="815351" y="225217"/>
                  <a:pt x="795698" y="244863"/>
                </a:cubicBezTo>
                <a:cubicBezTo>
                  <a:pt x="776045" y="264509"/>
                  <a:pt x="755944" y="277107"/>
                  <a:pt x="735394" y="282656"/>
                </a:cubicBezTo>
                <a:cubicBezTo>
                  <a:pt x="714844" y="288206"/>
                  <a:pt x="710865" y="286141"/>
                  <a:pt x="723456" y="276461"/>
                </a:cubicBezTo>
                <a:cubicBezTo>
                  <a:pt x="736046" y="266782"/>
                  <a:pt x="748737" y="256425"/>
                  <a:pt x="761529" y="245390"/>
                </a:cubicBezTo>
                <a:cubicBezTo>
                  <a:pt x="774320" y="234355"/>
                  <a:pt x="786825" y="220929"/>
                  <a:pt x="799043" y="205112"/>
                </a:cubicBezTo>
                <a:cubicBezTo>
                  <a:pt x="790052" y="201541"/>
                  <a:pt x="781957" y="194016"/>
                  <a:pt x="774758" y="182537"/>
                </a:cubicBezTo>
                <a:cubicBezTo>
                  <a:pt x="767559" y="171057"/>
                  <a:pt x="768032" y="165318"/>
                  <a:pt x="776178" y="165318"/>
                </a:cubicBezTo>
                <a:cubicBezTo>
                  <a:pt x="783348" y="165318"/>
                  <a:pt x="790464" y="167332"/>
                  <a:pt x="797526" y="171362"/>
                </a:cubicBezTo>
                <a:cubicBezTo>
                  <a:pt x="804589" y="175392"/>
                  <a:pt x="809432" y="181472"/>
                  <a:pt x="812057" y="189603"/>
                </a:cubicBezTo>
                <a:cubicBezTo>
                  <a:pt x="818854" y="177385"/>
                  <a:pt x="824683" y="165586"/>
                  <a:pt x="829545" y="154208"/>
                </a:cubicBezTo>
                <a:cubicBezTo>
                  <a:pt x="834406" y="142829"/>
                  <a:pt x="836564" y="136010"/>
                  <a:pt x="836019" y="133751"/>
                </a:cubicBezTo>
                <a:cubicBezTo>
                  <a:pt x="835474" y="131493"/>
                  <a:pt x="831459" y="131489"/>
                  <a:pt x="823973" y="133740"/>
                </a:cubicBezTo>
                <a:cubicBezTo>
                  <a:pt x="816488" y="135992"/>
                  <a:pt x="807396" y="136214"/>
                  <a:pt x="796698" y="134407"/>
                </a:cubicBezTo>
                <a:cubicBezTo>
                  <a:pt x="784710" y="148332"/>
                  <a:pt x="772205" y="157889"/>
                  <a:pt x="759184" y="163081"/>
                </a:cubicBezTo>
                <a:cubicBezTo>
                  <a:pt x="746163" y="168272"/>
                  <a:pt x="744439" y="165038"/>
                  <a:pt x="754011" y="153379"/>
                </a:cubicBezTo>
                <a:cubicBezTo>
                  <a:pt x="763583" y="141721"/>
                  <a:pt x="773033" y="127456"/>
                  <a:pt x="782362" y="110585"/>
                </a:cubicBezTo>
                <a:cubicBezTo>
                  <a:pt x="791690" y="93713"/>
                  <a:pt x="796354" y="80510"/>
                  <a:pt x="796354" y="70973"/>
                </a:cubicBezTo>
                <a:cubicBezTo>
                  <a:pt x="786058" y="74558"/>
                  <a:pt x="776988" y="76580"/>
                  <a:pt x="769144" y="77039"/>
                </a:cubicBezTo>
                <a:cubicBezTo>
                  <a:pt x="761300" y="77498"/>
                  <a:pt x="752850" y="73655"/>
                  <a:pt x="743794" y="65510"/>
                </a:cubicBezTo>
                <a:cubicBezTo>
                  <a:pt x="734738" y="57364"/>
                  <a:pt x="736534" y="53292"/>
                  <a:pt x="749182" y="53292"/>
                </a:cubicBezTo>
                <a:cubicBezTo>
                  <a:pt x="759808" y="53292"/>
                  <a:pt x="771854" y="52396"/>
                  <a:pt x="785319" y="50603"/>
                </a:cubicBezTo>
                <a:cubicBezTo>
                  <a:pt x="798785" y="48811"/>
                  <a:pt x="812476" y="46609"/>
                  <a:pt x="826393" y="43999"/>
                </a:cubicBezTo>
                <a:cubicBezTo>
                  <a:pt x="840310" y="41390"/>
                  <a:pt x="852471" y="38683"/>
                  <a:pt x="862875" y="35879"/>
                </a:cubicBezTo>
                <a:cubicBezTo>
                  <a:pt x="865476" y="35178"/>
                  <a:pt x="867994" y="34787"/>
                  <a:pt x="870431" y="34705"/>
                </a:cubicBezTo>
                <a:close/>
                <a:moveTo>
                  <a:pt x="2945093" y="33180"/>
                </a:moveTo>
                <a:cubicBezTo>
                  <a:pt x="2971078" y="29480"/>
                  <a:pt x="2991706" y="42300"/>
                  <a:pt x="3006979" y="71640"/>
                </a:cubicBezTo>
                <a:cubicBezTo>
                  <a:pt x="3016070" y="103604"/>
                  <a:pt x="3003630" y="135325"/>
                  <a:pt x="2969658" y="166802"/>
                </a:cubicBezTo>
                <a:cubicBezTo>
                  <a:pt x="2959534" y="182002"/>
                  <a:pt x="2954472" y="199999"/>
                  <a:pt x="2954472" y="220793"/>
                </a:cubicBezTo>
                <a:lnTo>
                  <a:pt x="2922034" y="220793"/>
                </a:lnTo>
                <a:cubicBezTo>
                  <a:pt x="2921059" y="184283"/>
                  <a:pt x="2936009" y="151035"/>
                  <a:pt x="2966883" y="121049"/>
                </a:cubicBezTo>
                <a:cubicBezTo>
                  <a:pt x="2973810" y="110696"/>
                  <a:pt x="2976835" y="99690"/>
                  <a:pt x="2975961" y="88031"/>
                </a:cubicBezTo>
                <a:cubicBezTo>
                  <a:pt x="2971243" y="72156"/>
                  <a:pt x="2962287" y="64671"/>
                  <a:pt x="2949094" y="65574"/>
                </a:cubicBezTo>
                <a:lnTo>
                  <a:pt x="2943803" y="65574"/>
                </a:lnTo>
                <a:cubicBezTo>
                  <a:pt x="2927527" y="66349"/>
                  <a:pt x="2919840" y="80294"/>
                  <a:pt x="2920744" y="107412"/>
                </a:cubicBezTo>
                <a:lnTo>
                  <a:pt x="2886929" y="107412"/>
                </a:lnTo>
                <a:cubicBezTo>
                  <a:pt x="2885969" y="70299"/>
                  <a:pt x="2897706" y="47513"/>
                  <a:pt x="2922142" y="39052"/>
                </a:cubicBezTo>
                <a:cubicBezTo>
                  <a:pt x="2926114" y="36069"/>
                  <a:pt x="2933765" y="34112"/>
                  <a:pt x="2945093" y="33180"/>
                </a:cubicBezTo>
                <a:close/>
                <a:moveTo>
                  <a:pt x="2342956" y="22993"/>
                </a:moveTo>
                <a:cubicBezTo>
                  <a:pt x="2345360" y="22765"/>
                  <a:pt x="2348659" y="22998"/>
                  <a:pt x="2352854" y="23694"/>
                </a:cubicBezTo>
                <a:cubicBezTo>
                  <a:pt x="2367968" y="24611"/>
                  <a:pt x="2379050" y="27609"/>
                  <a:pt x="2386098" y="32685"/>
                </a:cubicBezTo>
                <a:cubicBezTo>
                  <a:pt x="2393146" y="37761"/>
                  <a:pt x="2396097" y="44964"/>
                  <a:pt x="2394950" y="54292"/>
                </a:cubicBezTo>
                <a:cubicBezTo>
                  <a:pt x="2393802" y="63620"/>
                  <a:pt x="2388238" y="66159"/>
                  <a:pt x="2378258" y="61907"/>
                </a:cubicBezTo>
                <a:cubicBezTo>
                  <a:pt x="2368277" y="57655"/>
                  <a:pt x="2357353" y="49528"/>
                  <a:pt x="2345487" y="37525"/>
                </a:cubicBezTo>
                <a:cubicBezTo>
                  <a:pt x="2336587" y="28523"/>
                  <a:pt x="2335743" y="23679"/>
                  <a:pt x="2342956" y="22993"/>
                </a:cubicBezTo>
                <a:close/>
                <a:moveTo>
                  <a:pt x="2713992" y="20658"/>
                </a:moveTo>
                <a:cubicBezTo>
                  <a:pt x="2716967" y="20455"/>
                  <a:pt x="2720189" y="21084"/>
                  <a:pt x="2723655" y="22543"/>
                </a:cubicBezTo>
                <a:cubicBezTo>
                  <a:pt x="2730589" y="25461"/>
                  <a:pt x="2737028" y="29053"/>
                  <a:pt x="2742972" y="33320"/>
                </a:cubicBezTo>
                <a:cubicBezTo>
                  <a:pt x="2748916" y="37586"/>
                  <a:pt x="2749382" y="42945"/>
                  <a:pt x="2744370" y="49399"/>
                </a:cubicBezTo>
                <a:cubicBezTo>
                  <a:pt x="2739358" y="55852"/>
                  <a:pt x="2736189" y="67958"/>
                  <a:pt x="2734862" y="85719"/>
                </a:cubicBezTo>
                <a:cubicBezTo>
                  <a:pt x="2733536" y="103479"/>
                  <a:pt x="2731560" y="121006"/>
                  <a:pt x="2728936" y="138301"/>
                </a:cubicBezTo>
                <a:cubicBezTo>
                  <a:pt x="2739290" y="135834"/>
                  <a:pt x="2746973" y="132970"/>
                  <a:pt x="2751985" y="129707"/>
                </a:cubicBezTo>
                <a:cubicBezTo>
                  <a:pt x="2756996" y="126445"/>
                  <a:pt x="2764798" y="127208"/>
                  <a:pt x="2775388" y="131998"/>
                </a:cubicBezTo>
                <a:cubicBezTo>
                  <a:pt x="2785978" y="136788"/>
                  <a:pt x="2793482" y="142054"/>
                  <a:pt x="2797898" y="147797"/>
                </a:cubicBezTo>
                <a:cubicBezTo>
                  <a:pt x="2802315" y="153541"/>
                  <a:pt x="2802462" y="159094"/>
                  <a:pt x="2798340" y="164457"/>
                </a:cubicBezTo>
                <a:cubicBezTo>
                  <a:pt x="2794217" y="169820"/>
                  <a:pt x="2790363" y="186624"/>
                  <a:pt x="2786777" y="214867"/>
                </a:cubicBezTo>
                <a:cubicBezTo>
                  <a:pt x="2783192" y="243110"/>
                  <a:pt x="2777180" y="264498"/>
                  <a:pt x="2768741" y="279032"/>
                </a:cubicBezTo>
                <a:cubicBezTo>
                  <a:pt x="2760302" y="293566"/>
                  <a:pt x="2750117" y="303468"/>
                  <a:pt x="2738186" y="308738"/>
                </a:cubicBezTo>
                <a:cubicBezTo>
                  <a:pt x="2726255" y="314008"/>
                  <a:pt x="2719271" y="311136"/>
                  <a:pt x="2717235" y="300123"/>
                </a:cubicBezTo>
                <a:cubicBezTo>
                  <a:pt x="2715198" y="289109"/>
                  <a:pt x="2709190" y="278283"/>
                  <a:pt x="2699209" y="267642"/>
                </a:cubicBezTo>
                <a:cubicBezTo>
                  <a:pt x="2689228" y="257002"/>
                  <a:pt x="2691591" y="254385"/>
                  <a:pt x="2706297" y="259791"/>
                </a:cubicBezTo>
                <a:cubicBezTo>
                  <a:pt x="2721003" y="265197"/>
                  <a:pt x="2730772" y="267900"/>
                  <a:pt x="2735604" y="267900"/>
                </a:cubicBezTo>
                <a:cubicBezTo>
                  <a:pt x="2739003" y="267900"/>
                  <a:pt x="2742538" y="264032"/>
                  <a:pt x="2746209" y="256295"/>
                </a:cubicBezTo>
                <a:cubicBezTo>
                  <a:pt x="2749880" y="248559"/>
                  <a:pt x="2753516" y="237051"/>
                  <a:pt x="2757115" y="221771"/>
                </a:cubicBezTo>
                <a:cubicBezTo>
                  <a:pt x="2760714" y="206492"/>
                  <a:pt x="2762292" y="193432"/>
                  <a:pt x="2761847" y="182590"/>
                </a:cubicBezTo>
                <a:cubicBezTo>
                  <a:pt x="2761403" y="171749"/>
                  <a:pt x="2760492" y="164385"/>
                  <a:pt x="2759115" y="160499"/>
                </a:cubicBezTo>
                <a:cubicBezTo>
                  <a:pt x="2757739" y="156613"/>
                  <a:pt x="2753118" y="155115"/>
                  <a:pt x="2745252" y="156004"/>
                </a:cubicBezTo>
                <a:cubicBezTo>
                  <a:pt x="2737386" y="156893"/>
                  <a:pt x="2720407" y="159990"/>
                  <a:pt x="2694315" y="165296"/>
                </a:cubicBezTo>
                <a:cubicBezTo>
                  <a:pt x="2668223" y="170602"/>
                  <a:pt x="2651499" y="176231"/>
                  <a:pt x="2644143" y="182182"/>
                </a:cubicBezTo>
                <a:cubicBezTo>
                  <a:pt x="2636786" y="188133"/>
                  <a:pt x="2630831" y="186810"/>
                  <a:pt x="2626278" y="178213"/>
                </a:cubicBezTo>
                <a:cubicBezTo>
                  <a:pt x="2621725" y="169616"/>
                  <a:pt x="2621944" y="162485"/>
                  <a:pt x="2626934" y="156821"/>
                </a:cubicBezTo>
                <a:cubicBezTo>
                  <a:pt x="2631925" y="151157"/>
                  <a:pt x="2635298" y="144381"/>
                  <a:pt x="2637055" y="136494"/>
                </a:cubicBezTo>
                <a:cubicBezTo>
                  <a:pt x="2638811" y="128607"/>
                  <a:pt x="2639471" y="118816"/>
                  <a:pt x="2639034" y="107121"/>
                </a:cubicBezTo>
                <a:cubicBezTo>
                  <a:pt x="2638596" y="95427"/>
                  <a:pt x="2636345" y="84876"/>
                  <a:pt x="2632280" y="75469"/>
                </a:cubicBezTo>
                <a:cubicBezTo>
                  <a:pt x="2628214" y="66062"/>
                  <a:pt x="2631046" y="62548"/>
                  <a:pt x="2640776" y="64929"/>
                </a:cubicBezTo>
                <a:cubicBezTo>
                  <a:pt x="2650506" y="67309"/>
                  <a:pt x="2658408" y="70644"/>
                  <a:pt x="2664481" y="74931"/>
                </a:cubicBezTo>
                <a:cubicBezTo>
                  <a:pt x="2670554" y="79219"/>
                  <a:pt x="2671758" y="84371"/>
                  <a:pt x="2668094" y="90386"/>
                </a:cubicBezTo>
                <a:cubicBezTo>
                  <a:pt x="2664431" y="96402"/>
                  <a:pt x="2661720" y="106892"/>
                  <a:pt x="2659963" y="121856"/>
                </a:cubicBezTo>
                <a:cubicBezTo>
                  <a:pt x="2658207" y="136820"/>
                  <a:pt x="2657113" y="145553"/>
                  <a:pt x="2656683" y="148056"/>
                </a:cubicBezTo>
                <a:cubicBezTo>
                  <a:pt x="2656253" y="150558"/>
                  <a:pt x="2657450" y="151827"/>
                  <a:pt x="2660275" y="151863"/>
                </a:cubicBezTo>
                <a:cubicBezTo>
                  <a:pt x="2663100" y="151899"/>
                  <a:pt x="2679635" y="148676"/>
                  <a:pt x="2709878" y="142194"/>
                </a:cubicBezTo>
                <a:cubicBezTo>
                  <a:pt x="2704472" y="134665"/>
                  <a:pt x="2702446" y="128746"/>
                  <a:pt x="2703801" y="124437"/>
                </a:cubicBezTo>
                <a:cubicBezTo>
                  <a:pt x="2705157" y="120128"/>
                  <a:pt x="2706512" y="113198"/>
                  <a:pt x="2707867" y="103648"/>
                </a:cubicBezTo>
                <a:cubicBezTo>
                  <a:pt x="2709222" y="94097"/>
                  <a:pt x="2710122" y="82600"/>
                  <a:pt x="2710566" y="69156"/>
                </a:cubicBezTo>
                <a:cubicBezTo>
                  <a:pt x="2711011" y="55712"/>
                  <a:pt x="2710258" y="48380"/>
                  <a:pt x="2708308" y="47161"/>
                </a:cubicBezTo>
                <a:cubicBezTo>
                  <a:pt x="2706358" y="45943"/>
                  <a:pt x="2700493" y="46885"/>
                  <a:pt x="2690712" y="49990"/>
                </a:cubicBezTo>
                <a:cubicBezTo>
                  <a:pt x="2680932" y="53095"/>
                  <a:pt x="2671468" y="56020"/>
                  <a:pt x="2662319" y="58766"/>
                </a:cubicBezTo>
                <a:cubicBezTo>
                  <a:pt x="2653170" y="61512"/>
                  <a:pt x="2643737" y="59039"/>
                  <a:pt x="2634022" y="51345"/>
                </a:cubicBezTo>
                <a:cubicBezTo>
                  <a:pt x="2624307" y="43652"/>
                  <a:pt x="2626224" y="39805"/>
                  <a:pt x="2639776" y="39805"/>
                </a:cubicBezTo>
                <a:cubicBezTo>
                  <a:pt x="2650115" y="39805"/>
                  <a:pt x="2662462" y="38063"/>
                  <a:pt x="2676817" y="34578"/>
                </a:cubicBezTo>
                <a:cubicBezTo>
                  <a:pt x="2691171" y="31093"/>
                  <a:pt x="2700833" y="27487"/>
                  <a:pt x="2705802" y="23758"/>
                </a:cubicBezTo>
                <a:cubicBezTo>
                  <a:pt x="2708286" y="21894"/>
                  <a:pt x="2711016" y="20861"/>
                  <a:pt x="2713992" y="20658"/>
                </a:cubicBezTo>
                <a:close/>
                <a:moveTo>
                  <a:pt x="1144645" y="20005"/>
                </a:moveTo>
                <a:cubicBezTo>
                  <a:pt x="1148144" y="18779"/>
                  <a:pt x="1154694" y="21776"/>
                  <a:pt x="1164295" y="28996"/>
                </a:cubicBezTo>
                <a:cubicBezTo>
                  <a:pt x="1173896" y="36216"/>
                  <a:pt x="1175366" y="43906"/>
                  <a:pt x="1168704" y="52066"/>
                </a:cubicBezTo>
                <a:cubicBezTo>
                  <a:pt x="1162044" y="60225"/>
                  <a:pt x="1154766" y="70002"/>
                  <a:pt x="1146872" y="81395"/>
                </a:cubicBezTo>
                <a:cubicBezTo>
                  <a:pt x="1138977" y="92788"/>
                  <a:pt x="1132040" y="102321"/>
                  <a:pt x="1126060" y="109993"/>
                </a:cubicBezTo>
                <a:cubicBezTo>
                  <a:pt x="1130879" y="109993"/>
                  <a:pt x="1140745" y="109599"/>
                  <a:pt x="1155658" y="108810"/>
                </a:cubicBezTo>
                <a:cubicBezTo>
                  <a:pt x="1168220" y="90512"/>
                  <a:pt x="1174050" y="77581"/>
                  <a:pt x="1173146" y="70016"/>
                </a:cubicBezTo>
                <a:cubicBezTo>
                  <a:pt x="1172243" y="62452"/>
                  <a:pt x="1175437" y="60161"/>
                  <a:pt x="1182729" y="63144"/>
                </a:cubicBezTo>
                <a:cubicBezTo>
                  <a:pt x="1190021" y="66126"/>
                  <a:pt x="1196123" y="70292"/>
                  <a:pt x="1201034" y="75641"/>
                </a:cubicBezTo>
                <a:cubicBezTo>
                  <a:pt x="1205946" y="80990"/>
                  <a:pt x="1203523" y="88275"/>
                  <a:pt x="1193764" y="97496"/>
                </a:cubicBezTo>
                <a:cubicBezTo>
                  <a:pt x="1184006" y="106716"/>
                  <a:pt x="1172533" y="120551"/>
                  <a:pt x="1159347" y="139000"/>
                </a:cubicBezTo>
                <a:cubicBezTo>
                  <a:pt x="1146162" y="157448"/>
                  <a:pt x="1138637" y="166673"/>
                  <a:pt x="1136772" y="166673"/>
                </a:cubicBezTo>
                <a:cubicBezTo>
                  <a:pt x="1137403" y="166673"/>
                  <a:pt x="1142136" y="165787"/>
                  <a:pt x="1150969" y="164016"/>
                </a:cubicBezTo>
                <a:cubicBezTo>
                  <a:pt x="1159803" y="162245"/>
                  <a:pt x="1169332" y="160668"/>
                  <a:pt x="1179556" y="159284"/>
                </a:cubicBezTo>
                <a:cubicBezTo>
                  <a:pt x="1189781" y="157900"/>
                  <a:pt x="1193474" y="159607"/>
                  <a:pt x="1190634" y="164403"/>
                </a:cubicBezTo>
                <a:cubicBezTo>
                  <a:pt x="1187795" y="169200"/>
                  <a:pt x="1181629" y="173499"/>
                  <a:pt x="1172135" y="177299"/>
                </a:cubicBezTo>
                <a:cubicBezTo>
                  <a:pt x="1162642" y="181099"/>
                  <a:pt x="1153375" y="184939"/>
                  <a:pt x="1144333" y="188818"/>
                </a:cubicBezTo>
                <a:cubicBezTo>
                  <a:pt x="1135292" y="192697"/>
                  <a:pt x="1127362" y="196522"/>
                  <a:pt x="1120543" y="200293"/>
                </a:cubicBezTo>
                <a:cubicBezTo>
                  <a:pt x="1113724" y="204065"/>
                  <a:pt x="1108637" y="201272"/>
                  <a:pt x="1105281" y="191915"/>
                </a:cubicBezTo>
                <a:cubicBezTo>
                  <a:pt x="1101926" y="182558"/>
                  <a:pt x="1102653" y="176625"/>
                  <a:pt x="1107465" y="174115"/>
                </a:cubicBezTo>
                <a:cubicBezTo>
                  <a:pt x="1112276" y="171606"/>
                  <a:pt x="1117987" y="166160"/>
                  <a:pt x="1124598" y="157778"/>
                </a:cubicBezTo>
                <a:cubicBezTo>
                  <a:pt x="1131208" y="149396"/>
                  <a:pt x="1139741" y="138007"/>
                  <a:pt x="1150195" y="123609"/>
                </a:cubicBezTo>
                <a:cubicBezTo>
                  <a:pt x="1136686" y="127108"/>
                  <a:pt x="1127971" y="129729"/>
                  <a:pt x="1124049" y="131471"/>
                </a:cubicBezTo>
                <a:cubicBezTo>
                  <a:pt x="1120127" y="133213"/>
                  <a:pt x="1114491" y="135490"/>
                  <a:pt x="1107142" y="138301"/>
                </a:cubicBezTo>
                <a:cubicBezTo>
                  <a:pt x="1099793" y="141111"/>
                  <a:pt x="1095006" y="138050"/>
                  <a:pt x="1092784" y="129116"/>
                </a:cubicBezTo>
                <a:cubicBezTo>
                  <a:pt x="1090561" y="120182"/>
                  <a:pt x="1091863" y="114467"/>
                  <a:pt x="1096688" y="111972"/>
                </a:cubicBezTo>
                <a:cubicBezTo>
                  <a:pt x="1101513" y="109477"/>
                  <a:pt x="1106730" y="104562"/>
                  <a:pt x="1112337" y="97227"/>
                </a:cubicBezTo>
                <a:cubicBezTo>
                  <a:pt x="1117944" y="89892"/>
                  <a:pt x="1124307" y="78921"/>
                  <a:pt x="1131427" y="64316"/>
                </a:cubicBezTo>
                <a:cubicBezTo>
                  <a:pt x="1138547" y="49710"/>
                  <a:pt x="1141655" y="38980"/>
                  <a:pt x="1140752" y="32126"/>
                </a:cubicBezTo>
                <a:cubicBezTo>
                  <a:pt x="1139848" y="25271"/>
                  <a:pt x="1141146" y="21231"/>
                  <a:pt x="1144645" y="20005"/>
                </a:cubicBezTo>
                <a:close/>
                <a:moveTo>
                  <a:pt x="1261409" y="18332"/>
                </a:moveTo>
                <a:cubicBezTo>
                  <a:pt x="1266370" y="18375"/>
                  <a:pt x="1272782" y="19370"/>
                  <a:pt x="1280644" y="21317"/>
                </a:cubicBezTo>
                <a:cubicBezTo>
                  <a:pt x="1296368" y="25210"/>
                  <a:pt x="1303413" y="34234"/>
                  <a:pt x="1301778" y="48388"/>
                </a:cubicBezTo>
                <a:cubicBezTo>
                  <a:pt x="1300143" y="62541"/>
                  <a:pt x="1289345" y="63101"/>
                  <a:pt x="1269384" y="50065"/>
                </a:cubicBezTo>
                <a:cubicBezTo>
                  <a:pt x="1252921" y="34449"/>
                  <a:pt x="1246751" y="24780"/>
                  <a:pt x="1250874" y="21059"/>
                </a:cubicBezTo>
                <a:cubicBezTo>
                  <a:pt x="1252935" y="19198"/>
                  <a:pt x="1256447" y="18289"/>
                  <a:pt x="1261409" y="18332"/>
                </a:cubicBezTo>
                <a:close/>
                <a:moveTo>
                  <a:pt x="89578" y="18190"/>
                </a:moveTo>
                <a:cubicBezTo>
                  <a:pt x="93077" y="17994"/>
                  <a:pt x="98664" y="20503"/>
                  <a:pt x="106340" y="25716"/>
                </a:cubicBezTo>
                <a:cubicBezTo>
                  <a:pt x="121691" y="36141"/>
                  <a:pt x="127409" y="43576"/>
                  <a:pt x="123494" y="48022"/>
                </a:cubicBezTo>
                <a:cubicBezTo>
                  <a:pt x="119579" y="52467"/>
                  <a:pt x="114822" y="58978"/>
                  <a:pt x="109222" y="67553"/>
                </a:cubicBezTo>
                <a:cubicBezTo>
                  <a:pt x="103622" y="76129"/>
                  <a:pt x="95043" y="90247"/>
                  <a:pt x="83485" y="109907"/>
                </a:cubicBezTo>
                <a:cubicBezTo>
                  <a:pt x="94283" y="119615"/>
                  <a:pt x="98556" y="127811"/>
                  <a:pt x="96305" y="134493"/>
                </a:cubicBezTo>
                <a:cubicBezTo>
                  <a:pt x="94054" y="141176"/>
                  <a:pt x="92928" y="152820"/>
                  <a:pt x="92928" y="169426"/>
                </a:cubicBezTo>
                <a:cubicBezTo>
                  <a:pt x="92928" y="184641"/>
                  <a:pt x="92465" y="204348"/>
                  <a:pt x="91540" y="228547"/>
                </a:cubicBezTo>
                <a:cubicBezTo>
                  <a:pt x="90616" y="252746"/>
                  <a:pt x="87740" y="270553"/>
                  <a:pt x="82915" y="281968"/>
                </a:cubicBezTo>
                <a:cubicBezTo>
                  <a:pt x="78089" y="293383"/>
                  <a:pt x="72450" y="292598"/>
                  <a:pt x="65997" y="279613"/>
                </a:cubicBezTo>
                <a:cubicBezTo>
                  <a:pt x="59544" y="266628"/>
                  <a:pt x="57898" y="255984"/>
                  <a:pt x="61060" y="247681"/>
                </a:cubicBezTo>
                <a:cubicBezTo>
                  <a:pt x="64222" y="239378"/>
                  <a:pt x="66474" y="226916"/>
                  <a:pt x="67815" y="210296"/>
                </a:cubicBezTo>
                <a:cubicBezTo>
                  <a:pt x="69155" y="193675"/>
                  <a:pt x="69826" y="176905"/>
                  <a:pt x="69826" y="159983"/>
                </a:cubicBezTo>
                <a:cubicBezTo>
                  <a:pt x="69826" y="142502"/>
                  <a:pt x="69618" y="131281"/>
                  <a:pt x="69202" y="126319"/>
                </a:cubicBezTo>
                <a:cubicBezTo>
                  <a:pt x="61673" y="139039"/>
                  <a:pt x="53560" y="149292"/>
                  <a:pt x="44863" y="157079"/>
                </a:cubicBezTo>
                <a:cubicBezTo>
                  <a:pt x="36166" y="164866"/>
                  <a:pt x="24880" y="172258"/>
                  <a:pt x="11006" y="179256"/>
                </a:cubicBezTo>
                <a:cubicBezTo>
                  <a:pt x="-2868" y="186254"/>
                  <a:pt x="-3625" y="182755"/>
                  <a:pt x="8737" y="168759"/>
                </a:cubicBezTo>
                <a:cubicBezTo>
                  <a:pt x="21098" y="154763"/>
                  <a:pt x="32821" y="140229"/>
                  <a:pt x="43906" y="125158"/>
                </a:cubicBezTo>
                <a:cubicBezTo>
                  <a:pt x="54991" y="110086"/>
                  <a:pt x="65008" y="92742"/>
                  <a:pt x="73956" y="73124"/>
                </a:cubicBezTo>
                <a:cubicBezTo>
                  <a:pt x="82904" y="53507"/>
                  <a:pt x="86701" y="38095"/>
                  <a:pt x="85346" y="26888"/>
                </a:cubicBezTo>
                <a:cubicBezTo>
                  <a:pt x="84668" y="21285"/>
                  <a:pt x="86079" y="18385"/>
                  <a:pt x="89578" y="18190"/>
                </a:cubicBezTo>
                <a:close/>
                <a:moveTo>
                  <a:pt x="2281192" y="14294"/>
                </a:moveTo>
                <a:cubicBezTo>
                  <a:pt x="2296099" y="16201"/>
                  <a:pt x="2304674" y="18879"/>
                  <a:pt x="2306919" y="22328"/>
                </a:cubicBezTo>
                <a:cubicBezTo>
                  <a:pt x="2309163" y="25777"/>
                  <a:pt x="2309837" y="29426"/>
                  <a:pt x="2308941" y="33277"/>
                </a:cubicBezTo>
                <a:cubicBezTo>
                  <a:pt x="2308044" y="37127"/>
                  <a:pt x="2308026" y="44724"/>
                  <a:pt x="2308887" y="56067"/>
                </a:cubicBezTo>
                <a:cubicBezTo>
                  <a:pt x="2309747" y="67410"/>
                  <a:pt x="2311698" y="79076"/>
                  <a:pt x="2314738" y="91064"/>
                </a:cubicBezTo>
                <a:cubicBezTo>
                  <a:pt x="2324087" y="88569"/>
                  <a:pt x="2331591" y="86145"/>
                  <a:pt x="2337248" y="83793"/>
                </a:cubicBezTo>
                <a:cubicBezTo>
                  <a:pt x="2342905" y="81442"/>
                  <a:pt x="2349950" y="83173"/>
                  <a:pt x="2358382" y="88988"/>
                </a:cubicBezTo>
                <a:cubicBezTo>
                  <a:pt x="2366814" y="94803"/>
                  <a:pt x="2364903" y="100435"/>
                  <a:pt x="2352650" y="105885"/>
                </a:cubicBezTo>
                <a:cubicBezTo>
                  <a:pt x="2340396" y="111334"/>
                  <a:pt x="2329874" y="115077"/>
                  <a:pt x="2321083" y="117113"/>
                </a:cubicBezTo>
                <a:cubicBezTo>
                  <a:pt x="2331824" y="148991"/>
                  <a:pt x="2341425" y="172498"/>
                  <a:pt x="2349886" y="187635"/>
                </a:cubicBezTo>
                <a:cubicBezTo>
                  <a:pt x="2358346" y="202771"/>
                  <a:pt x="2366556" y="215867"/>
                  <a:pt x="2374515" y="226923"/>
                </a:cubicBezTo>
                <a:cubicBezTo>
                  <a:pt x="2382474" y="237979"/>
                  <a:pt x="2391716" y="248114"/>
                  <a:pt x="2402242" y="257328"/>
                </a:cubicBezTo>
                <a:cubicBezTo>
                  <a:pt x="2412767" y="266542"/>
                  <a:pt x="2419375" y="271503"/>
                  <a:pt x="2422063" y="272213"/>
                </a:cubicBezTo>
                <a:cubicBezTo>
                  <a:pt x="2424752" y="272923"/>
                  <a:pt x="2427240" y="270105"/>
                  <a:pt x="2429527" y="263760"/>
                </a:cubicBezTo>
                <a:cubicBezTo>
                  <a:pt x="2431815" y="257414"/>
                  <a:pt x="2435687" y="248190"/>
                  <a:pt x="2441143" y="236087"/>
                </a:cubicBezTo>
                <a:cubicBezTo>
                  <a:pt x="2446600" y="223983"/>
                  <a:pt x="2449095" y="224672"/>
                  <a:pt x="2448629" y="238152"/>
                </a:cubicBezTo>
                <a:cubicBezTo>
                  <a:pt x="2448163" y="251631"/>
                  <a:pt x="2448600" y="264412"/>
                  <a:pt x="2449941" y="276494"/>
                </a:cubicBezTo>
                <a:cubicBezTo>
                  <a:pt x="2451282" y="288575"/>
                  <a:pt x="2452863" y="298287"/>
                  <a:pt x="2454684" y="305629"/>
                </a:cubicBezTo>
                <a:cubicBezTo>
                  <a:pt x="2456505" y="312972"/>
                  <a:pt x="2449865" y="314782"/>
                  <a:pt x="2434765" y="311061"/>
                </a:cubicBezTo>
                <a:cubicBezTo>
                  <a:pt x="2419665" y="307339"/>
                  <a:pt x="2405181" y="299467"/>
                  <a:pt x="2391314" y="287442"/>
                </a:cubicBezTo>
                <a:cubicBezTo>
                  <a:pt x="2377447" y="275418"/>
                  <a:pt x="2364330" y="259784"/>
                  <a:pt x="2351961" y="240539"/>
                </a:cubicBezTo>
                <a:cubicBezTo>
                  <a:pt x="2339593" y="221295"/>
                  <a:pt x="2329339" y="202857"/>
                  <a:pt x="2321202" y="185225"/>
                </a:cubicBezTo>
                <a:cubicBezTo>
                  <a:pt x="2313063" y="167594"/>
                  <a:pt x="2305703" y="146611"/>
                  <a:pt x="2299121" y="122275"/>
                </a:cubicBezTo>
                <a:cubicBezTo>
                  <a:pt x="2280049" y="126721"/>
                  <a:pt x="2263565" y="130306"/>
                  <a:pt x="2249669" y="133031"/>
                </a:cubicBezTo>
                <a:cubicBezTo>
                  <a:pt x="2235773" y="135755"/>
                  <a:pt x="2223028" y="134515"/>
                  <a:pt x="2211434" y="129309"/>
                </a:cubicBezTo>
                <a:cubicBezTo>
                  <a:pt x="2199840" y="124104"/>
                  <a:pt x="2202393" y="120053"/>
                  <a:pt x="2219092" y="117156"/>
                </a:cubicBezTo>
                <a:cubicBezTo>
                  <a:pt x="2235791" y="114259"/>
                  <a:pt x="2260288" y="107763"/>
                  <a:pt x="2292582" y="97668"/>
                </a:cubicBezTo>
                <a:cubicBezTo>
                  <a:pt x="2290072" y="87400"/>
                  <a:pt x="2286814" y="73791"/>
                  <a:pt x="2282806" y="56841"/>
                </a:cubicBezTo>
                <a:cubicBezTo>
                  <a:pt x="2278798" y="39891"/>
                  <a:pt x="2273800" y="28085"/>
                  <a:pt x="2267813" y="21424"/>
                </a:cubicBezTo>
                <a:cubicBezTo>
                  <a:pt x="2261826" y="14763"/>
                  <a:pt x="2266286" y="12386"/>
                  <a:pt x="2281192" y="14294"/>
                </a:cubicBezTo>
                <a:close/>
                <a:moveTo>
                  <a:pt x="1877428" y="12081"/>
                </a:moveTo>
                <a:cubicBezTo>
                  <a:pt x="1879253" y="11452"/>
                  <a:pt x="1882216" y="11490"/>
                  <a:pt x="1886317" y="12196"/>
                </a:cubicBezTo>
                <a:cubicBezTo>
                  <a:pt x="1894519" y="13609"/>
                  <a:pt x="1901295" y="15792"/>
                  <a:pt x="1906644" y="18746"/>
                </a:cubicBezTo>
                <a:cubicBezTo>
                  <a:pt x="1911993" y="21700"/>
                  <a:pt x="1913438" y="24984"/>
                  <a:pt x="1910978" y="28598"/>
                </a:cubicBezTo>
                <a:cubicBezTo>
                  <a:pt x="1908519" y="32212"/>
                  <a:pt x="1905705" y="35947"/>
                  <a:pt x="1902536" y="39805"/>
                </a:cubicBezTo>
                <a:cubicBezTo>
                  <a:pt x="1905461" y="39805"/>
                  <a:pt x="1912470" y="37776"/>
                  <a:pt x="1923562" y="33717"/>
                </a:cubicBezTo>
                <a:cubicBezTo>
                  <a:pt x="1934654" y="29659"/>
                  <a:pt x="1942921" y="30943"/>
                  <a:pt x="1948363" y="37568"/>
                </a:cubicBezTo>
                <a:cubicBezTo>
                  <a:pt x="1953805" y="44193"/>
                  <a:pt x="1952171" y="48932"/>
                  <a:pt x="1943459" y="51786"/>
                </a:cubicBezTo>
                <a:cubicBezTo>
                  <a:pt x="1934747" y="54640"/>
                  <a:pt x="1925663" y="56526"/>
                  <a:pt x="1916205" y="57443"/>
                </a:cubicBezTo>
                <a:cubicBezTo>
                  <a:pt x="1906748" y="58361"/>
                  <a:pt x="1899596" y="57924"/>
                  <a:pt x="1894749" y="56131"/>
                </a:cubicBezTo>
                <a:cubicBezTo>
                  <a:pt x="1884768" y="71561"/>
                  <a:pt x="1871170" y="84191"/>
                  <a:pt x="1853955" y="94022"/>
                </a:cubicBezTo>
                <a:cubicBezTo>
                  <a:pt x="1836739" y="103852"/>
                  <a:pt x="1832028" y="103841"/>
                  <a:pt x="1839822" y="93989"/>
                </a:cubicBezTo>
                <a:cubicBezTo>
                  <a:pt x="1847616" y="84138"/>
                  <a:pt x="1853955" y="75659"/>
                  <a:pt x="1858837" y="68553"/>
                </a:cubicBezTo>
                <a:cubicBezTo>
                  <a:pt x="1863720" y="61448"/>
                  <a:pt x="1867922" y="54159"/>
                  <a:pt x="1871442" y="46688"/>
                </a:cubicBezTo>
                <a:cubicBezTo>
                  <a:pt x="1874963" y="39217"/>
                  <a:pt x="1876723" y="33337"/>
                  <a:pt x="1876723" y="29050"/>
                </a:cubicBezTo>
                <a:cubicBezTo>
                  <a:pt x="1876723" y="24260"/>
                  <a:pt x="1876271" y="19901"/>
                  <a:pt x="1875368" y="15971"/>
                </a:cubicBezTo>
                <a:cubicBezTo>
                  <a:pt x="1874916" y="14007"/>
                  <a:pt x="1875603" y="12710"/>
                  <a:pt x="1877428" y="12081"/>
                </a:cubicBezTo>
                <a:close/>
                <a:moveTo>
                  <a:pt x="1557052" y="11140"/>
                </a:moveTo>
                <a:cubicBezTo>
                  <a:pt x="1558798" y="11152"/>
                  <a:pt x="1560909" y="11580"/>
                  <a:pt x="1563386" y="12422"/>
                </a:cubicBezTo>
                <a:cubicBezTo>
                  <a:pt x="1573296" y="15792"/>
                  <a:pt x="1580971" y="20116"/>
                  <a:pt x="1586413" y="25393"/>
                </a:cubicBezTo>
                <a:cubicBezTo>
                  <a:pt x="1591855" y="30670"/>
                  <a:pt x="1593074" y="35277"/>
                  <a:pt x="1590070" y="39213"/>
                </a:cubicBezTo>
                <a:cubicBezTo>
                  <a:pt x="1587066" y="43150"/>
                  <a:pt x="1584517" y="46495"/>
                  <a:pt x="1582423" y="49248"/>
                </a:cubicBezTo>
                <a:cubicBezTo>
                  <a:pt x="1592031" y="58426"/>
                  <a:pt x="1603087" y="68596"/>
                  <a:pt x="1615592" y="79760"/>
                </a:cubicBezTo>
                <a:cubicBezTo>
                  <a:pt x="1628097" y="90924"/>
                  <a:pt x="1640333" y="102045"/>
                  <a:pt x="1652299" y="113123"/>
                </a:cubicBezTo>
                <a:cubicBezTo>
                  <a:pt x="1664266" y="124201"/>
                  <a:pt x="1677097" y="133715"/>
                  <a:pt x="1690792" y="141667"/>
                </a:cubicBezTo>
                <a:cubicBezTo>
                  <a:pt x="1704487" y="149619"/>
                  <a:pt x="1719544" y="156925"/>
                  <a:pt x="1735964" y="163586"/>
                </a:cubicBezTo>
                <a:cubicBezTo>
                  <a:pt x="1752383" y="170247"/>
                  <a:pt x="1750677" y="174474"/>
                  <a:pt x="1730844" y="176266"/>
                </a:cubicBezTo>
                <a:cubicBezTo>
                  <a:pt x="1711012" y="178059"/>
                  <a:pt x="1694169" y="178486"/>
                  <a:pt x="1680317" y="177546"/>
                </a:cubicBezTo>
                <a:cubicBezTo>
                  <a:pt x="1666464" y="176607"/>
                  <a:pt x="1656454" y="171150"/>
                  <a:pt x="1650288" y="161177"/>
                </a:cubicBezTo>
                <a:cubicBezTo>
                  <a:pt x="1644122" y="151203"/>
                  <a:pt x="1633550" y="137136"/>
                  <a:pt x="1618571" y="118974"/>
                </a:cubicBezTo>
                <a:cubicBezTo>
                  <a:pt x="1603593" y="100812"/>
                  <a:pt x="1588991" y="81664"/>
                  <a:pt x="1574765" y="61530"/>
                </a:cubicBezTo>
                <a:cubicBezTo>
                  <a:pt x="1565789" y="79398"/>
                  <a:pt x="1555668" y="96886"/>
                  <a:pt x="1544404" y="113994"/>
                </a:cubicBezTo>
                <a:cubicBezTo>
                  <a:pt x="1533139" y="131102"/>
                  <a:pt x="1518337" y="148142"/>
                  <a:pt x="1499996" y="165113"/>
                </a:cubicBezTo>
                <a:cubicBezTo>
                  <a:pt x="1481654" y="182085"/>
                  <a:pt x="1462435" y="194034"/>
                  <a:pt x="1442337" y="200960"/>
                </a:cubicBezTo>
                <a:cubicBezTo>
                  <a:pt x="1422239" y="207887"/>
                  <a:pt x="1420644" y="204771"/>
                  <a:pt x="1437551" y="191614"/>
                </a:cubicBezTo>
                <a:cubicBezTo>
                  <a:pt x="1454458" y="178457"/>
                  <a:pt x="1472516" y="160940"/>
                  <a:pt x="1491725" y="139064"/>
                </a:cubicBezTo>
                <a:cubicBezTo>
                  <a:pt x="1510934" y="117188"/>
                  <a:pt x="1526102" y="94724"/>
                  <a:pt x="1537230" y="71672"/>
                </a:cubicBezTo>
                <a:cubicBezTo>
                  <a:pt x="1548358" y="48621"/>
                  <a:pt x="1553022" y="32140"/>
                  <a:pt x="1551222" y="22231"/>
                </a:cubicBezTo>
                <a:cubicBezTo>
                  <a:pt x="1549873" y="14799"/>
                  <a:pt x="1551816" y="11102"/>
                  <a:pt x="1557052" y="11140"/>
                </a:cubicBezTo>
                <a:close/>
                <a:moveTo>
                  <a:pt x="175132" y="10387"/>
                </a:moveTo>
                <a:cubicBezTo>
                  <a:pt x="178744" y="9915"/>
                  <a:pt x="184612" y="11798"/>
                  <a:pt x="192736" y="16036"/>
                </a:cubicBezTo>
                <a:cubicBezTo>
                  <a:pt x="208983" y="24511"/>
                  <a:pt x="214730" y="31685"/>
                  <a:pt x="209976" y="37557"/>
                </a:cubicBezTo>
                <a:cubicBezTo>
                  <a:pt x="205223" y="43429"/>
                  <a:pt x="200275" y="51062"/>
                  <a:pt x="195134" y="60455"/>
                </a:cubicBezTo>
                <a:cubicBezTo>
                  <a:pt x="189993" y="69848"/>
                  <a:pt x="180668" y="84561"/>
                  <a:pt x="167160" y="104594"/>
                </a:cubicBezTo>
                <a:cubicBezTo>
                  <a:pt x="169368" y="104594"/>
                  <a:pt x="176872" y="103045"/>
                  <a:pt x="189671" y="99948"/>
                </a:cubicBezTo>
                <a:cubicBezTo>
                  <a:pt x="202469" y="96850"/>
                  <a:pt x="213228" y="93778"/>
                  <a:pt x="221947" y="90731"/>
                </a:cubicBezTo>
                <a:cubicBezTo>
                  <a:pt x="230666" y="87683"/>
                  <a:pt x="237768" y="84277"/>
                  <a:pt x="243253" y="80513"/>
                </a:cubicBezTo>
                <a:cubicBezTo>
                  <a:pt x="248738" y="76749"/>
                  <a:pt x="255614" y="76552"/>
                  <a:pt x="263881" y="79922"/>
                </a:cubicBezTo>
                <a:cubicBezTo>
                  <a:pt x="272148" y="83292"/>
                  <a:pt x="280591" y="88805"/>
                  <a:pt x="289210" y="96463"/>
                </a:cubicBezTo>
                <a:cubicBezTo>
                  <a:pt x="297828" y="104121"/>
                  <a:pt x="295967" y="110036"/>
                  <a:pt x="283628" y="114209"/>
                </a:cubicBezTo>
                <a:cubicBezTo>
                  <a:pt x="271288" y="118382"/>
                  <a:pt x="258439" y="126617"/>
                  <a:pt x="245081" y="138914"/>
                </a:cubicBezTo>
                <a:cubicBezTo>
                  <a:pt x="231723" y="151210"/>
                  <a:pt x="228196" y="148873"/>
                  <a:pt x="234498" y="131901"/>
                </a:cubicBezTo>
                <a:cubicBezTo>
                  <a:pt x="240801" y="114930"/>
                  <a:pt x="243808" y="106157"/>
                  <a:pt x="243522" y="105583"/>
                </a:cubicBezTo>
                <a:cubicBezTo>
                  <a:pt x="243235" y="105010"/>
                  <a:pt x="240697" y="105386"/>
                  <a:pt x="235907" y="106713"/>
                </a:cubicBezTo>
                <a:cubicBezTo>
                  <a:pt x="231117" y="108039"/>
                  <a:pt x="219294" y="110947"/>
                  <a:pt x="200436" y="115435"/>
                </a:cubicBezTo>
                <a:lnTo>
                  <a:pt x="189789" y="119436"/>
                </a:lnTo>
                <a:cubicBezTo>
                  <a:pt x="183608" y="121200"/>
                  <a:pt x="178123" y="122788"/>
                  <a:pt x="173333" y="124201"/>
                </a:cubicBezTo>
                <a:cubicBezTo>
                  <a:pt x="168544" y="125613"/>
                  <a:pt x="163532" y="123616"/>
                  <a:pt x="158298" y="118210"/>
                </a:cubicBezTo>
                <a:cubicBezTo>
                  <a:pt x="149866" y="130987"/>
                  <a:pt x="139085" y="141380"/>
                  <a:pt x="125957" y="149389"/>
                </a:cubicBezTo>
                <a:cubicBezTo>
                  <a:pt x="112829" y="157398"/>
                  <a:pt x="109921" y="155602"/>
                  <a:pt x="117235" y="144001"/>
                </a:cubicBezTo>
                <a:cubicBezTo>
                  <a:pt x="124548" y="132400"/>
                  <a:pt x="132887" y="119242"/>
                  <a:pt x="142251" y="104529"/>
                </a:cubicBezTo>
                <a:cubicBezTo>
                  <a:pt x="151615" y="89816"/>
                  <a:pt x="159208" y="74451"/>
                  <a:pt x="165031" y="58433"/>
                </a:cubicBezTo>
                <a:cubicBezTo>
                  <a:pt x="170853" y="42415"/>
                  <a:pt x="172864" y="29225"/>
                  <a:pt x="171064" y="18865"/>
                </a:cubicBezTo>
                <a:cubicBezTo>
                  <a:pt x="170164" y="13684"/>
                  <a:pt x="171520" y="10858"/>
                  <a:pt x="175132" y="10387"/>
                </a:cubicBezTo>
                <a:close/>
                <a:moveTo>
                  <a:pt x="955024" y="6969"/>
                </a:moveTo>
                <a:cubicBezTo>
                  <a:pt x="956873" y="7018"/>
                  <a:pt x="959239" y="7455"/>
                  <a:pt x="962123" y="8282"/>
                </a:cubicBezTo>
                <a:cubicBezTo>
                  <a:pt x="973660" y="11587"/>
                  <a:pt x="983028" y="15484"/>
                  <a:pt x="990227" y="19972"/>
                </a:cubicBezTo>
                <a:cubicBezTo>
                  <a:pt x="998759" y="25637"/>
                  <a:pt x="1001437" y="31903"/>
                  <a:pt x="998261" y="38772"/>
                </a:cubicBezTo>
                <a:cubicBezTo>
                  <a:pt x="995084" y="45641"/>
                  <a:pt x="993274" y="61021"/>
                  <a:pt x="992829" y="84912"/>
                </a:cubicBezTo>
                <a:cubicBezTo>
                  <a:pt x="992385" y="108803"/>
                  <a:pt x="992611" y="133113"/>
                  <a:pt x="993507" y="157843"/>
                </a:cubicBezTo>
                <a:cubicBezTo>
                  <a:pt x="994403" y="182572"/>
                  <a:pt x="995536" y="206729"/>
                  <a:pt x="996906" y="230311"/>
                </a:cubicBezTo>
                <a:cubicBezTo>
                  <a:pt x="998275" y="253894"/>
                  <a:pt x="997780" y="271105"/>
                  <a:pt x="995421" y="281947"/>
                </a:cubicBezTo>
                <a:cubicBezTo>
                  <a:pt x="993062" y="292788"/>
                  <a:pt x="988112" y="302181"/>
                  <a:pt x="980569" y="310125"/>
                </a:cubicBezTo>
                <a:cubicBezTo>
                  <a:pt x="973026" y="318070"/>
                  <a:pt x="966856" y="316582"/>
                  <a:pt x="962059" y="305662"/>
                </a:cubicBezTo>
                <a:cubicBezTo>
                  <a:pt x="957262" y="294742"/>
                  <a:pt x="949142" y="282789"/>
                  <a:pt x="937699" y="269804"/>
                </a:cubicBezTo>
                <a:cubicBezTo>
                  <a:pt x="926255" y="256819"/>
                  <a:pt x="927714" y="252804"/>
                  <a:pt x="942076" y="257758"/>
                </a:cubicBezTo>
                <a:cubicBezTo>
                  <a:pt x="956437" y="262713"/>
                  <a:pt x="964536" y="264197"/>
                  <a:pt x="966372" y="262211"/>
                </a:cubicBezTo>
                <a:cubicBezTo>
                  <a:pt x="968207" y="260225"/>
                  <a:pt x="968899" y="228361"/>
                  <a:pt x="968448" y="166619"/>
                </a:cubicBezTo>
                <a:cubicBezTo>
                  <a:pt x="967996" y="104877"/>
                  <a:pt x="966458" y="66797"/>
                  <a:pt x="963834" y="52378"/>
                </a:cubicBezTo>
                <a:cubicBezTo>
                  <a:pt x="961209" y="37959"/>
                  <a:pt x="957384" y="26178"/>
                  <a:pt x="952358" y="17036"/>
                </a:cubicBezTo>
                <a:cubicBezTo>
                  <a:pt x="948588" y="10180"/>
                  <a:pt x="949477" y="6824"/>
                  <a:pt x="955024" y="6969"/>
                </a:cubicBezTo>
                <a:close/>
                <a:moveTo>
                  <a:pt x="1976397" y="1059"/>
                </a:moveTo>
                <a:cubicBezTo>
                  <a:pt x="1979784" y="1042"/>
                  <a:pt x="1984705" y="2069"/>
                  <a:pt x="1991158" y="4141"/>
                </a:cubicBezTo>
                <a:cubicBezTo>
                  <a:pt x="2004064" y="8285"/>
                  <a:pt x="2008718" y="13598"/>
                  <a:pt x="2005118" y="20080"/>
                </a:cubicBezTo>
                <a:lnTo>
                  <a:pt x="1997009" y="26275"/>
                </a:lnTo>
                <a:cubicBezTo>
                  <a:pt x="2003548" y="26347"/>
                  <a:pt x="2013314" y="24791"/>
                  <a:pt x="2026306" y="21607"/>
                </a:cubicBezTo>
                <a:cubicBezTo>
                  <a:pt x="2039298" y="18424"/>
                  <a:pt x="2048687" y="20492"/>
                  <a:pt x="2054474" y="27813"/>
                </a:cubicBezTo>
                <a:cubicBezTo>
                  <a:pt x="2060260" y="35134"/>
                  <a:pt x="2053911" y="40332"/>
                  <a:pt x="2035426" y="43408"/>
                </a:cubicBezTo>
                <a:cubicBezTo>
                  <a:pt x="2016942" y="46484"/>
                  <a:pt x="2002515" y="47126"/>
                  <a:pt x="1992147" y="45333"/>
                </a:cubicBezTo>
                <a:cubicBezTo>
                  <a:pt x="1984705" y="57164"/>
                  <a:pt x="1974631" y="67094"/>
                  <a:pt x="1961926" y="75125"/>
                </a:cubicBezTo>
                <a:lnTo>
                  <a:pt x="1956524" y="78020"/>
                </a:lnTo>
                <a:lnTo>
                  <a:pt x="1969615" y="75007"/>
                </a:lnTo>
                <a:cubicBezTo>
                  <a:pt x="1975058" y="72217"/>
                  <a:pt x="1981149" y="72275"/>
                  <a:pt x="1987888" y="75179"/>
                </a:cubicBezTo>
                <a:cubicBezTo>
                  <a:pt x="1994628" y="78083"/>
                  <a:pt x="2001207" y="81625"/>
                  <a:pt x="2007624" y="85805"/>
                </a:cubicBezTo>
                <a:cubicBezTo>
                  <a:pt x="2014041" y="89985"/>
                  <a:pt x="2015418" y="95101"/>
                  <a:pt x="2011754" y="101152"/>
                </a:cubicBezTo>
                <a:cubicBezTo>
                  <a:pt x="2008090" y="107204"/>
                  <a:pt x="2004921" y="119368"/>
                  <a:pt x="2002247" y="137645"/>
                </a:cubicBezTo>
                <a:cubicBezTo>
                  <a:pt x="1999572" y="155921"/>
                  <a:pt x="1995890" y="170075"/>
                  <a:pt x="1991201" y="180106"/>
                </a:cubicBezTo>
                <a:cubicBezTo>
                  <a:pt x="1990029" y="182614"/>
                  <a:pt x="1988774" y="184527"/>
                  <a:pt x="1987435" y="185846"/>
                </a:cubicBezTo>
                <a:lnTo>
                  <a:pt x="1985091" y="187041"/>
                </a:lnTo>
                <a:lnTo>
                  <a:pt x="1987641" y="187807"/>
                </a:lnTo>
                <a:cubicBezTo>
                  <a:pt x="1992983" y="190022"/>
                  <a:pt x="1995399" y="192205"/>
                  <a:pt x="1994890" y="194357"/>
                </a:cubicBezTo>
                <a:cubicBezTo>
                  <a:pt x="1994381" y="196508"/>
                  <a:pt x="1993288" y="198967"/>
                  <a:pt x="1991610" y="201735"/>
                </a:cubicBezTo>
                <a:cubicBezTo>
                  <a:pt x="2019415" y="199153"/>
                  <a:pt x="2040037" y="196708"/>
                  <a:pt x="2053473" y="194400"/>
                </a:cubicBezTo>
                <a:cubicBezTo>
                  <a:pt x="2066910" y="192091"/>
                  <a:pt x="2077730" y="193761"/>
                  <a:pt x="2085932" y="199411"/>
                </a:cubicBezTo>
                <a:cubicBezTo>
                  <a:pt x="2094135" y="205062"/>
                  <a:pt x="2097315" y="210263"/>
                  <a:pt x="2095472" y="215017"/>
                </a:cubicBezTo>
                <a:cubicBezTo>
                  <a:pt x="2093629" y="219771"/>
                  <a:pt x="2086642" y="221922"/>
                  <a:pt x="2074510" y="221470"/>
                </a:cubicBezTo>
                <a:cubicBezTo>
                  <a:pt x="2062379" y="221019"/>
                  <a:pt x="2051817" y="220793"/>
                  <a:pt x="2042826" y="220793"/>
                </a:cubicBezTo>
                <a:cubicBezTo>
                  <a:pt x="2034896" y="220793"/>
                  <a:pt x="2017824" y="221617"/>
                  <a:pt x="1991610" y="223266"/>
                </a:cubicBezTo>
                <a:cubicBezTo>
                  <a:pt x="1991610" y="262960"/>
                  <a:pt x="1991366" y="284754"/>
                  <a:pt x="1990878" y="288647"/>
                </a:cubicBezTo>
                <a:cubicBezTo>
                  <a:pt x="1990391" y="292540"/>
                  <a:pt x="1988656" y="299079"/>
                  <a:pt x="1985673" y="308264"/>
                </a:cubicBezTo>
                <a:cubicBezTo>
                  <a:pt x="1982690" y="317449"/>
                  <a:pt x="1979335" y="320504"/>
                  <a:pt x="1975606" y="317428"/>
                </a:cubicBezTo>
                <a:cubicBezTo>
                  <a:pt x="1971878" y="314352"/>
                  <a:pt x="1969540" y="309738"/>
                  <a:pt x="1968594" y="303586"/>
                </a:cubicBezTo>
                <a:cubicBezTo>
                  <a:pt x="1967647" y="297434"/>
                  <a:pt x="1966945" y="288385"/>
                  <a:pt x="1966486" y="276440"/>
                </a:cubicBezTo>
                <a:cubicBezTo>
                  <a:pt x="1966027" y="264495"/>
                  <a:pt x="1965797" y="247301"/>
                  <a:pt x="1965797" y="224858"/>
                </a:cubicBezTo>
                <a:lnTo>
                  <a:pt x="1908558" y="232559"/>
                </a:lnTo>
                <a:cubicBezTo>
                  <a:pt x="1905188" y="249380"/>
                  <a:pt x="1897151" y="264616"/>
                  <a:pt x="1884445" y="278268"/>
                </a:cubicBezTo>
                <a:cubicBezTo>
                  <a:pt x="1871740" y="291920"/>
                  <a:pt x="1856027" y="300829"/>
                  <a:pt x="1837306" y="304995"/>
                </a:cubicBezTo>
                <a:cubicBezTo>
                  <a:pt x="1818584" y="309161"/>
                  <a:pt x="1815899" y="306669"/>
                  <a:pt x="1829250" y="297520"/>
                </a:cubicBezTo>
                <a:cubicBezTo>
                  <a:pt x="1842601" y="288371"/>
                  <a:pt x="1853872" y="278544"/>
                  <a:pt x="1863064" y="268040"/>
                </a:cubicBezTo>
                <a:cubicBezTo>
                  <a:pt x="1872256" y="257536"/>
                  <a:pt x="1878609" y="246290"/>
                  <a:pt x="1882122" y="234301"/>
                </a:cubicBezTo>
                <a:cubicBezTo>
                  <a:pt x="1851348" y="239693"/>
                  <a:pt x="1831336" y="243289"/>
                  <a:pt x="1822087" y="245089"/>
                </a:cubicBezTo>
                <a:cubicBezTo>
                  <a:pt x="1812838" y="246888"/>
                  <a:pt x="1803660" y="243264"/>
                  <a:pt x="1794554" y="234215"/>
                </a:cubicBezTo>
                <a:cubicBezTo>
                  <a:pt x="1785448" y="225166"/>
                  <a:pt x="1788287" y="221320"/>
                  <a:pt x="1803072" y="222675"/>
                </a:cubicBezTo>
                <a:cubicBezTo>
                  <a:pt x="1817857" y="224030"/>
                  <a:pt x="1844658" y="222177"/>
                  <a:pt x="1883477" y="217114"/>
                </a:cubicBezTo>
                <a:cubicBezTo>
                  <a:pt x="1883477" y="210461"/>
                  <a:pt x="1882352" y="204434"/>
                  <a:pt x="1880100" y="199035"/>
                </a:cubicBezTo>
                <a:cubicBezTo>
                  <a:pt x="1877849" y="193636"/>
                  <a:pt x="1880086" y="191410"/>
                  <a:pt x="1886812" y="192356"/>
                </a:cubicBezTo>
                <a:lnTo>
                  <a:pt x="1890122" y="193202"/>
                </a:lnTo>
                <a:lnTo>
                  <a:pt x="1885768" y="184341"/>
                </a:lnTo>
                <a:cubicBezTo>
                  <a:pt x="1884510" y="180783"/>
                  <a:pt x="1883535" y="176804"/>
                  <a:pt x="1882843" y="172405"/>
                </a:cubicBezTo>
                <a:cubicBezTo>
                  <a:pt x="1881459" y="163608"/>
                  <a:pt x="1879663" y="151046"/>
                  <a:pt x="1877455" y="134719"/>
                </a:cubicBezTo>
                <a:cubicBezTo>
                  <a:pt x="1875246" y="118393"/>
                  <a:pt x="1872098" y="106591"/>
                  <a:pt x="1868011" y="99313"/>
                </a:cubicBezTo>
                <a:cubicBezTo>
                  <a:pt x="1863925" y="92036"/>
                  <a:pt x="1865954" y="88397"/>
                  <a:pt x="1874099" y="88397"/>
                </a:cubicBezTo>
                <a:cubicBezTo>
                  <a:pt x="1879735" y="88397"/>
                  <a:pt x="1884747" y="88615"/>
                  <a:pt x="1889135" y="89053"/>
                </a:cubicBezTo>
                <a:cubicBezTo>
                  <a:pt x="1891329" y="89271"/>
                  <a:pt x="1895713" y="88997"/>
                  <a:pt x="1902288" y="88230"/>
                </a:cubicBezTo>
                <a:lnTo>
                  <a:pt x="1902760" y="88162"/>
                </a:lnTo>
                <a:lnTo>
                  <a:pt x="1896835" y="84675"/>
                </a:lnTo>
                <a:cubicBezTo>
                  <a:pt x="1887930" y="73648"/>
                  <a:pt x="1885377" y="66557"/>
                  <a:pt x="1889178" y="63402"/>
                </a:cubicBezTo>
                <a:cubicBezTo>
                  <a:pt x="1892978" y="60247"/>
                  <a:pt x="1899754" y="60466"/>
                  <a:pt x="1909505" y="64058"/>
                </a:cubicBezTo>
                <a:cubicBezTo>
                  <a:pt x="1919256" y="67650"/>
                  <a:pt x="1922666" y="74200"/>
                  <a:pt x="1919733" y="83707"/>
                </a:cubicBezTo>
                <a:lnTo>
                  <a:pt x="1918483" y="85902"/>
                </a:lnTo>
                <a:lnTo>
                  <a:pt x="1928585" y="84450"/>
                </a:lnTo>
                <a:lnTo>
                  <a:pt x="1950353" y="79440"/>
                </a:lnTo>
                <a:lnTo>
                  <a:pt x="1950187" y="75915"/>
                </a:lnTo>
                <a:cubicBezTo>
                  <a:pt x="1950755" y="74083"/>
                  <a:pt x="1951946" y="71612"/>
                  <a:pt x="1953762" y="68500"/>
                </a:cubicBezTo>
                <a:cubicBezTo>
                  <a:pt x="1961026" y="56052"/>
                  <a:pt x="1966199" y="45075"/>
                  <a:pt x="1969282" y="35567"/>
                </a:cubicBezTo>
                <a:cubicBezTo>
                  <a:pt x="1972365" y="26060"/>
                  <a:pt x="1973233" y="19517"/>
                  <a:pt x="1971885" y="15939"/>
                </a:cubicBezTo>
                <a:cubicBezTo>
                  <a:pt x="1970537" y="12361"/>
                  <a:pt x="1970185" y="8464"/>
                  <a:pt x="1970831" y="4248"/>
                </a:cubicBezTo>
                <a:cubicBezTo>
                  <a:pt x="1971153" y="2140"/>
                  <a:pt x="1973009" y="1077"/>
                  <a:pt x="1976397" y="1059"/>
                </a:cubicBezTo>
                <a:close/>
                <a:moveTo>
                  <a:pt x="494462" y="24"/>
                </a:moveTo>
                <a:cubicBezTo>
                  <a:pt x="498682" y="302"/>
                  <a:pt x="505348" y="3080"/>
                  <a:pt x="514462" y="8357"/>
                </a:cubicBezTo>
                <a:cubicBezTo>
                  <a:pt x="522435" y="14724"/>
                  <a:pt x="525417" y="19890"/>
                  <a:pt x="523410" y="23855"/>
                </a:cubicBezTo>
                <a:cubicBezTo>
                  <a:pt x="521402" y="27820"/>
                  <a:pt x="519258" y="31351"/>
                  <a:pt x="516978" y="34449"/>
                </a:cubicBezTo>
                <a:cubicBezTo>
                  <a:pt x="532623" y="50524"/>
                  <a:pt x="549401" y="67517"/>
                  <a:pt x="567312" y="85428"/>
                </a:cubicBezTo>
                <a:cubicBezTo>
                  <a:pt x="585223" y="103339"/>
                  <a:pt x="601697" y="116715"/>
                  <a:pt x="616732" y="125556"/>
                </a:cubicBezTo>
                <a:cubicBezTo>
                  <a:pt x="631768" y="134397"/>
                  <a:pt x="647471" y="142205"/>
                  <a:pt x="663840" y="148981"/>
                </a:cubicBezTo>
                <a:cubicBezTo>
                  <a:pt x="680209" y="155756"/>
                  <a:pt x="682414" y="160420"/>
                  <a:pt x="670454" y="162973"/>
                </a:cubicBezTo>
                <a:cubicBezTo>
                  <a:pt x="658495" y="165526"/>
                  <a:pt x="644197" y="166802"/>
                  <a:pt x="627563" y="166802"/>
                </a:cubicBezTo>
                <a:cubicBezTo>
                  <a:pt x="610885" y="166802"/>
                  <a:pt x="598624" y="161729"/>
                  <a:pt x="590780" y="151583"/>
                </a:cubicBezTo>
                <a:cubicBezTo>
                  <a:pt x="582936" y="141438"/>
                  <a:pt x="572066" y="128069"/>
                  <a:pt x="558170" y="111477"/>
                </a:cubicBezTo>
                <a:cubicBezTo>
                  <a:pt x="544275" y="94886"/>
                  <a:pt x="527913" y="73734"/>
                  <a:pt x="509084" y="48022"/>
                </a:cubicBezTo>
                <a:cubicBezTo>
                  <a:pt x="496737" y="69317"/>
                  <a:pt x="484150" y="87977"/>
                  <a:pt x="471323" y="104002"/>
                </a:cubicBezTo>
                <a:cubicBezTo>
                  <a:pt x="458495" y="120028"/>
                  <a:pt x="444377" y="135071"/>
                  <a:pt x="428969" y="149131"/>
                </a:cubicBezTo>
                <a:cubicBezTo>
                  <a:pt x="413560" y="163192"/>
                  <a:pt x="395104" y="174603"/>
                  <a:pt x="373601" y="183365"/>
                </a:cubicBezTo>
                <a:cubicBezTo>
                  <a:pt x="352098" y="192127"/>
                  <a:pt x="349158" y="189915"/>
                  <a:pt x="364782" y="176729"/>
                </a:cubicBezTo>
                <a:cubicBezTo>
                  <a:pt x="380406" y="163543"/>
                  <a:pt x="396234" y="149378"/>
                  <a:pt x="412266" y="134235"/>
                </a:cubicBezTo>
                <a:cubicBezTo>
                  <a:pt x="428298" y="119092"/>
                  <a:pt x="442556" y="102601"/>
                  <a:pt x="455039" y="84761"/>
                </a:cubicBezTo>
                <a:cubicBezTo>
                  <a:pt x="467522" y="66922"/>
                  <a:pt x="476664" y="51811"/>
                  <a:pt x="482465" y="39428"/>
                </a:cubicBezTo>
                <a:cubicBezTo>
                  <a:pt x="488265" y="27046"/>
                  <a:pt x="490492" y="16133"/>
                  <a:pt x="489144" y="6690"/>
                </a:cubicBezTo>
                <a:cubicBezTo>
                  <a:pt x="488470" y="1968"/>
                  <a:pt x="490243" y="-254"/>
                  <a:pt x="494462" y="2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5807968" y="1989659"/>
            <a:ext cx="0" cy="1727375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31"/>
          <p:cNvSpPr txBox="1">
            <a:spLocks noChangeArrowheads="1"/>
          </p:cNvSpPr>
          <p:nvPr/>
        </p:nvSpPr>
        <p:spPr bwMode="auto">
          <a:xfrm>
            <a:off x="2629249" y="3672278"/>
            <a:ext cx="361386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45×12×5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2341217" y="4100370"/>
            <a:ext cx="361386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 ＝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540×5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Text Box 31"/>
          <p:cNvSpPr txBox="1">
            <a:spLocks noChangeArrowheads="1"/>
          </p:cNvSpPr>
          <p:nvPr/>
        </p:nvSpPr>
        <p:spPr bwMode="auto">
          <a:xfrm>
            <a:off x="2341216" y="4541643"/>
            <a:ext cx="361386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 ＝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2700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（元）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Text Box 31"/>
          <p:cNvSpPr txBox="1">
            <a:spLocks noChangeArrowheads="1"/>
          </p:cNvSpPr>
          <p:nvPr/>
        </p:nvSpPr>
        <p:spPr bwMode="auto">
          <a:xfrm>
            <a:off x="6749893" y="3710879"/>
            <a:ext cx="361386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12×5×45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6398982" y="4113671"/>
            <a:ext cx="361386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 ＝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60×45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6398981" y="4554944"/>
            <a:ext cx="361386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 ＝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2700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（元）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Text Box 31"/>
          <p:cNvSpPr txBox="1">
            <a:spLocks noChangeArrowheads="1"/>
          </p:cNvSpPr>
          <p:nvPr/>
        </p:nvSpPr>
        <p:spPr bwMode="auto">
          <a:xfrm>
            <a:off x="3965155" y="5425335"/>
            <a:ext cx="39798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答：一共卖了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2700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元。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TextBox 12_1_1"/>
          <p:cNvSpPr txBox="1"/>
          <p:nvPr/>
        </p:nvSpPr>
        <p:spPr>
          <a:xfrm>
            <a:off x="828096" y="315134"/>
            <a:ext cx="3917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rPr>
              <a:t>新知探究</a:t>
            </a: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65" t="14461" b="11465"/>
          <a:stretch>
            <a:fillRect/>
          </a:stretch>
        </p:blipFill>
        <p:spPr>
          <a:xfrm>
            <a:off x="9769242" y="4390564"/>
            <a:ext cx="1656414" cy="2117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/>
    </p:bldLst>
  </p:timing>
</p:sld>
</file>

<file path=ppt/theme/theme1.xml><?xml version="1.0" encoding="utf-8"?>
<a:theme xmlns:a="http://schemas.openxmlformats.org/drawingml/2006/main" name="办公资源网：www.bangongziyuan.com">
  <a:themeElements>
    <a:clrScheme name="黄绿色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jegfsspr">
      <a:majorFont>
        <a:latin typeface="Arial"/>
        <a:ea typeface="思源黑体 CN Regular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ctr">
          <a:defRPr>
            <a:latin typeface="OPPOSans R" panose="00020600040101010101" pitchFamily="18" charset="-122"/>
            <a:ea typeface="OPPOSans R" panose="00020600040101010101" pitchFamily="18" charset="-122"/>
            <a:cs typeface="OPPOSans R" panose="00020600040101010101" pitchFamily="18" charset="-122"/>
            <a:sym typeface="OPPOSans R" panose="00020600040101010101" pitchFamily="18" charset="-122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1019</Words>
  <Application>Microsoft Office PowerPoint</Application>
  <PresentationFormat>宽屏</PresentationFormat>
  <Paragraphs>175</Paragraphs>
  <Slides>22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8" baseType="lpstr">
      <vt:lpstr>FandolFang R</vt:lpstr>
      <vt:lpstr>OPPOSans H</vt:lpstr>
      <vt:lpstr>思源黑体 CN Light</vt:lpstr>
      <vt:lpstr>Arial</vt:lpstr>
      <vt:lpstr>Calibri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3</cp:revision>
  <dcterms:created xsi:type="dcterms:W3CDTF">2020-06-28T02:55:58Z</dcterms:created>
  <dcterms:modified xsi:type="dcterms:W3CDTF">2021-01-08T23:22:14Z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2052-11.1.0.9739</vt:lpwstr>
  </property>
</Properties>
</file>